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8C62A1-650E-958B-4B59-5A62B2EFBD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0A1EF9C-AB34-1E32-3FD7-3D2A4E72C7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6C8D0D6-B1DE-02F7-11B8-F3343142D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29CEF-9AC3-4D12-A289-A4CBA8602374}" type="datetimeFigureOut">
              <a:rPr lang="pt-PT" smtClean="0"/>
              <a:t>18/12/2023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76E1AE4-5EC4-587D-C359-1EEA0D098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EE6658F-CE06-2F09-202E-D7FAFE11E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0EAD9-A840-4C96-9109-7B412545091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05871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F7AB1E-6063-EDAC-106D-6D55680C0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BA551739-FD9F-DBD8-0997-BF15FDDEF2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DA64A87-3AEF-F53C-5D9D-8537418FF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29CEF-9AC3-4D12-A289-A4CBA8602374}" type="datetimeFigureOut">
              <a:rPr lang="pt-PT" smtClean="0"/>
              <a:t>18/12/2023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13D1F34-B1BB-9FA8-B9A5-B636EE418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EC13996-6202-71DD-7EF7-D92643A1A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0EAD9-A840-4C96-9109-7B412545091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76876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0A2E859-5485-4DEF-AF44-31880D4C03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DB0D2DFB-5E77-F9DA-FBC1-9B58494382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671D0AD-E461-D7D8-7C1B-F77ED66DE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29CEF-9AC3-4D12-A289-A4CBA8602374}" type="datetimeFigureOut">
              <a:rPr lang="pt-PT" smtClean="0"/>
              <a:t>18/12/2023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40E43D1-AE09-33F8-BDCD-F50F938CA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5784DDC-1FE2-5F83-76BC-461A15424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0EAD9-A840-4C96-9109-7B412545091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47767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9E84A7-9BE4-8414-DE9F-183D83121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CE2A101-8B33-7078-5421-4B33F2A5F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72F4C02-C98C-E253-954C-65699AB9A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29CEF-9AC3-4D12-A289-A4CBA8602374}" type="datetimeFigureOut">
              <a:rPr lang="pt-PT" smtClean="0"/>
              <a:t>18/12/2023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FB64173-0367-CDBC-3F7D-F32732D20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30594CB-00C7-2539-71A7-313ECC00D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0EAD9-A840-4C96-9109-7B412545091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5085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C9B7BF-E035-6983-98A3-9F2A780C8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28C8F822-1CC8-09C4-72F9-2D7657D77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232CF4F-0998-454D-ABE0-B87302CB1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29CEF-9AC3-4D12-A289-A4CBA8602374}" type="datetimeFigureOut">
              <a:rPr lang="pt-PT" smtClean="0"/>
              <a:t>18/12/2023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848904C-32DB-D045-2D67-90997E668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AD09E42-80D3-8B5D-75FF-224A563D6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0EAD9-A840-4C96-9109-7B412545091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79885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B60081-866E-941C-BD7D-B25B15F62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0486708-E3A1-DBE5-96B4-2964691A80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C17EE63D-7321-09BB-0CDE-4B44308985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921345D3-E2EE-E3BD-4754-A2B69B4E0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29CEF-9AC3-4D12-A289-A4CBA8602374}" type="datetimeFigureOut">
              <a:rPr lang="pt-PT" smtClean="0"/>
              <a:t>18/12/2023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28DADE8F-9D71-624C-5D7E-A56FB87BF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BEF7189D-60FC-56CA-DC5E-76DC2F07C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0EAD9-A840-4C96-9109-7B412545091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08376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F22888-9B4F-8C4E-5241-5F047E8F1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629A71BC-2083-7009-94D4-8405A1A427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9113E400-00F6-4C35-A5D3-77F257E588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53FF1480-0B6B-F6B5-9CC1-3FCDB34DF6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D3A9C17B-B247-86A9-69C9-4140038248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C18DCC4D-84A7-3194-F012-291CA1964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29CEF-9AC3-4D12-A289-A4CBA8602374}" type="datetimeFigureOut">
              <a:rPr lang="pt-PT" smtClean="0"/>
              <a:t>18/12/2023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C217E6F5-60E6-AFC0-D12C-1D823C354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78BDD21A-A55A-ADAB-7E4E-2A9FEBD2A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0EAD9-A840-4C96-9109-7B412545091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65527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B148DE-7EFC-2175-F41E-DC2437F89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E57A1294-45D3-8CE5-432D-8FD17FF04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29CEF-9AC3-4D12-A289-A4CBA8602374}" type="datetimeFigureOut">
              <a:rPr lang="pt-PT" smtClean="0"/>
              <a:t>18/12/2023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05CAC259-821C-D49B-D9E9-EB047E274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2AEB8426-927A-4E7B-EA0C-7928AF110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0EAD9-A840-4C96-9109-7B412545091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09522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D0E00CCB-9575-8B45-5EED-23812E9A4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29CEF-9AC3-4D12-A289-A4CBA8602374}" type="datetimeFigureOut">
              <a:rPr lang="pt-PT" smtClean="0"/>
              <a:t>18/12/2023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B8DEDA9D-E51E-AF2A-9295-5BF290442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C390C7BF-6931-BCAF-1681-34AFB1C53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0EAD9-A840-4C96-9109-7B412545091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593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9B6EA3-3142-F444-C5EE-500E1F3A0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1F31FC1-274A-18D0-40EB-91ED94A837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BD3BBC0B-4900-40FA-62C5-D1C4688657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27E50A74-1A48-9684-C324-79B6F5723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29CEF-9AC3-4D12-A289-A4CBA8602374}" type="datetimeFigureOut">
              <a:rPr lang="pt-PT" smtClean="0"/>
              <a:t>18/12/2023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16638A38-851D-EC65-511F-CEF6C60E2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41296EE0-5587-ACB7-21D4-F1655AACA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0EAD9-A840-4C96-9109-7B412545091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84537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8F6135-5596-61B9-7245-23E5C1314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F73155D8-0F52-0D58-D79A-3EC08E815A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773E981E-FEA8-BCB8-379D-9B2738AEF2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9521406D-0091-6747-DD0D-E9ED78663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29CEF-9AC3-4D12-A289-A4CBA8602374}" type="datetimeFigureOut">
              <a:rPr lang="pt-PT" smtClean="0"/>
              <a:t>18/12/2023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167640B0-55E1-4608-CFA1-FD4061776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0737560E-3027-1ACA-940E-7E1382C4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0EAD9-A840-4C96-9109-7B412545091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34934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C3CA3076-FE61-9814-9FBC-F64932B1A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D0B44F0C-602B-7506-341C-3B377733D4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2ED9DD5-6316-5347-8F73-269CC003D0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529CEF-9AC3-4D12-A289-A4CBA8602374}" type="datetimeFigureOut">
              <a:rPr lang="pt-PT" smtClean="0"/>
              <a:t>18/12/2023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5A85FEA-8B56-DB1D-6D3D-F3D5755143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0EC3783-AA3E-A98C-0B9F-40DF9CAEC3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40EAD9-A840-4C96-9109-7B412545091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13904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03C21E5E-B27D-7128-83E9-A323E9E1DA45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736600" y="714375"/>
            <a:ext cx="74898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9pPr>
          </a:lstStyle>
          <a:p>
            <a:pPr>
              <a:defRPr/>
            </a:pPr>
            <a:r>
              <a:rPr lang="pt-BR" dirty="0"/>
              <a:t>SOs  de Rede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B397FE5-73C3-4E78-6578-A8A57D41D9A4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565149" y="1591080"/>
            <a:ext cx="84201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2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ü"/>
              <a:defRPr kumimoji="1" sz="2800"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kumimoji="1" sz="2400" b="1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b="1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endParaRPr lang="pt-BR" sz="1100" dirty="0">
              <a:highlight>
                <a:srgbClr val="FFFF00"/>
              </a:highlight>
            </a:endParaRPr>
          </a:p>
          <a:p>
            <a:pPr>
              <a:defRPr/>
            </a:pPr>
            <a:r>
              <a:rPr lang="pt-BR" sz="1100" dirty="0">
                <a:highlight>
                  <a:srgbClr val="FFFF00"/>
                </a:highlight>
              </a:rPr>
              <a:t>Windows 3,11 Four Groups</a:t>
            </a:r>
          </a:p>
          <a:p>
            <a:pPr>
              <a:defRPr/>
            </a:pPr>
            <a:r>
              <a:rPr lang="pt-BR" sz="1100" dirty="0">
                <a:highlight>
                  <a:srgbClr val="FFFF00"/>
                </a:highlight>
              </a:rPr>
              <a:t>Windows NT Server</a:t>
            </a:r>
          </a:p>
          <a:p>
            <a:pPr>
              <a:defRPr/>
            </a:pPr>
            <a:r>
              <a:rPr lang="pt-BR" sz="1100" dirty="0">
                <a:highlight>
                  <a:srgbClr val="FFFF00"/>
                </a:highlight>
              </a:rPr>
              <a:t>Windows NT</a:t>
            </a:r>
          </a:p>
          <a:p>
            <a:pPr>
              <a:defRPr/>
            </a:pPr>
            <a:r>
              <a:rPr lang="pt-BR" sz="1100" dirty="0">
                <a:highlight>
                  <a:srgbClr val="00FF00"/>
                </a:highlight>
              </a:rPr>
              <a:t>Windows 2000 Server</a:t>
            </a:r>
          </a:p>
          <a:p>
            <a:pPr>
              <a:defRPr/>
            </a:pPr>
            <a:r>
              <a:rPr lang="pt-BR" sz="1100" dirty="0">
                <a:highlight>
                  <a:srgbClr val="00FF00"/>
                </a:highlight>
              </a:rPr>
              <a:t>Windows 2000</a:t>
            </a:r>
          </a:p>
          <a:p>
            <a:pPr>
              <a:defRPr/>
            </a:pPr>
            <a:r>
              <a:rPr lang="pt-BR" sz="1100" dirty="0"/>
              <a:t>Windows 2003 Server</a:t>
            </a:r>
          </a:p>
          <a:p>
            <a:pPr>
              <a:defRPr/>
            </a:pPr>
            <a:r>
              <a:rPr lang="pt-BR" sz="1100" dirty="0"/>
              <a:t>Windows Server 2008</a:t>
            </a:r>
          </a:p>
          <a:p>
            <a:pPr>
              <a:defRPr/>
            </a:pPr>
            <a:r>
              <a:rPr lang="pt-BR" sz="1100" dirty="0"/>
              <a:t>Windows Server 2012</a:t>
            </a:r>
          </a:p>
          <a:p>
            <a:pPr>
              <a:defRPr/>
            </a:pPr>
            <a:r>
              <a:rPr lang="pt-BR" sz="1100" dirty="0"/>
              <a:t>Windows Server 2016</a:t>
            </a:r>
          </a:p>
          <a:p>
            <a:pPr>
              <a:defRPr/>
            </a:pPr>
            <a:r>
              <a:rPr lang="pt-BR" sz="1100" dirty="0"/>
              <a:t>Windows Server 2019</a:t>
            </a:r>
          </a:p>
          <a:p>
            <a:pPr>
              <a:defRPr/>
            </a:pPr>
            <a:r>
              <a:rPr lang="pt-BR" sz="1100" dirty="0"/>
              <a:t>Windows Server 2022</a:t>
            </a:r>
          </a:p>
          <a:p>
            <a:pPr>
              <a:defRPr/>
            </a:pPr>
            <a:endParaRPr lang="pt-BR" sz="1100" dirty="0"/>
          </a:p>
          <a:p>
            <a:pPr>
              <a:defRPr/>
            </a:pPr>
            <a:endParaRPr lang="pt-BR" sz="1100" dirty="0"/>
          </a:p>
          <a:p>
            <a:pPr>
              <a:defRPr/>
            </a:pPr>
            <a:endParaRPr lang="pt-BR" sz="1100" dirty="0"/>
          </a:p>
          <a:p>
            <a:pPr>
              <a:defRPr/>
            </a:pPr>
            <a:endParaRPr lang="pt-BR" sz="1100" dirty="0"/>
          </a:p>
          <a:p>
            <a:pPr>
              <a:defRPr/>
            </a:pPr>
            <a:endParaRPr lang="pt-BR" sz="1100" dirty="0"/>
          </a:p>
          <a:p>
            <a:pPr>
              <a:defRPr/>
            </a:pPr>
            <a:endParaRPr lang="pt-BR" sz="1100" dirty="0"/>
          </a:p>
          <a:p>
            <a:pPr>
              <a:defRPr/>
            </a:pPr>
            <a:endParaRPr lang="pt-BR" sz="1100" dirty="0"/>
          </a:p>
          <a:p>
            <a:pPr>
              <a:defRPr/>
            </a:pPr>
            <a:endParaRPr lang="pt-BR" sz="1100" dirty="0"/>
          </a:p>
          <a:p>
            <a:pPr>
              <a:defRPr/>
            </a:pPr>
            <a:r>
              <a:rPr lang="pt-BR" sz="1100" dirty="0">
                <a:highlight>
                  <a:srgbClr val="FFFFFF"/>
                </a:highlight>
              </a:rPr>
              <a:t>Windows 3.1</a:t>
            </a:r>
          </a:p>
          <a:p>
            <a:pPr>
              <a:defRPr/>
            </a:pPr>
            <a:r>
              <a:rPr lang="pt-BR" sz="1100" dirty="0">
                <a:highlight>
                  <a:srgbClr val="FFFFFF"/>
                </a:highlight>
              </a:rPr>
              <a:t>Windows 95</a:t>
            </a:r>
          </a:p>
          <a:p>
            <a:pPr>
              <a:defRPr/>
            </a:pPr>
            <a:r>
              <a:rPr lang="pt-BR" sz="1100" dirty="0">
                <a:highlight>
                  <a:srgbClr val="FFFFFF"/>
                </a:highlight>
              </a:rPr>
              <a:t>Windows 98</a:t>
            </a:r>
          </a:p>
          <a:p>
            <a:pPr>
              <a:defRPr/>
            </a:pPr>
            <a:r>
              <a:rPr lang="pt-BR" sz="1100" dirty="0">
                <a:highlight>
                  <a:srgbClr val="FFFFFF"/>
                </a:highlight>
              </a:rPr>
              <a:t>Windows 98 (SE)</a:t>
            </a:r>
          </a:p>
          <a:p>
            <a:pPr>
              <a:defRPr/>
            </a:pPr>
            <a:r>
              <a:rPr lang="pt-BR" sz="1100" dirty="0">
                <a:highlight>
                  <a:srgbClr val="FFFFFF"/>
                </a:highlight>
              </a:rPr>
              <a:t>Windows ME</a:t>
            </a:r>
          </a:p>
          <a:p>
            <a:pPr>
              <a:defRPr/>
            </a:pPr>
            <a:r>
              <a:rPr lang="pt-BR" sz="1100" dirty="0"/>
              <a:t>Windows XP PRO</a:t>
            </a:r>
          </a:p>
          <a:p>
            <a:pPr>
              <a:defRPr/>
            </a:pPr>
            <a:r>
              <a:rPr lang="pt-BR" sz="1100" dirty="0"/>
              <a:t>Windows XP PRO</a:t>
            </a:r>
          </a:p>
          <a:p>
            <a:pPr>
              <a:defRPr/>
            </a:pPr>
            <a:r>
              <a:rPr lang="pt-BR" sz="1100" dirty="0"/>
              <a:t>Windows Vista</a:t>
            </a:r>
          </a:p>
          <a:p>
            <a:pPr>
              <a:defRPr/>
            </a:pPr>
            <a:r>
              <a:rPr lang="pt-BR" sz="1100" dirty="0"/>
              <a:t>Windows 7 PRO/Enterprise</a:t>
            </a:r>
          </a:p>
          <a:p>
            <a:pPr>
              <a:defRPr/>
            </a:pPr>
            <a:r>
              <a:rPr lang="pt-BR" sz="1100" dirty="0"/>
              <a:t>Windows 7, 10 PRO/Enterprise</a:t>
            </a:r>
          </a:p>
          <a:p>
            <a:pPr>
              <a:defRPr/>
            </a:pPr>
            <a:r>
              <a:rPr lang="pt-BR" sz="1100" dirty="0"/>
              <a:t>Windows 8</a:t>
            </a:r>
          </a:p>
          <a:p>
            <a:pPr>
              <a:defRPr/>
            </a:pPr>
            <a:r>
              <a:rPr lang="pt-BR" sz="1100" dirty="0"/>
              <a:t>Windows 8.1</a:t>
            </a:r>
          </a:p>
          <a:p>
            <a:pPr>
              <a:defRPr/>
            </a:pPr>
            <a:r>
              <a:rPr lang="pt-BR" sz="1100" dirty="0"/>
              <a:t>Windows 10 PRO/Enterprise</a:t>
            </a:r>
          </a:p>
          <a:p>
            <a:pPr>
              <a:defRPr/>
            </a:pPr>
            <a:r>
              <a:rPr lang="pt-BR" sz="1100" dirty="0"/>
              <a:t>Windows 10 PRO/Enterprise</a:t>
            </a:r>
          </a:p>
          <a:p>
            <a:pPr>
              <a:defRPr/>
            </a:pPr>
            <a:r>
              <a:rPr lang="pt-BR" sz="1100" dirty="0"/>
              <a:t>Windows 11</a:t>
            </a:r>
          </a:p>
          <a:p>
            <a:pPr>
              <a:defRPr/>
            </a:pPr>
            <a:endParaRPr lang="pt-BR" sz="1100" dirty="0"/>
          </a:p>
        </p:txBody>
      </p:sp>
    </p:spTree>
    <p:extLst>
      <p:ext uri="{BB962C8B-B14F-4D97-AF65-F5344CB8AC3E}">
        <p14:creationId xmlns:p14="http://schemas.microsoft.com/office/powerpoint/2010/main" val="4168572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</Words>
  <Application>Microsoft Office PowerPoint</Application>
  <PresentationFormat>Ecrã Panorâmico</PresentationFormat>
  <Paragraphs>36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Monotype Sorts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Fernando Ramires</dc:creator>
  <cp:lastModifiedBy>Fernando Ramires</cp:lastModifiedBy>
  <cp:revision>1</cp:revision>
  <dcterms:created xsi:type="dcterms:W3CDTF">2023-12-18T17:09:08Z</dcterms:created>
  <dcterms:modified xsi:type="dcterms:W3CDTF">2023-12-18T17:09:38Z</dcterms:modified>
</cp:coreProperties>
</file>