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07171-9D5F-44E0-8196-64D129446E95}" v="5" dt="2023-12-22T17:04:48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1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7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8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 Hologram from iPad">
            <a:extLst>
              <a:ext uri="{FF2B5EF4-FFF2-40B4-BE49-F238E27FC236}">
                <a16:creationId xmlns:a16="http://schemas.microsoft.com/office/drawing/2014/main" id="{567ED998-76E2-21A6-6F89-A3045B466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5" b="8106"/>
          <a:stretch/>
        </p:blipFill>
        <p:spPr>
          <a:xfrm>
            <a:off x="-12195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4A2C5-97DB-5E37-CAB1-515B1560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763" y="3367004"/>
            <a:ext cx="6470692" cy="1229306"/>
          </a:xfrm>
        </p:spPr>
        <p:txBody>
          <a:bodyPr>
            <a:normAutofit/>
          </a:bodyPr>
          <a:lstStyle/>
          <a:p>
            <a:r>
              <a:rPr lang="pt-PT" sz="5400" b="1" dirty="0">
                <a:solidFill>
                  <a:schemeClr val="tx1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Use Case </a:t>
            </a:r>
            <a:r>
              <a:rPr lang="pt-PT" sz="5400" b="1" dirty="0" err="1">
                <a:solidFill>
                  <a:schemeClr val="tx1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Diagram</a:t>
            </a:r>
            <a:endParaRPr lang="pt-PT" sz="5400" b="1" dirty="0">
              <a:solidFill>
                <a:schemeClr val="tx1"/>
              </a:solidFill>
              <a:latin typeface="Amasis MT Pro Black" panose="020F05020202040302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360C6-564C-E514-DBAC-40424B45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pt-PT"/>
              <a:t>Sistema de Gestão de Biblioteca</a:t>
            </a:r>
            <a:endParaRPr lang="pt-PT" dirty="0"/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6868A-BB75-8346-E414-A20ECFA27570}"/>
              </a:ext>
            </a:extLst>
          </p:cNvPr>
          <p:cNvSpPr txBox="1"/>
          <p:nvPr/>
        </p:nvSpPr>
        <p:spPr>
          <a:xfrm>
            <a:off x="-12193" y="6446083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UFCD 0781 Análise de Sistemas de informação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74C9-44C6-1820-F8DC-A5BB345A6378}"/>
              </a:ext>
            </a:extLst>
          </p:cNvPr>
          <p:cNvSpPr txBox="1"/>
          <p:nvPr/>
        </p:nvSpPr>
        <p:spPr>
          <a:xfrm>
            <a:off x="9564623" y="6477050"/>
            <a:ext cx="263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Formador Vítor Custódio</a:t>
            </a:r>
          </a:p>
        </p:txBody>
      </p:sp>
      <p:pic>
        <p:nvPicPr>
          <p:cNvPr id="12" name="Picture 1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8F05DD76-1A60-75DC-4CD6-268C35E89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5" y="0"/>
            <a:ext cx="177401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7BF0-62CE-0B51-3815-3C0705BF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24" y="2564892"/>
            <a:ext cx="3517567" cy="1728216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Sistema de Gestão de Biblioteca</a:t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8E9F-69DA-BC66-73AE-2F74A4E7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72" y="2120899"/>
            <a:ext cx="5928344" cy="2616201"/>
          </a:xfrm>
        </p:spPr>
        <p:txBody>
          <a:bodyPr/>
          <a:lstStyle/>
          <a:p>
            <a:r>
              <a:rPr lang="pt-PT" dirty="0"/>
              <a:t>Realizamos um diagrama </a:t>
            </a:r>
            <a:r>
              <a:rPr lang="pt-PT" dirty="0" err="1"/>
              <a:t>user</a:t>
            </a:r>
            <a:r>
              <a:rPr lang="pt-PT" dirty="0"/>
              <a:t> case para um sistema de gestão de uma biblioteca.</a:t>
            </a:r>
          </a:p>
          <a:p>
            <a:r>
              <a:rPr lang="pt-PT" dirty="0"/>
              <a:t>O sistema consiste em permitir a gestão dos empréstimos dos livros da biblioteca e a automatização do catálogo dos livros disponíveis para empréstimos.</a:t>
            </a:r>
          </a:p>
        </p:txBody>
      </p:sp>
    </p:spTree>
    <p:extLst>
      <p:ext uri="{BB962C8B-B14F-4D97-AF65-F5344CB8AC3E}">
        <p14:creationId xmlns:p14="http://schemas.microsoft.com/office/powerpoint/2010/main" val="5109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41A8BCA-9B6A-BF84-1E13-026099AF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95" y="0"/>
            <a:ext cx="5855210" cy="64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FF0-15E9-AFC4-37D6-B12826F9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82" y="2701227"/>
            <a:ext cx="3517567" cy="758950"/>
          </a:xfrm>
        </p:spPr>
        <p:txBody>
          <a:bodyPr/>
          <a:lstStyle/>
          <a:p>
            <a:pPr algn="ctr"/>
            <a:r>
              <a:rPr lang="pt-PT" dirty="0"/>
              <a:t>Fazer 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8B070-0EF4-563D-C1E7-C3583EE9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93" y="1669227"/>
            <a:ext cx="608732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FF0-15E9-AFC4-37D6-B12826F9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82" y="2701227"/>
            <a:ext cx="3517567" cy="758950"/>
          </a:xfrm>
        </p:spPr>
        <p:txBody>
          <a:bodyPr/>
          <a:lstStyle/>
          <a:p>
            <a:pPr algn="ctr"/>
            <a:r>
              <a:rPr lang="pt-PT" dirty="0"/>
              <a:t>Reservar Livro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B7A2C7-C751-9CB5-F4EC-1D2C4289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43" y="1358132"/>
            <a:ext cx="601111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0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039D7"/>
      </a:accent1>
      <a:accent2>
        <a:srgbClr val="5A38C9"/>
      </a:accent2>
      <a:accent3>
        <a:srgbClr val="3955D7"/>
      </a:accent3>
      <a:accent4>
        <a:srgbClr val="2785C5"/>
      </a:accent4>
      <a:accent5>
        <a:srgbClr val="33BEBC"/>
      </a:accent5>
      <a:accent6>
        <a:srgbClr val="27C581"/>
      </a:accent6>
      <a:hlink>
        <a:srgbClr val="3897A9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Amasis MT Pro Black</vt:lpstr>
      <vt:lpstr>Arial Nova Light</vt:lpstr>
      <vt:lpstr>Bembo</vt:lpstr>
      <vt:lpstr>Calibri</vt:lpstr>
      <vt:lpstr>RetrospectVTI</vt:lpstr>
      <vt:lpstr>Use Case Diagram</vt:lpstr>
      <vt:lpstr>Sistema de Gestão de Biblioteca </vt:lpstr>
      <vt:lpstr>PowerPoint Presentation</vt:lpstr>
      <vt:lpstr>Fazer Login</vt:lpstr>
      <vt:lpstr>Reservar Livro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Lucas Rafael Azevedo Silvestre</dc:creator>
  <cp:lastModifiedBy>Lucas Rafael Azevedo Silvestre</cp:lastModifiedBy>
  <cp:revision>3</cp:revision>
  <dcterms:created xsi:type="dcterms:W3CDTF">2023-12-22T16:47:29Z</dcterms:created>
  <dcterms:modified xsi:type="dcterms:W3CDTF">2023-12-22T19:03:48Z</dcterms:modified>
</cp:coreProperties>
</file>