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19.xml" ContentType="application/vnd.openxmlformats-officedocument.presentationml.slideLayout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5.xml.rels" ContentType="application/vnd.openxmlformats-package.relationships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media/image12.png" ContentType="image/png"/>
  <Override PartName="/ppt/media/image8.jpeg" ContentType="image/jpeg"/>
  <Override PartName="/ppt/media/image16.png" ContentType="image/png"/>
  <Override PartName="/ppt/media/image14.png" ContentType="image/png"/>
  <Override PartName="/ppt/media/image1.jpeg" ContentType="image/jpeg"/>
  <Override PartName="/ppt/media/image9.png" ContentType="image/png"/>
  <Override PartName="/ppt/media/image3.png" ContentType="image/png"/>
  <Override PartName="/ppt/media/image5.jpeg" ContentType="image/jpeg"/>
  <Override PartName="/ppt/media/image7.gif" ContentType="image/gif"/>
  <Override PartName="/ppt/media/image13.png" ContentType="image/png"/>
  <Override PartName="/ppt/media/image10.jpeg" ContentType="image/jpeg"/>
  <Override PartName="/ppt/media/image4.jpeg" ContentType="image/jpeg"/>
  <Override PartName="/ppt/media/image2.png" ContentType="image/png"/>
  <Override PartName="/ppt/media/image6.jpeg" ContentType="image/jpeg"/>
  <Override PartName="/ppt/media/image11.jpeg" ContentType="image/jpeg"/>
  <Override PartName="/ppt/media/image15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6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png"/><Relationship Id="rId3" Type="http://schemas.openxmlformats.org/officeDocument/2006/relationships/image" Target="../media/image7.gif"/><Relationship Id="rId4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image" Target="../media/image3.png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1.xml"/><Relationship Id="rId27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3.png"/><Relationship Id="rId9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514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imbus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68000" y="175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imbus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imbus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imbus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6606000" y="1764360"/>
            <a:ext cx="3036600" cy="3036600"/>
          </a:xfrm>
          <a:prstGeom prst="rect">
            <a:avLst/>
          </a:prstGeom>
          <a:ln w="0">
            <a:noFill/>
          </a:ln>
        </p:spPr>
      </p:pic>
      <p:sp>
        <p:nvSpPr>
          <p:cNvPr id="501" name=""/>
          <p:cNvSpPr/>
          <p:nvPr/>
        </p:nvSpPr>
        <p:spPr>
          <a:xfrm rot="18876000">
            <a:off x="8646120" y="-40536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"/>
          <p:cNvSpPr/>
          <p:nvPr/>
        </p:nvSpPr>
        <p:spPr>
          <a:xfrm rot="18876000">
            <a:off x="8666280" y="398340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"/>
          <p:cNvSpPr/>
          <p:nvPr/>
        </p:nvSpPr>
        <p:spPr>
          <a:xfrm rot="18964800">
            <a:off x="-1296360" y="55141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 rot="18964800">
            <a:off x="994320" y="591624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 rot="18964800">
            <a:off x="1446120" y="-7581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 rot="18964800">
            <a:off x="3682080" y="33984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7272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9422280" y="519372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75320AF3-CBFA-4B7A-B753-4D46CBF9CE71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3"/>
          <a:stretch/>
        </p:blipFill>
        <p:spPr>
          <a:xfrm>
            <a:off x="228600" y="4896000"/>
            <a:ext cx="1521360" cy="855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468000" y="514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imbus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468000" y="175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imbus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imbus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imbus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549" name="" descr=""/>
          <p:cNvPicPr/>
          <p:nvPr/>
        </p:nvPicPr>
        <p:blipFill>
          <a:blip r:embed="rId2"/>
          <a:stretch/>
        </p:blipFill>
        <p:spPr>
          <a:xfrm>
            <a:off x="228600" y="489636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550" name=""/>
          <p:cNvSpPr txBox="1"/>
          <p:nvPr/>
        </p:nvSpPr>
        <p:spPr>
          <a:xfrm>
            <a:off x="7308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 rot="18964800">
            <a:off x="3682080" y="34020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 rot="18964800">
            <a:off x="1446120" y="-75780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 rot="18964800">
            <a:off x="-1296000" y="55144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 rot="18964800">
            <a:off x="994320" y="591660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6" name="" descr=""/>
          <p:cNvPicPr/>
          <p:nvPr/>
        </p:nvPicPr>
        <p:blipFill>
          <a:blip r:embed="rId3"/>
          <a:stretch/>
        </p:blipFill>
        <p:spPr>
          <a:xfrm>
            <a:off x="6911280" y="1828800"/>
            <a:ext cx="2736360" cy="2971800"/>
          </a:xfrm>
          <a:prstGeom prst="rect">
            <a:avLst/>
          </a:prstGeom>
          <a:ln w="0">
            <a:noFill/>
          </a:ln>
        </p:spPr>
      </p:pic>
      <p:sp>
        <p:nvSpPr>
          <p:cNvPr id="557" name=""/>
          <p:cNvSpPr/>
          <p:nvPr/>
        </p:nvSpPr>
        <p:spPr>
          <a:xfrm rot="18876000">
            <a:off x="8646120" y="-40500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 rot="18876000">
            <a:off x="8666280" y="398376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9422280" y="519408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BC7ADCE7-2B89-448B-AB14-B36CEE3126DA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68000" y="514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imbus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68000" y="175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imbus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imbus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imbus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imbus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7344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 rot="18964800">
            <a:off x="-1295640" y="551484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 rot="18964800">
            <a:off x="994320" y="59169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2" name="" descr=""/>
          <p:cNvPicPr/>
          <p:nvPr/>
        </p:nvPicPr>
        <p:blipFill>
          <a:blip r:embed="rId2"/>
          <a:stretch/>
        </p:blipFill>
        <p:spPr>
          <a:xfrm>
            <a:off x="228600" y="489672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603" name=""/>
          <p:cNvSpPr/>
          <p:nvPr/>
        </p:nvSpPr>
        <p:spPr>
          <a:xfrm rot="18964800">
            <a:off x="3682080" y="34056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 rot="18964800">
            <a:off x="1446120" y="-75744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5" name="" descr=""/>
          <p:cNvPicPr/>
          <p:nvPr/>
        </p:nvPicPr>
        <p:blipFill>
          <a:blip r:embed="rId3"/>
          <a:stretch/>
        </p:blipFill>
        <p:spPr>
          <a:xfrm>
            <a:off x="6834240" y="1974600"/>
            <a:ext cx="2813400" cy="2813400"/>
          </a:xfrm>
          <a:prstGeom prst="rect">
            <a:avLst/>
          </a:prstGeom>
          <a:ln w="0">
            <a:noFill/>
          </a:ln>
        </p:spPr>
      </p:pic>
      <p:sp>
        <p:nvSpPr>
          <p:cNvPr id="606" name=""/>
          <p:cNvSpPr/>
          <p:nvPr/>
        </p:nvSpPr>
        <p:spPr>
          <a:xfrm rot="18876000">
            <a:off x="8646120" y="-4046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 rot="18876000">
            <a:off x="8666280" y="39841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9422280" y="519444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31B22A80-D838-4E5D-BEB4-49A49B7499B6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2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3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5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4846320" y="4846320"/>
            <a:ext cx="2133000" cy="43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7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C290924D-56BF-4B80-BE9A-5A20430C5D2E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8503920" y="5120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2" name=""/>
          <p:cNvSpPr/>
          <p:nvPr/>
        </p:nvSpPr>
        <p:spPr>
          <a:xfrm>
            <a:off x="8321040" y="530352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"/>
          <p:cNvSpPr/>
          <p:nvPr/>
        </p:nvSpPr>
        <p:spPr>
          <a:xfrm>
            <a:off x="8869680" y="548640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28600" y="489528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9422280" y="519300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1C375C1A-947C-401F-AEBF-D71D515BD643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0BC9DF95-ECEC-4D2B-9B40-8ED7D841C18D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"/>
          <p:cNvGrpSpPr/>
          <p:nvPr/>
        </p:nvGrpSpPr>
        <p:grpSpPr>
          <a:xfrm>
            <a:off x="3918240" y="775800"/>
            <a:ext cx="2433600" cy="4339080"/>
            <a:chOff x="3918240" y="775800"/>
            <a:chExt cx="2433600" cy="4339080"/>
          </a:xfrm>
        </p:grpSpPr>
        <p:sp>
          <p:nvSpPr>
            <p:cNvPr id="224" name=""/>
            <p:cNvSpPr/>
            <p:nvPr/>
          </p:nvSpPr>
          <p:spPr>
            <a:xfrm flipH="1" flipV="1" rot="5330400">
              <a:off x="4853880" y="33782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 flipH="1" flipV="1" rot="5330400">
              <a:off x="4023360" y="2340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 flipH="1" flipV="1" rot="5330400">
              <a:off x="4920480" y="20757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 flipH="1" flipV="1" rot="5330400">
              <a:off x="3977280" y="9820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 flipH="1" flipV="1" rot="5330400">
              <a:off x="4911480" y="7441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 flipH="1" flipV="1" rot="5330400">
              <a:off x="4032000" y="36824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231" name="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222E09A6-C4E5-4394-99F1-339637643A4C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6A8F59F6-3998-42ED-9A84-849FE020EE44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2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23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5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26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 flipH="1">
              <a:off x="-24732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1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8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0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8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C5E3529C-AF57-4D2C-9BB0-58A43A7E2023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411" name="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0FBEBD0C-7BF2-49FE-B112-67DB85848E49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" descr=""/>
          <p:cNvPicPr/>
          <p:nvPr/>
        </p:nvPicPr>
        <p:blipFill>
          <a:blip r:embed="rId2"/>
          <a:stretch/>
        </p:blipFill>
        <p:spPr>
          <a:xfrm>
            <a:off x="6299640" y="1600200"/>
            <a:ext cx="3781080" cy="325728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68000" y="504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68000" y="1764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3"/>
          <a:stretch/>
        </p:blipFill>
        <p:spPr>
          <a:xfrm>
            <a:off x="228600" y="4895640"/>
            <a:ext cx="1521360" cy="855720"/>
          </a:xfrm>
          <a:prstGeom prst="rect">
            <a:avLst/>
          </a:prstGeom>
          <a:ln w="0">
            <a:noFill/>
          </a:ln>
        </p:spPr>
      </p:pic>
      <p:sp>
        <p:nvSpPr>
          <p:cNvPr id="460" name=""/>
          <p:cNvSpPr txBox="1"/>
          <p:nvPr/>
        </p:nvSpPr>
        <p:spPr>
          <a:xfrm>
            <a:off x="9422280" y="5193360"/>
            <a:ext cx="166680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fld id="{3687EA6D-28A2-4D3C-86A1-A91CFA9A2A35}" type="slidenum">
              <a:rPr b="0" lang="en-US" sz="2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72360" y="59400"/>
            <a:ext cx="4271400" cy="3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Noto Sans"/>
              </a:rPr>
              <a:t>UFCD 5437 - Noções de Economia de Empresa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"/>
          <p:cNvSpPr txBox="1"/>
          <p:nvPr/>
        </p:nvSpPr>
        <p:spPr>
          <a:xfrm>
            <a:off x="4800600" y="4307400"/>
            <a:ext cx="2286000" cy="11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300" spc="-1" strike="noStrike">
                <a:solidFill>
                  <a:srgbClr val="000000"/>
                </a:solidFill>
                <a:latin typeface="Noto Sans"/>
              </a:rPr>
              <a:t>Trabalho realizado por: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Daniel Quaresma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João Correia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Vladimiro Bonaparte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Lucas Silvestre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7315200" y="4737240"/>
            <a:ext cx="2743200" cy="7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ATEC – Academia de formação Palmela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Dezembro 2023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48" name="" descr=""/>
          <p:cNvPicPr/>
          <p:nvPr/>
        </p:nvPicPr>
        <p:blipFill>
          <a:blip r:embed="rId1"/>
          <a:stretch/>
        </p:blipFill>
        <p:spPr>
          <a:xfrm>
            <a:off x="1649520" y="568080"/>
            <a:ext cx="6781320" cy="3814200"/>
          </a:xfrm>
          <a:prstGeom prst="rect">
            <a:avLst/>
          </a:prstGeom>
          <a:ln w="0">
            <a:noFill/>
          </a:ln>
        </p:spPr>
      </p:pic>
      <p:pic>
        <p:nvPicPr>
          <p:cNvPr id="649" name="" descr=""/>
          <p:cNvPicPr/>
          <p:nvPr/>
        </p:nvPicPr>
        <p:blipFill>
          <a:blip r:embed="rId2"/>
          <a:stretch/>
        </p:blipFill>
        <p:spPr>
          <a:xfrm>
            <a:off x="7387200" y="4343400"/>
            <a:ext cx="1266480" cy="457920"/>
          </a:xfrm>
          <a:prstGeom prst="rect">
            <a:avLst/>
          </a:prstGeom>
          <a:ln w="0">
            <a:noFill/>
          </a:ln>
        </p:spPr>
      </p:pic>
      <p:sp>
        <p:nvSpPr>
          <p:cNvPr id="650" name=""/>
          <p:cNvSpPr txBox="1"/>
          <p:nvPr/>
        </p:nvSpPr>
        <p:spPr>
          <a:xfrm>
            <a:off x="95400" y="4296600"/>
            <a:ext cx="3429000" cy="52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300" spc="-1" strike="noStrike">
                <a:solidFill>
                  <a:srgbClr val="000000"/>
                </a:solidFill>
                <a:latin typeface="Noto Sans"/>
              </a:rPr>
              <a:t>Turma:</a:t>
            </a: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TSI PL 1223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108000" y="4880160"/>
            <a:ext cx="2262240" cy="52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300" spc="-1" strike="noStrike">
                <a:solidFill>
                  <a:srgbClr val="000000"/>
                </a:solidFill>
                <a:latin typeface="Noto Sans"/>
              </a:rPr>
              <a:t>Formador:</a:t>
            </a: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José Manuel Caló Simplicio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" descr=""/>
          <p:cNvPicPr/>
          <p:nvPr/>
        </p:nvPicPr>
        <p:blipFill>
          <a:blip r:embed="rId1"/>
          <a:stretch/>
        </p:blipFill>
        <p:spPr>
          <a:xfrm>
            <a:off x="1188720" y="2783880"/>
            <a:ext cx="782280" cy="78228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685" name=""/>
          <p:cNvSpPr txBox="1"/>
          <p:nvPr/>
        </p:nvSpPr>
        <p:spPr>
          <a:xfrm>
            <a:off x="2651760" y="44676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2651760" y="404028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03 Dolor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180000" y="1250280"/>
            <a:ext cx="34776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1645920" y="8229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01 Lorem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0" name="" descr=""/>
          <p:cNvPicPr/>
          <p:nvPr/>
        </p:nvPicPr>
        <p:blipFill>
          <a:blip r:embed="rId2"/>
          <a:stretch/>
        </p:blipFill>
        <p:spPr>
          <a:xfrm>
            <a:off x="4854240" y="1774080"/>
            <a:ext cx="943200" cy="1045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pic>
        <p:nvPicPr>
          <p:cNvPr id="691" name="" descr=""/>
          <p:cNvPicPr/>
          <p:nvPr/>
        </p:nvPicPr>
        <p:blipFill>
          <a:blip r:embed="rId3"/>
          <a:stretch/>
        </p:blipFill>
        <p:spPr>
          <a:xfrm>
            <a:off x="6884640" y="3486960"/>
            <a:ext cx="924480" cy="847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692" name=""/>
          <p:cNvSpPr txBox="1"/>
          <p:nvPr/>
        </p:nvSpPr>
        <p:spPr>
          <a:xfrm>
            <a:off x="6309360" y="1856520"/>
            <a:ext cx="274320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"/>
          <p:cNvSpPr txBox="1"/>
          <p:nvPr/>
        </p:nvSpPr>
        <p:spPr>
          <a:xfrm>
            <a:off x="7040880" y="1429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02 Ipsum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"/>
          <p:cNvSpPr txBox="1"/>
          <p:nvPr/>
        </p:nvSpPr>
        <p:spPr>
          <a:xfrm>
            <a:off x="9532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16045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2873520" y="40377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3524760" y="36273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6714000" y="408456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7365240" y="367416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Sit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5068080" y="152424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5719320" y="111384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6256800" y="313776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"/>
          <p:cNvSpPr txBox="1"/>
          <p:nvPr/>
        </p:nvSpPr>
        <p:spPr>
          <a:xfrm>
            <a:off x="4297680" y="2011680"/>
            <a:ext cx="3840480" cy="133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4317120" y="3388320"/>
            <a:ext cx="155448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- Loremus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"/>
          <p:cNvSpPr txBox="1"/>
          <p:nvPr/>
        </p:nvSpPr>
        <p:spPr>
          <a:xfrm>
            <a:off x="2560320" y="285840"/>
            <a:ext cx="4937760" cy="57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800" spc="-1" strike="noStrike">
                <a:solidFill>
                  <a:srgbClr val="000000"/>
                </a:solidFill>
                <a:latin typeface="Lato Black"/>
              </a:rPr>
              <a:t>Lorem &amp; Ipsum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09" name=""/>
          <p:cNvGrpSpPr/>
          <p:nvPr/>
        </p:nvGrpSpPr>
        <p:grpSpPr>
          <a:xfrm>
            <a:off x="914400" y="2103120"/>
            <a:ext cx="1463040" cy="1463040"/>
            <a:chOff x="914400" y="2103120"/>
            <a:chExt cx="1463040" cy="1463040"/>
          </a:xfrm>
        </p:grpSpPr>
        <p:sp>
          <p:nvSpPr>
            <p:cNvPr id="710" name=""/>
            <p:cNvSpPr/>
            <p:nvPr/>
          </p:nvSpPr>
          <p:spPr>
            <a:xfrm>
              <a:off x="914400" y="2103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11" name="" descr=""/>
            <p:cNvPicPr/>
            <p:nvPr/>
          </p:nvPicPr>
          <p:blipFill>
            <a:blip r:embed="rId1"/>
            <a:stretch/>
          </p:blipFill>
          <p:spPr>
            <a:xfrm>
              <a:off x="1188720" y="237744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12" name=""/>
          <p:cNvGrpSpPr/>
          <p:nvPr/>
        </p:nvGrpSpPr>
        <p:grpSpPr>
          <a:xfrm>
            <a:off x="4297680" y="2103120"/>
            <a:ext cx="1463040" cy="1463040"/>
            <a:chOff x="4297680" y="2103120"/>
            <a:chExt cx="1463040" cy="1463040"/>
          </a:xfrm>
        </p:grpSpPr>
        <p:sp>
          <p:nvSpPr>
            <p:cNvPr id="713" name=""/>
            <p:cNvSpPr/>
            <p:nvPr/>
          </p:nvSpPr>
          <p:spPr>
            <a:xfrm>
              <a:off x="4297680" y="2103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14" name="" descr=""/>
            <p:cNvPicPr/>
            <p:nvPr/>
          </p:nvPicPr>
          <p:blipFill>
            <a:blip r:embed="rId2"/>
            <a:stretch/>
          </p:blipFill>
          <p:spPr>
            <a:xfrm>
              <a:off x="4572000" y="2370600"/>
              <a:ext cx="921240" cy="921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715" name=""/>
          <p:cNvGrpSpPr/>
          <p:nvPr/>
        </p:nvGrpSpPr>
        <p:grpSpPr>
          <a:xfrm>
            <a:off x="7570080" y="2103120"/>
            <a:ext cx="1463040" cy="1463040"/>
            <a:chOff x="7570080" y="2103120"/>
            <a:chExt cx="1463040" cy="1463040"/>
          </a:xfrm>
        </p:grpSpPr>
        <p:sp>
          <p:nvSpPr>
            <p:cNvPr id="716" name=""/>
            <p:cNvSpPr/>
            <p:nvPr/>
          </p:nvSpPr>
          <p:spPr>
            <a:xfrm>
              <a:off x="7570080" y="2103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17" name="" descr=""/>
            <p:cNvPicPr/>
            <p:nvPr/>
          </p:nvPicPr>
          <p:blipFill>
            <a:blip r:embed="rId3"/>
            <a:stretch/>
          </p:blipFill>
          <p:spPr>
            <a:xfrm>
              <a:off x="7844400" y="2286000"/>
              <a:ext cx="993240" cy="993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18" name=""/>
          <p:cNvSpPr txBox="1"/>
          <p:nvPr/>
        </p:nvSpPr>
        <p:spPr>
          <a:xfrm>
            <a:off x="1005840" y="37364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4389120" y="376848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7661520" y="37490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365760" y="408852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3600000" y="4088880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"/>
          <p:cNvSpPr txBox="1"/>
          <p:nvPr/>
        </p:nvSpPr>
        <p:spPr>
          <a:xfrm>
            <a:off x="6840000" y="4089240"/>
            <a:ext cx="281808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"/>
          <p:cNvSpPr txBox="1"/>
          <p:nvPr/>
        </p:nvSpPr>
        <p:spPr>
          <a:xfrm>
            <a:off x="3348360" y="324000"/>
            <a:ext cx="28238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4000" spc="-1" strike="noStrike">
                <a:solidFill>
                  <a:srgbClr val="000000"/>
                </a:solidFill>
                <a:latin typeface="Noto Sans"/>
              </a:rPr>
              <a:t>Fundação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228600" y="1060200"/>
            <a:ext cx="9601200" cy="138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A Oracle foi fundada em 1977 em Belmont, Califórnia nos Estados Unidos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5" name="" descr="Sede original da empresa em 1977"/>
          <p:cNvPicPr/>
          <p:nvPr/>
        </p:nvPicPr>
        <p:blipFill>
          <a:blip r:embed="rId1"/>
          <a:stretch/>
        </p:blipFill>
        <p:spPr>
          <a:xfrm>
            <a:off x="2180520" y="1589760"/>
            <a:ext cx="5719320" cy="3210480"/>
          </a:xfrm>
          <a:prstGeom prst="rect">
            <a:avLst/>
          </a:prstGeom>
          <a:ln w="0">
            <a:noFill/>
          </a:ln>
        </p:spPr>
      </p:pic>
      <p:sp>
        <p:nvSpPr>
          <p:cNvPr id="656" name=""/>
          <p:cNvSpPr txBox="1"/>
          <p:nvPr/>
        </p:nvSpPr>
        <p:spPr>
          <a:xfrm>
            <a:off x="3668400" y="4849200"/>
            <a:ext cx="27432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Sede original da empresa em 1977.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"/>
          <p:cNvSpPr txBox="1"/>
          <p:nvPr/>
        </p:nvSpPr>
        <p:spPr>
          <a:xfrm>
            <a:off x="3348360" y="324000"/>
            <a:ext cx="28238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4000" spc="-1" strike="noStrike">
                <a:solidFill>
                  <a:srgbClr val="000000"/>
                </a:solidFill>
                <a:latin typeface="Noto Sans"/>
              </a:rPr>
              <a:t>Fundação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9" name="" descr=""/>
          <p:cNvPicPr/>
          <p:nvPr/>
        </p:nvPicPr>
        <p:blipFill>
          <a:blip r:embed="rId1"/>
          <a:stretch/>
        </p:blipFill>
        <p:spPr>
          <a:xfrm>
            <a:off x="1848240" y="1599120"/>
            <a:ext cx="6383880" cy="3191760"/>
          </a:xfrm>
          <a:prstGeom prst="rect">
            <a:avLst/>
          </a:prstGeom>
          <a:ln w="0">
            <a:noFill/>
          </a:ln>
        </p:spPr>
      </p:pic>
      <p:sp>
        <p:nvSpPr>
          <p:cNvPr id="660" name=""/>
          <p:cNvSpPr txBox="1"/>
          <p:nvPr/>
        </p:nvSpPr>
        <p:spPr>
          <a:xfrm>
            <a:off x="2296800" y="4849200"/>
            <a:ext cx="54864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Fundadores a celebrarem o sucesso com o seu primeiro cliente.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228600" y="1060560"/>
            <a:ext cx="9601200" cy="43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Os fundadores Ed Oates, Bruce Scott, Bob Miner e Larry Ellison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"/>
          <p:cNvSpPr txBox="1"/>
          <p:nvPr/>
        </p:nvSpPr>
        <p:spPr>
          <a:xfrm>
            <a:off x="228600" y="2086920"/>
            <a:ext cx="6400800" cy="302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Trabalhou na Ampex Corporation juntamente com Larry Ellison, um dos seus futuros parceiros de negócios na Oracle.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Na Ampex, Oates ajudou a desenvolver um projeto para a CIA (Agência Central de Inteligência dos Estados Unidos), que envolveu a criação de um banco de dados para processar grandes volumes de informações.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202320" y="1157760"/>
            <a:ext cx="33832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Edward Oates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"/>
          <p:cNvSpPr txBox="1"/>
          <p:nvPr/>
        </p:nvSpPr>
        <p:spPr>
          <a:xfrm>
            <a:off x="202320" y="1157760"/>
            <a:ext cx="33832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Larry Ellison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228600" y="2087280"/>
            <a:ext cx="6400800" cy="320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Frequentou a Universidade de Illinois, mas não concluiu o curso. Foi CEO da Oracle desde 1977 até 2014 onde passou a ser CTO e presidente executivo.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Antes de fundar a Oracle trabalhou para a Ampex Corporation onde desenvolveu um sistema de banco de dados para a CIA (Agência Central de Inteligência dos Estados Unidos).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"/>
          <p:cNvSpPr txBox="1"/>
          <p:nvPr/>
        </p:nvSpPr>
        <p:spPr>
          <a:xfrm>
            <a:off x="228600" y="2086920"/>
            <a:ext cx="6400800" cy="302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Tal como Larry Ellison e Ed Oates, Bob Miner trabalhou na Ampex Corporation antes de fundar a Oracle.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Na Ampex, Bob Miner ajudou a desenvolver um projeto para a CIA que envolveu a criação de um banco de dados para processar grandes volumes de informações que foi uma experiência fundamental na fundação da Oracle.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202320" y="1157760"/>
            <a:ext cx="33832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Robert Miner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"/>
          <p:cNvSpPr txBox="1"/>
          <p:nvPr/>
        </p:nvSpPr>
        <p:spPr>
          <a:xfrm>
            <a:off x="228600" y="2086920"/>
            <a:ext cx="6400800" cy="302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Foi o primeiro empregado e era considerado o numero 4 da Oracle.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  <a:ea typeface="Noto Sans CJK SC"/>
              </a:rPr>
              <a:t>Abandonou a empresa em 1984 mas enquanto esteve lá foi instrumental no desenvolvimento inicial da Oracle Database pois também trabalhou no </a:t>
            </a: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sistema de banco de dados enquanto esteve na Ampex.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202320" y="1157760"/>
            <a:ext cx="33832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Bruce Scott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extShape 2"/>
          <p:cNvSpPr/>
          <p:nvPr/>
        </p:nvSpPr>
        <p:spPr>
          <a:xfrm>
            <a:off x="460080" y="2137680"/>
            <a:ext cx="5666040" cy="20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Lorem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Ipsum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Dolor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Sit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latin typeface="Noto Sans"/>
              </a:rPr>
              <a:t>Amet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1" name="TextShape 1"/>
          <p:cNvSpPr/>
          <p:nvPr/>
        </p:nvSpPr>
        <p:spPr>
          <a:xfrm>
            <a:off x="274320" y="1180800"/>
            <a:ext cx="33829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</a:rPr>
              <a:t>Lorem &amp; Ipsum</a:t>
            </a:r>
            <a:endParaRPr b="1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1463040" y="73152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Lorem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1481400" y="2212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Ipsum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91440" y="40978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1463040" y="36705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Dolor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6672240" y="444708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Consectetur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6672240" y="299052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6672240" y="25632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Lato Black"/>
              </a:rPr>
              <a:t>Amet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6672240" y="14331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Lorem ipsum dolor sit amet, consectetur adipiscing elit, sed do eiusmod tempor incididunt ut labore et dolore magna aliqua.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Sit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313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2023-12-07T16:53:20Z</dcterms:created>
  <dc:creator/>
  <dc:description/>
  <dc:language>en-US</dc:language>
  <cp:lastModifiedBy/>
  <dcterms:modified xsi:type="dcterms:W3CDTF">2023-12-07T22:06:48Z</dcterms:modified>
  <cp:revision>22</cp:revision>
  <dc:subject/>
  <dc:title>Grey Elegant</dc:title>
</cp:coreProperties>
</file>