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aulo De Sousa Parreira" userId="f1588dd5-c06e-451c-9792-ea0e66b33640" providerId="ADAL" clId="{AC1BB63C-0CB3-44BE-95CD-4E2C733311B8}"/>
    <pc:docChg chg="modSld">
      <pc:chgData name="João Paulo De Sousa Parreira" userId="f1588dd5-c06e-451c-9792-ea0e66b33640" providerId="ADAL" clId="{AC1BB63C-0CB3-44BE-95CD-4E2C733311B8}" dt="2024-06-05T12:52:03.230" v="2" actId="20577"/>
      <pc:docMkLst>
        <pc:docMk/>
      </pc:docMkLst>
      <pc:sldChg chg="modNotesTx">
        <pc:chgData name="João Paulo De Sousa Parreira" userId="f1588dd5-c06e-451c-9792-ea0e66b33640" providerId="ADAL" clId="{AC1BB63C-0CB3-44BE-95CD-4E2C733311B8}" dt="2024-06-05T12:52:03.230" v="2" actId="20577"/>
        <pc:sldMkLst>
          <pc:docMk/>
          <pc:sldMk cId="2881562223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9B7E-44EB-4CB2-B8FB-57EFE1032419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D3927-8C08-4D34-9488-D3945CE643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40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D3927-8C08-4D34-9488-D3945CE643E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18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D3927-8C08-4D34-9488-D3945CE643E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42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19-81D3-42D2-87F8-2505433272CA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62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C5B4-E776-4F36-A249-29357FAC5570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3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718F-31EA-48AE-BB11-9D6B18CF32F1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51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539F-597D-4321-A38E-D22491C6220E}" type="datetime1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25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DAD-FD8A-4D05-B27E-3774289AC6C8}" type="datetime1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0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E441-1B35-4003-9F71-F1B5AB36A1E8}" type="datetime1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15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5AF7-55A6-441B-88C2-D434498F563C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85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2DAB-39BA-4BEC-99BC-85728B879117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DB73-1232-4241-8E9F-43EEB26A4220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09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53C-9F7B-4A20-9D8A-01007A10F6BD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2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A707-C7B4-457B-9E92-632697DDDCDC}" type="datetime1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80E6-5BA1-4567-BE30-B4F965D2A6DD}" type="datetime1">
              <a:rPr lang="pt-PT" smtClean="0"/>
              <a:t>05/06/2024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44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771B-AF67-4E00-9FAD-60ABD35F32F4}" type="datetime1">
              <a:rPr lang="pt-PT" smtClean="0"/>
              <a:t>05/06/2024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5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7732-8E4C-47F5-8929-9578F7E5B648}" type="datetime1">
              <a:rPr lang="pt-PT" smtClean="0"/>
              <a:t>05/06/2024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9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1E36-F4EE-4579-8252-440891CB854A}" type="datetime1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3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A910-F210-4360-AFF3-5160CE789642}" type="datetime1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86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8FEF-EF06-461E-89AD-96DA6D70349B}" type="datetime1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8BF7C3-8451-4C9A-BC59-E5F37B90D0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8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2018-C4BF-86B0-5669-0A73EEA2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726" y="2631976"/>
            <a:ext cx="9240753" cy="93750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Gráficos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Interação</a:t>
            </a:r>
            <a:endParaRPr lang="pt-PT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27982-FA48-EB7B-1E26-AA436F4F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9230" y="5022766"/>
            <a:ext cx="9240753" cy="567681"/>
          </a:xfrm>
        </p:spPr>
        <p:txBody>
          <a:bodyPr>
            <a:noAutofit/>
          </a:bodyPr>
          <a:lstStyle/>
          <a:p>
            <a:r>
              <a:rPr lang="pt-PT" sz="2400" b="0" i="0" u="none" strike="noStrike" baseline="0" dirty="0">
                <a:latin typeface="CIDFont+F2"/>
              </a:rPr>
              <a:t>Interface web 3D para visualização de produtos na loja online </a:t>
            </a:r>
            <a:r>
              <a:rPr lang="pt-PT" sz="2400" b="0" i="0" u="none" strike="noStrike" baseline="0" dirty="0">
                <a:latin typeface="CIDFont+F3"/>
              </a:rPr>
              <a:t>La </a:t>
            </a:r>
            <a:r>
              <a:rPr lang="pt-PT" sz="2400" b="0" i="0" u="none" strike="noStrike" baseline="0" dirty="0" err="1">
                <a:latin typeface="CIDFont+F3"/>
              </a:rPr>
              <a:t>Redoute</a:t>
            </a:r>
            <a:endParaRPr lang="pt-PT" sz="2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EA207E-2D50-AAAA-2B16-FACF12E46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7111" y="-371970"/>
            <a:ext cx="6405427" cy="2523350"/>
          </a:xfrm>
          <a:prstGeom prst="rect">
            <a:avLst/>
          </a:prstGeom>
        </p:spPr>
      </p:pic>
      <p:pic>
        <p:nvPicPr>
          <p:cNvPr id="11" name="Picture 10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AD055AC7-68E1-C426-D28C-BF0AAEB32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181059"/>
            <a:ext cx="1737307" cy="1695191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8172142-EB8D-4503-8EED-CBCA2073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32724" y="6317906"/>
            <a:ext cx="3500136" cy="365125"/>
          </a:xfrm>
        </p:spPr>
        <p:txBody>
          <a:bodyPr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Pedro Barbeiro, João Parreira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0A855F-BC94-D478-AFE0-41A6E3BA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20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D12A7-C8B1-B7D5-4DCF-70927360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2</a:t>
            </a:fld>
            <a:endParaRPr lang="pt-P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7E90FCB-9F38-9560-A249-F4CE641D4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709" y="5570881"/>
            <a:ext cx="3888964" cy="1532016"/>
          </a:xfrm>
          <a:prstGeom prst="rect">
            <a:avLst/>
          </a:prstGeom>
        </p:spPr>
      </p:pic>
      <p:pic>
        <p:nvPicPr>
          <p:cNvPr id="7" name="Picture 6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7CF15D7A-6EC7-C7B6-9C4E-5ACFB8BE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49" y="5960496"/>
            <a:ext cx="854408" cy="8336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D6894B4-FE41-F6D7-5064-5F7DD432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Objetivos</a:t>
            </a:r>
            <a:endParaRPr lang="pt-PT" sz="4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290E4B-9CA1-8CBE-00E1-1332E785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73" y="1822174"/>
            <a:ext cx="8915400" cy="3777622"/>
          </a:xfrm>
        </p:spPr>
        <p:txBody>
          <a:bodyPr>
            <a:normAutofit/>
          </a:bodyPr>
          <a:lstStyle/>
          <a:p>
            <a:r>
              <a:rPr lang="pt-PT" sz="1800" u="none" strike="noStrike" baseline="0" dirty="0">
                <a:solidFill>
                  <a:schemeClr val="tx1"/>
                </a:solidFill>
              </a:rPr>
              <a:t> Avaliação do estado atual do website da La </a:t>
            </a:r>
            <a:r>
              <a:rPr lang="pt-PT" sz="1800" u="none" strike="noStrike" baseline="0" dirty="0" err="1">
                <a:solidFill>
                  <a:schemeClr val="tx1"/>
                </a:solidFill>
              </a:rPr>
              <a:t>Redoute</a:t>
            </a:r>
            <a:r>
              <a:rPr lang="pt-PT" sz="1800" u="none" strike="noStrike" baseline="0" dirty="0">
                <a:solidFill>
                  <a:schemeClr val="tx1"/>
                </a:solidFill>
              </a:rPr>
              <a:t>.</a:t>
            </a:r>
          </a:p>
          <a:p>
            <a:endParaRPr lang="pt-PT" sz="1800" u="none" strike="noStrike" baseline="0" dirty="0">
              <a:solidFill>
                <a:schemeClr val="tx1"/>
              </a:solidFill>
            </a:endParaRPr>
          </a:p>
          <a:p>
            <a:r>
              <a:rPr lang="pt-PT" sz="1800" u="none" strike="noStrike" baseline="0" dirty="0">
                <a:solidFill>
                  <a:schemeClr val="tx1"/>
                </a:solidFill>
              </a:rPr>
              <a:t> Análise dos utilizadores do website e das tarefas que realizam habitualmente.</a:t>
            </a:r>
          </a:p>
          <a:p>
            <a:pPr algn="l"/>
            <a:endParaRPr lang="pt-PT" sz="1800" u="none" strike="noStrike" baseline="0" dirty="0">
              <a:solidFill>
                <a:schemeClr val="tx1"/>
              </a:solidFill>
            </a:endParaRPr>
          </a:p>
          <a:p>
            <a:r>
              <a:rPr lang="pt-PT" sz="1800" u="none" strike="noStrike" baseline="0" dirty="0">
                <a:solidFill>
                  <a:schemeClr val="tx1"/>
                </a:solidFill>
              </a:rPr>
              <a:t> Criação de um interface que facilite a observação e escolha de um produto em diversos materiais, ambientes e </a:t>
            </a:r>
            <a:r>
              <a:rPr lang="pt-PT" dirty="0">
                <a:solidFill>
                  <a:schemeClr val="tx1"/>
                </a:solidFill>
              </a:rPr>
              <a:t>â</a:t>
            </a:r>
            <a:r>
              <a:rPr lang="pt-PT" sz="1800" u="none" strike="noStrike" baseline="0" dirty="0">
                <a:solidFill>
                  <a:schemeClr val="tx1"/>
                </a:solidFill>
              </a:rPr>
              <a:t>ngulos de visão, bem como a sua interação espacial e mecânica com o ambiente.</a:t>
            </a:r>
            <a:endParaRPr lang="pt-PT" dirty="0">
              <a:solidFill>
                <a:schemeClr val="tx1"/>
              </a:solidFill>
            </a:endParaRPr>
          </a:p>
          <a:p>
            <a:pPr algn="l"/>
            <a:endParaRPr lang="pt-PT" sz="1800" u="none" strike="noStrike" baseline="0" dirty="0">
              <a:solidFill>
                <a:schemeClr val="tx1"/>
              </a:solidFill>
            </a:endParaRPr>
          </a:p>
          <a:p>
            <a:r>
              <a:rPr lang="pt-PT" sz="1800" u="none" strike="noStrike" baseline="0" dirty="0">
                <a:solidFill>
                  <a:schemeClr val="tx1"/>
                </a:solidFill>
              </a:rPr>
              <a:t> Avaliação final da solução.</a:t>
            </a:r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EB7E1DBF-B447-8D92-0A80-C1B334DB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6507" y="6435891"/>
            <a:ext cx="2023731" cy="365125"/>
          </a:xfrm>
        </p:spPr>
        <p:txBody>
          <a:bodyPr/>
          <a:lstStyle/>
          <a:p>
            <a:r>
              <a:rPr lang="en-US" dirty="0"/>
              <a:t>© Pedro Barbeiro, João Parreira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156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428F916E-1D38-FB73-2D01-21B685FA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709" y="5570881"/>
            <a:ext cx="3888964" cy="1532016"/>
          </a:xfrm>
          <a:prstGeom prst="rect">
            <a:avLst/>
          </a:prstGeom>
        </p:spPr>
      </p:pic>
      <p:pic>
        <p:nvPicPr>
          <p:cNvPr id="10" name="Picture 9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A64AD5A-C0B4-9076-1D5C-1C6D8E6D0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49" y="5960496"/>
            <a:ext cx="854408" cy="833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7754-5235-46E9-3EC6-8A7FFE02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Fases</a:t>
            </a:r>
            <a:r>
              <a:rPr lang="en-US" sz="4800" b="1" dirty="0"/>
              <a:t> do </a:t>
            </a:r>
            <a:r>
              <a:rPr lang="en-US" sz="4800" b="1" dirty="0" err="1"/>
              <a:t>Projeto</a:t>
            </a:r>
            <a:endParaRPr lang="pt-PT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25DA-63EC-35E8-5691-D0EC456D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73" y="1822174"/>
            <a:ext cx="8915400" cy="3777622"/>
          </a:xfrm>
        </p:spPr>
        <p:txBody>
          <a:bodyPr/>
          <a:lstStyle/>
          <a:p>
            <a:r>
              <a:rPr lang="pt-PT" sz="1800" u="none" strike="noStrike" baseline="0" dirty="0">
                <a:solidFill>
                  <a:schemeClr val="tx1"/>
                </a:solidFill>
              </a:rPr>
              <a:t> Avaliação Heurística</a:t>
            </a:r>
          </a:p>
          <a:p>
            <a:endParaRPr lang="pt-PT" sz="1800" u="none" strike="noStrike" baseline="0" dirty="0">
              <a:solidFill>
                <a:schemeClr val="tx1"/>
              </a:solidFill>
            </a:endParaRPr>
          </a:p>
          <a:p>
            <a:r>
              <a:rPr lang="pt-PT" sz="1800" u="none" strike="noStrike" baseline="0" dirty="0">
                <a:solidFill>
                  <a:schemeClr val="tx1"/>
                </a:solidFill>
              </a:rPr>
              <a:t> Análise de Utilizadores e Tarefas e Lista de requisitos funcionais</a:t>
            </a:r>
          </a:p>
          <a:p>
            <a:pPr algn="l"/>
            <a:endParaRPr lang="pt-PT" sz="1800" u="none" strike="noStrike" baseline="0" dirty="0">
              <a:solidFill>
                <a:schemeClr val="tx1"/>
              </a:solidFill>
            </a:endParaRPr>
          </a:p>
          <a:p>
            <a:r>
              <a:rPr lang="pt-PT" sz="1800" u="none" strike="noStrike" baseline="0" dirty="0">
                <a:solidFill>
                  <a:schemeClr val="tx1"/>
                </a:solidFill>
              </a:rPr>
              <a:t> Protótipo de Alta-Fidelidade </a:t>
            </a:r>
            <a:endParaRPr lang="pt-PT" dirty="0">
              <a:solidFill>
                <a:schemeClr val="tx1"/>
              </a:solidFill>
            </a:endParaRPr>
          </a:p>
          <a:p>
            <a:pPr algn="l"/>
            <a:endParaRPr lang="pt-PT" sz="1800" u="none" strike="noStrike" baseline="0" dirty="0">
              <a:solidFill>
                <a:schemeClr val="tx1"/>
              </a:solidFill>
            </a:endParaRPr>
          </a:p>
          <a:p>
            <a:r>
              <a:rPr lang="pt-PT" sz="1800" u="none" strike="noStrike" baseline="0" dirty="0">
                <a:solidFill>
                  <a:schemeClr val="tx1"/>
                </a:solidFill>
              </a:rPr>
              <a:t> Interface Web 3D</a:t>
            </a:r>
          </a:p>
          <a:p>
            <a:pPr marL="0" indent="0">
              <a:buNone/>
            </a:pPr>
            <a:r>
              <a:rPr lang="pt-PT" sz="1800" u="none" strike="noStrike" baseline="0" dirty="0">
                <a:solidFill>
                  <a:schemeClr val="tx1"/>
                </a:solidFill>
              </a:rPr>
              <a:t> </a:t>
            </a:r>
          </a:p>
          <a:p>
            <a:r>
              <a:rPr lang="pt-PT" sz="1800" u="none" strike="noStrike" baseline="0" dirty="0">
                <a:solidFill>
                  <a:schemeClr val="tx1"/>
                </a:solidFill>
              </a:rPr>
              <a:t>Avaliação da usabilidade do sistema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66C67-08BE-FAC5-0426-4D7049C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3</a:t>
            </a:fld>
            <a:endParaRPr lang="pt-PT"/>
          </a:p>
        </p:txBody>
      </p:sp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844B56D3-45C4-B653-7442-83F3C99E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6507" y="6435891"/>
            <a:ext cx="2023731" cy="365125"/>
          </a:xfrm>
        </p:spPr>
        <p:txBody>
          <a:bodyPr/>
          <a:lstStyle/>
          <a:p>
            <a:r>
              <a:rPr lang="en-US" dirty="0"/>
              <a:t>© Pedro Barbeiro, João Parreira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149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712E-95B5-D1B6-0E97-3028D943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Apresentação</a:t>
            </a:r>
            <a:r>
              <a:rPr lang="en-US" sz="4800" b="1" dirty="0"/>
              <a:t> do </a:t>
            </a:r>
            <a:r>
              <a:rPr lang="en-US" sz="4800" b="1" dirty="0" err="1"/>
              <a:t>produto</a:t>
            </a:r>
            <a:endParaRPr lang="pt-PT" sz="4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11B25-1E9F-DB39-1FA4-16AB562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4</a:t>
            </a:fld>
            <a:endParaRPr lang="pt-P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25B47EE-91E3-14A2-3899-A8F955B4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709" y="5570881"/>
            <a:ext cx="3888964" cy="1532016"/>
          </a:xfrm>
          <a:prstGeom prst="rect">
            <a:avLst/>
          </a:prstGeom>
        </p:spPr>
      </p:pic>
      <p:pic>
        <p:nvPicPr>
          <p:cNvPr id="20" name="Picture 19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2145DA7-30A9-36E0-2AD3-B45D50657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49" y="5960496"/>
            <a:ext cx="854408" cy="833695"/>
          </a:xfrm>
          <a:prstGeom prst="rect">
            <a:avLst/>
          </a:prstGeom>
        </p:spPr>
      </p:pic>
      <p:sp>
        <p:nvSpPr>
          <p:cNvPr id="21" name="Footer Placeholder 11">
            <a:extLst>
              <a:ext uri="{FF2B5EF4-FFF2-40B4-BE49-F238E27FC236}">
                <a16:creationId xmlns:a16="http://schemas.microsoft.com/office/drawing/2014/main" id="{19A8DE9C-2FFE-3E82-84F0-6BA0910D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6507" y="6435891"/>
            <a:ext cx="2023731" cy="365125"/>
          </a:xfrm>
        </p:spPr>
        <p:txBody>
          <a:bodyPr/>
          <a:lstStyle/>
          <a:p>
            <a:r>
              <a:rPr lang="en-US" dirty="0"/>
              <a:t>© Pedro Barbeiro, João Parreira</a:t>
            </a:r>
            <a:endParaRPr lang="pt-PT" dirty="0"/>
          </a:p>
        </p:txBody>
      </p:sp>
      <p:pic>
        <p:nvPicPr>
          <p:cNvPr id="25" name="Content Placeholder 24" descr="A desk with a lamp and a plant&#10;&#10;Description automatically generated">
            <a:extLst>
              <a:ext uri="{FF2B5EF4-FFF2-40B4-BE49-F238E27FC236}">
                <a16:creationId xmlns:a16="http://schemas.microsoft.com/office/drawing/2014/main" id="{8908BB5B-FD02-C074-B960-E3C8902A25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70" y="2043737"/>
            <a:ext cx="4313237" cy="3170043"/>
          </a:xfrm>
        </p:spPr>
      </p:pic>
      <p:pic>
        <p:nvPicPr>
          <p:cNvPr id="29" name="Content Placeholder 28" descr="A screenshot of a computer&#10;&#10;Description automatically generated">
            <a:extLst>
              <a:ext uri="{FF2B5EF4-FFF2-40B4-BE49-F238E27FC236}">
                <a16:creationId xmlns:a16="http://schemas.microsoft.com/office/drawing/2014/main" id="{92CAA316-D562-F7D5-3A1A-3016B35FD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72" y="2186289"/>
            <a:ext cx="4313238" cy="2884938"/>
          </a:xfrm>
        </p:spPr>
      </p:pic>
    </p:spTree>
    <p:extLst>
      <p:ext uri="{BB962C8B-B14F-4D97-AF65-F5344CB8AC3E}">
        <p14:creationId xmlns:p14="http://schemas.microsoft.com/office/powerpoint/2010/main" val="366833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F1EE-1EE7-362D-A1A9-84B813BC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Agradecimentos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2DD0-82C2-A2C7-4DB6-431C219E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4322"/>
            <a:ext cx="8915400" cy="3777622"/>
          </a:xfrm>
        </p:spPr>
        <p:txBody>
          <a:bodyPr/>
          <a:lstStyle/>
          <a:p>
            <a:r>
              <a:rPr lang="pt-PT" dirty="0"/>
              <a:t>Instituto Politécnico de Leiria</a:t>
            </a:r>
          </a:p>
          <a:p>
            <a:endParaRPr lang="pt-PT" dirty="0"/>
          </a:p>
          <a:p>
            <a:r>
              <a:rPr lang="pt-PT" dirty="0"/>
              <a:t>La </a:t>
            </a:r>
            <a:r>
              <a:rPr lang="pt-PT" dirty="0" err="1"/>
              <a:t>Redoute</a:t>
            </a:r>
            <a:endParaRPr lang="pt-PT" dirty="0"/>
          </a:p>
          <a:p>
            <a:endParaRPr lang="pt-PT" dirty="0"/>
          </a:p>
          <a:p>
            <a:r>
              <a:rPr lang="pt-PT" dirty="0"/>
              <a:t>Departamento de Engenharia informática do IPL</a:t>
            </a:r>
          </a:p>
          <a:p>
            <a:endParaRPr lang="pt-PT" dirty="0"/>
          </a:p>
          <a:p>
            <a:r>
              <a:rPr lang="pt-PT" dirty="0"/>
              <a:t>Docentes de SGI</a:t>
            </a:r>
          </a:p>
          <a:p>
            <a:endParaRPr lang="pt-PT" dirty="0"/>
          </a:p>
          <a:p>
            <a:r>
              <a:rPr lang="pt-PT" dirty="0"/>
              <a:t>Colegas e Familiares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561D3-EFB6-90CF-2174-C8A4EC3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5</a:t>
            </a:fld>
            <a:endParaRPr lang="pt-P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929222-136B-F8EB-43D2-33F0F356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709" y="5570881"/>
            <a:ext cx="3888964" cy="1532016"/>
          </a:xfrm>
          <a:prstGeom prst="rect">
            <a:avLst/>
          </a:prstGeom>
        </p:spPr>
      </p:pic>
      <p:pic>
        <p:nvPicPr>
          <p:cNvPr id="7" name="Picture 6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7DB3D481-06B8-E79D-5265-B0D5E3142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49" y="5960496"/>
            <a:ext cx="854408" cy="833695"/>
          </a:xfrm>
          <a:prstGeom prst="rect">
            <a:avLst/>
          </a:prstGeom>
        </p:spPr>
      </p:pic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99884FAA-ACE6-92AC-8F05-481A788F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6507" y="6435891"/>
            <a:ext cx="2023731" cy="365125"/>
          </a:xfrm>
        </p:spPr>
        <p:txBody>
          <a:bodyPr/>
          <a:lstStyle/>
          <a:p>
            <a:r>
              <a:rPr lang="en-US" dirty="0"/>
              <a:t>© Pedro Barbeiro, João Parreira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780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EC0F-2A58-E238-FA4A-D728CF5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562" y="654052"/>
            <a:ext cx="8911687" cy="1280890"/>
          </a:xfrm>
        </p:spPr>
        <p:txBody>
          <a:bodyPr/>
          <a:lstStyle/>
          <a:p>
            <a:r>
              <a:rPr lang="pt-PT" b="1" dirty="0"/>
              <a:t>Contactos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91CF-A0C6-1F33-C863-3D390D691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307" y="1934942"/>
            <a:ext cx="4313864" cy="3777622"/>
          </a:xfrm>
        </p:spPr>
        <p:txBody>
          <a:bodyPr/>
          <a:lstStyle/>
          <a:p>
            <a:r>
              <a:rPr lang="pt-PT" dirty="0"/>
              <a:t>Pedro Barbeiro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B7CBA-A0DB-89FF-E7EA-5B4C2D384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9102" y="1934942"/>
            <a:ext cx="4313864" cy="3777622"/>
          </a:xfrm>
        </p:spPr>
        <p:txBody>
          <a:bodyPr/>
          <a:lstStyle/>
          <a:p>
            <a:r>
              <a:rPr lang="pt-PT" dirty="0"/>
              <a:t>João Parreira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D2E9-2BEE-760C-5F79-FEE715C7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7C3-8451-4C9A-BC59-E5F37B90D03C}" type="slidenum">
              <a:rPr lang="pt-PT" smtClean="0"/>
              <a:t>6</a:t>
            </a:fld>
            <a:endParaRPr lang="pt-PT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D49017-0F01-AE11-89CD-C4690822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709" y="5570881"/>
            <a:ext cx="3888964" cy="1532016"/>
          </a:xfrm>
          <a:prstGeom prst="rect">
            <a:avLst/>
          </a:prstGeom>
        </p:spPr>
      </p:pic>
      <p:pic>
        <p:nvPicPr>
          <p:cNvPr id="8" name="Picture 7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A9515C53-B4F8-25F9-60DE-AC5D36857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49" y="5960496"/>
            <a:ext cx="854408" cy="833695"/>
          </a:xfrm>
          <a:prstGeom prst="rect">
            <a:avLst/>
          </a:prstGeom>
        </p:spPr>
      </p:pic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A4E59DC4-8301-075A-516F-124016BE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6507" y="6435891"/>
            <a:ext cx="2023731" cy="365125"/>
          </a:xfrm>
        </p:spPr>
        <p:txBody>
          <a:bodyPr/>
          <a:lstStyle/>
          <a:p>
            <a:r>
              <a:rPr lang="en-US" dirty="0"/>
              <a:t>© Pedro Barbeiro, João Parreira</a:t>
            </a:r>
            <a:endParaRPr lang="pt-PT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5C5AAC-9F41-0AB3-0530-B4725EAEE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4034" y="2421283"/>
            <a:ext cx="1845659" cy="21641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B2C6CD5-8146-7A1A-AAD3-DF211BEA9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3684" y="2421727"/>
            <a:ext cx="1854601" cy="2163700"/>
          </a:xfrm>
          <a:prstGeom prst="rect">
            <a:avLst/>
          </a:prstGeom>
        </p:spPr>
      </p:pic>
      <p:pic>
        <p:nvPicPr>
          <p:cNvPr id="10" name="Picture 9" descr="A person smiling in front of a wooden fence&#10;&#10;Description automatically generated">
            <a:extLst>
              <a:ext uri="{FF2B5EF4-FFF2-40B4-BE49-F238E27FC236}">
                <a16:creationId xmlns:a16="http://schemas.microsoft.com/office/drawing/2014/main" id="{B11EC2C2-D1FB-8D60-EE02-8108E8DE5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52" y="2504218"/>
            <a:ext cx="1564107" cy="15641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D6810B4A-616A-1769-4D83-150310E1E6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552390"/>
            <a:ext cx="1564107" cy="15641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521832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36b85ad-a448-4186-a9af-e3ccad3302c5}" enabled="0" method="" siteId="{536b85ad-a448-4186-a9af-e3ccad3302c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186</Words>
  <Application>Microsoft Office PowerPoint</Application>
  <PresentationFormat>Ecrã Panorâmico</PresentationFormat>
  <Paragraphs>49</Paragraphs>
  <Slides>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Aptos</vt:lpstr>
      <vt:lpstr>Arial</vt:lpstr>
      <vt:lpstr>Century Gothic</vt:lpstr>
      <vt:lpstr>CIDFont+F2</vt:lpstr>
      <vt:lpstr>CIDFont+F3</vt:lpstr>
      <vt:lpstr>Wingdings 3</vt:lpstr>
      <vt:lpstr>Wisp</vt:lpstr>
      <vt:lpstr>Sistemas Gráficos e Interação</vt:lpstr>
      <vt:lpstr>Objetivos</vt:lpstr>
      <vt:lpstr>Fases do Projeto</vt:lpstr>
      <vt:lpstr>Apresentação do produto</vt:lpstr>
      <vt:lpstr>Agradecimentos</vt:lpstr>
      <vt:lpstr>Contactos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Gráficos e Interação</dc:title>
  <dc:creator>João Paulo De Sousa Parreira</dc:creator>
  <cp:lastModifiedBy>João Paulo De Sousa Parreira</cp:lastModifiedBy>
  <cp:revision>4</cp:revision>
  <dcterms:created xsi:type="dcterms:W3CDTF">2024-05-26T18:07:12Z</dcterms:created>
  <dcterms:modified xsi:type="dcterms:W3CDTF">2024-06-05T12:52:12Z</dcterms:modified>
</cp:coreProperties>
</file>