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9"/>
  </p:notesMasterIdLst>
  <p:sldIdLst>
    <p:sldId id="257" r:id="rId2"/>
    <p:sldId id="263" r:id="rId3"/>
    <p:sldId id="259" r:id="rId4"/>
    <p:sldId id="260" r:id="rId5"/>
    <p:sldId id="264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4FAA2-A944-444D-8FAB-1C6BF4873FA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6970-98C7-4235-8240-48A503C41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FA92-ED42-41CD-A6B0-D5E6B10237C1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EF25-33C9-4D58-84F4-E9C0877DD03B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F25E-66E3-48C8-9BEE-38E511423CDC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1F9-9603-4F70-AAD3-6BCACE94AB72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888-8704-43A3-912B-67E2CF9F6FAF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7CA-DE21-49D8-A012-EEE242FEF27B}" type="datetime1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6530-9D93-4A28-AA0A-F1F67C4DF23C}" type="datetime1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EB0D-6A18-4E9C-8A56-41C974B02C03}" type="datetime1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90E8-ECB5-4A89-915B-51E8430F71A2}" type="datetime1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DFC9-9879-4AE6-9761-72453367B4C1}" type="datetime1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6B960D2-8EB0-4787-A310-AE90A5A4E235}" type="datetime1">
              <a:rPr lang="en-US" smtClean="0"/>
              <a:t>5/6/2015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2F3A52-51D4-4A35-993D-FB857B535262}" type="datetime1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Team 4: Cheap Ass Gas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D6720C-796D-48C3-B41B-CB43AD6C3A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36" y="6477000"/>
            <a:ext cx="5507719" cy="2743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4: Cheap Ass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A1D6720C-796D-48C3-B41B-CB43AD6C3A89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78" y="134646"/>
            <a:ext cx="3823901" cy="6588599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 flipH="1">
            <a:off x="6414508" y="134646"/>
            <a:ext cx="45719" cy="49707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2566027" y="142666"/>
            <a:ext cx="45719" cy="49627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2583602" y="134646"/>
            <a:ext cx="385905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0" y="1143000"/>
            <a:ext cx="2803007" cy="41910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02" y="-718299"/>
            <a:ext cx="3207255" cy="552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46" b="89782" l="16667" r="779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46" y="1633786"/>
            <a:ext cx="3048000" cy="525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368282" y="2187954"/>
            <a:ext cx="41624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unrise" dir="t"/>
            </a:scene3d>
            <a:sp3d extrusionH="57150">
              <a:bevelT w="82550" h="38100" prst="coolSlant"/>
              <a:bevelB w="38100" h="38100"/>
            </a:sp3d>
          </a:bodyPr>
          <a:lstStyle/>
          <a:p>
            <a:pPr algn="ctr"/>
            <a:r>
              <a:rPr lang="en-US" sz="8000" b="1" dirty="0" smtClean="0">
                <a:ln w="1905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9850" dist="101600" dir="5400000">
                    <a:srgbClr val="000000">
                      <a:alpha val="65000"/>
                    </a:srgbClr>
                  </a:innerShdw>
                </a:effectLst>
                <a:latin typeface="Brush Script MT" panose="03060802040406070304" pitchFamily="66" charset="0"/>
                <a:cs typeface="Arabic Typesetting" panose="03020402040406030203" pitchFamily="66" charset="-78"/>
              </a:rPr>
              <a:t>Presents </a:t>
            </a:r>
            <a:endParaRPr lang="en-US" sz="5400" b="1" dirty="0">
              <a:ln w="1905">
                <a:solidFill>
                  <a:schemeClr val="tx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9850" dist="101600" dir="5400000">
                  <a:srgbClr val="000000">
                    <a:alpha val="65000"/>
                  </a:srgbClr>
                </a:innerShdw>
              </a:effectLst>
              <a:latin typeface="Brush Script MT" panose="03060802040406070304" pitchFamily="66" charset="0"/>
              <a:cs typeface="Arabic Typesetting" panose="03020402040406030203" pitchFamily="66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3646" y="4763364"/>
            <a:ext cx="29198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>
                  <a:solidFill>
                    <a:srgbClr val="FF9933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Cheap Ass Gas</a:t>
            </a:r>
            <a:endParaRPr lang="en-US" sz="2400" dirty="0">
              <a:ln w="0">
                <a:solidFill>
                  <a:srgbClr val="FF9933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4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36" y="6477000"/>
            <a:ext cx="5507719" cy="2743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4: Cheap Ass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A1D6720C-796D-48C3-B41B-CB43AD6C3A8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914400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Cheap </a:t>
            </a:r>
            <a:r>
              <a:rPr lang="en-US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Ass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Gas </a:t>
            </a:r>
            <a:endParaRPr 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401302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easy to use app that answers that burning question on every frugal persons mind…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03796" y="2514600"/>
            <a:ext cx="4800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Is it worth it?</a:t>
            </a:r>
          </a:p>
          <a:p>
            <a:pPr algn="ctr"/>
            <a:endParaRPr lang="en-US" sz="5400" b="1" cap="none" spc="0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6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964" y="6477000"/>
            <a:ext cx="5507719" cy="2743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4: Cheap Ass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A1D6720C-796D-48C3-B41B-CB43AD6C3A8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541"/>
            <a:ext cx="3048000" cy="5997059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82881" y="327540"/>
            <a:ext cx="45719" cy="1120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 flipV="1">
            <a:off x="182880" y="281939"/>
            <a:ext cx="314636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83527" y="327541"/>
            <a:ext cx="45719" cy="1120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81600" y="3023681"/>
            <a:ext cx="2451312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Customize </a:t>
            </a:r>
          </a:p>
          <a:p>
            <a:pPr algn="ctr"/>
            <a:r>
              <a:rPr lang="en-US" sz="44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Your </a:t>
            </a:r>
          </a:p>
          <a:p>
            <a:pPr algn="ctr"/>
            <a:r>
              <a:rPr lang="en-US" sz="36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information</a:t>
            </a:r>
            <a:endParaRPr lang="en-US" sz="3600" b="0" cap="none" spc="0" dirty="0">
              <a:ln w="0">
                <a:solidFill>
                  <a:schemeClr val="tx1"/>
                </a:solidFill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88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1" y="6477000"/>
            <a:ext cx="5507719" cy="274320"/>
          </a:xfrm>
        </p:spPr>
        <p:txBody>
          <a:bodyPr/>
          <a:lstStyle/>
          <a:p>
            <a:r>
              <a:rPr lang="en-US" dirty="0" smtClean="0"/>
              <a:t>Team 4: Cheap Ass Gas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" r="3339"/>
          <a:stretch/>
        </p:blipFill>
        <p:spPr>
          <a:xfrm>
            <a:off x="228600" y="304800"/>
            <a:ext cx="3103215" cy="6096000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2881" y="304800"/>
            <a:ext cx="45719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 flipV="1">
            <a:off x="182880" y="259080"/>
            <a:ext cx="3194653" cy="49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31815" y="308264"/>
            <a:ext cx="45719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2993330"/>
            <a:ext cx="2451312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Choose</a:t>
            </a:r>
          </a:p>
          <a:p>
            <a:pPr algn="ctr"/>
            <a:r>
              <a:rPr lang="en-US" sz="44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Your </a:t>
            </a:r>
          </a:p>
          <a:p>
            <a:pPr algn="ctr"/>
            <a:r>
              <a:rPr lang="en-US" sz="36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information</a:t>
            </a:r>
            <a:endParaRPr lang="en-US" sz="3600" b="0" cap="none" spc="0" dirty="0">
              <a:ln w="0">
                <a:solidFill>
                  <a:schemeClr val="tx1"/>
                </a:solidFill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25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564" y="6477000"/>
            <a:ext cx="5507719" cy="274320"/>
          </a:xfrm>
        </p:spPr>
        <p:txBody>
          <a:bodyPr/>
          <a:lstStyle/>
          <a:p>
            <a:r>
              <a:rPr lang="en-US" dirty="0" smtClean="0"/>
              <a:t>Team 4: Cheap Ass Gas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0600" y="288732"/>
            <a:ext cx="688521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do we have that </a:t>
            </a:r>
          </a:p>
          <a:p>
            <a:pPr algn="ctr"/>
            <a:r>
              <a:rPr lang="en-US" sz="54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these g</a:t>
            </a:r>
            <a:r>
              <a:rPr lang="en-US" sz="5400" b="1" cap="none" spc="0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uys don’t? </a:t>
            </a:r>
          </a:p>
          <a:p>
            <a:pPr algn="ctr"/>
            <a:endParaRPr lang="en-US" sz="5400" b="1" cap="none" spc="0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5" y="2074244"/>
            <a:ext cx="1838325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65" y="2074244"/>
            <a:ext cx="1857375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132" y="4124537"/>
            <a:ext cx="15424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GasBuddy</a:t>
            </a:r>
            <a:endParaRPr lang="en-US" sz="2400" b="1" cap="none" spc="0" dirty="0" smtClean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400" b="1" cap="none" spc="0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9365" y="4195972"/>
            <a:ext cx="18555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Gas Stations</a:t>
            </a:r>
            <a:endParaRPr lang="en-US" sz="2400" b="1" cap="none" spc="0" dirty="0" smtClean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400" b="1" cap="none" spc="0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2443" y="4122931"/>
            <a:ext cx="15744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Mapquest</a:t>
            </a:r>
            <a:r>
              <a:rPr lang="en-US" sz="24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Gas </a:t>
            </a:r>
            <a:r>
              <a:rPr lang="en-US" sz="2400" b="1" cap="none" spc="0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Prices</a:t>
            </a:r>
            <a:endParaRPr lang="en-US" sz="2400" b="1" cap="none" spc="0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678" y="2072295"/>
            <a:ext cx="1771650" cy="1888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178" y="2074244"/>
            <a:ext cx="1905000" cy="1905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94063" y="4122932"/>
            <a:ext cx="13828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Gas Guru</a:t>
            </a:r>
            <a:endParaRPr lang="en-US" sz="2400" b="1" cap="none" spc="0" dirty="0" smtClean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400" b="1" cap="none" spc="0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7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534776"/>
            <a:ext cx="4724400" cy="2743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4: Cheap Ass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8200" y="6142000"/>
            <a:ext cx="502920" cy="502920"/>
          </a:xfrm>
          <a:ln>
            <a:noFill/>
          </a:ln>
        </p:spPr>
        <p:txBody>
          <a:bodyPr/>
          <a:lstStyle/>
          <a:p>
            <a:fld id="{A1D6720C-796D-48C3-B41B-CB43AD6C3A8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r="3570"/>
          <a:stretch/>
        </p:blipFill>
        <p:spPr>
          <a:xfrm>
            <a:off x="228600" y="252096"/>
            <a:ext cx="2971800" cy="6141364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582465" y="3176081"/>
            <a:ext cx="1954381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Calculate</a:t>
            </a:r>
          </a:p>
          <a:p>
            <a:pPr algn="ctr"/>
            <a:r>
              <a:rPr lang="en-US" sz="44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Your </a:t>
            </a:r>
          </a:p>
          <a:p>
            <a:pPr algn="ctr"/>
            <a:r>
              <a:rPr lang="en-US" sz="3600" b="0" cap="none" spc="0" dirty="0" smtClean="0">
                <a:ln w="0">
                  <a:solidFill>
                    <a:schemeClr val="tx1"/>
                  </a:solidFill>
                </a:ln>
                <a:effectLst/>
              </a:rPr>
              <a:t>savings</a:t>
            </a:r>
            <a:endParaRPr lang="en-US" sz="3600" b="0" cap="none" spc="0" dirty="0">
              <a:ln w="0">
                <a:solidFill>
                  <a:schemeClr val="tx1"/>
                </a:solidFill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18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564" y="6477000"/>
            <a:ext cx="5507719" cy="274320"/>
          </a:xfrm>
        </p:spPr>
        <p:txBody>
          <a:bodyPr/>
          <a:lstStyle/>
          <a:p>
            <a:r>
              <a:rPr lang="en-US" dirty="0" smtClean="0"/>
              <a:t>Team 4: Cheap Ass Gas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720C-796D-48C3-B41B-CB43AD6C3A89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85800"/>
            <a:ext cx="899159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you. </a:t>
            </a: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000" b="1" dirty="0" smtClean="0">
                <a:ln w="1905"/>
                <a:solidFill>
                  <a:srgbClr val="FF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Find us on Google Play </a:t>
            </a:r>
            <a:endParaRPr lang="en-US" sz="2000" b="1" cap="none" spc="0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1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308</TotalTime>
  <Words>111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Arabic Typesetting</vt:lpstr>
      <vt:lpstr>Arial</vt:lpstr>
      <vt:lpstr>Brush Script MT</vt:lpstr>
      <vt:lpstr>Calibri</vt:lpstr>
      <vt:lpstr>Corbel</vt:lpstr>
      <vt:lpstr>Wingdings</vt:lpstr>
      <vt:lpstr>Wingdings 2</vt:lpstr>
      <vt:lpstr>Wingdings 3</vt:lpstr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</dc:creator>
  <cp:lastModifiedBy>charlotte hamilton</cp:lastModifiedBy>
  <cp:revision>20</cp:revision>
  <dcterms:created xsi:type="dcterms:W3CDTF">2015-05-05T22:08:42Z</dcterms:created>
  <dcterms:modified xsi:type="dcterms:W3CDTF">2015-05-06T12:05:48Z</dcterms:modified>
</cp:coreProperties>
</file>