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5" d="100"/>
          <a:sy n="75" d="100"/>
        </p:scale>
        <p:origin x="144" y="6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30B9ED-9015-488F-8AF3-331A800C49CF}" type="datetimeFigureOut">
              <a:rPr lang="en-US" smtClean="0"/>
              <a:t>5/6/2015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E6614D-05BB-4AEC-A412-C564E7A79E66}" type="slidenum">
              <a:rPr lang="en-US" smtClean="0"/>
              <a:t>‹#›</a:t>
            </a:fld>
            <a:endParaRPr lang="en-US" dirty="0"/>
          </a:p>
        </p:txBody>
      </p:sp>
    </p:spTree>
    <p:extLst>
      <p:ext uri="{BB962C8B-B14F-4D97-AF65-F5344CB8AC3E}">
        <p14:creationId xmlns:p14="http://schemas.microsoft.com/office/powerpoint/2010/main" val="286087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30B9ED-9015-488F-8AF3-331A800C49CF}" type="datetimeFigureOut">
              <a:rPr lang="en-US" smtClean="0"/>
              <a:t>5/6/2015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E6614D-05BB-4AEC-A412-C564E7A79E66}" type="slidenum">
              <a:rPr lang="en-US" smtClean="0"/>
              <a:t>‹#›</a:t>
            </a:fld>
            <a:endParaRPr lang="en-US" dirty="0"/>
          </a:p>
        </p:txBody>
      </p:sp>
    </p:spTree>
    <p:extLst>
      <p:ext uri="{BB962C8B-B14F-4D97-AF65-F5344CB8AC3E}">
        <p14:creationId xmlns:p14="http://schemas.microsoft.com/office/powerpoint/2010/main" val="2286122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30B9ED-9015-488F-8AF3-331A800C49CF}" type="datetimeFigureOut">
              <a:rPr lang="en-US" smtClean="0"/>
              <a:t>5/6/2015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E6614D-05BB-4AEC-A412-C564E7A79E66}" type="slidenum">
              <a:rPr lang="en-US" smtClean="0"/>
              <a:t>‹#›</a:t>
            </a:fld>
            <a:endParaRPr lang="en-US" dirty="0"/>
          </a:p>
        </p:txBody>
      </p:sp>
    </p:spTree>
    <p:extLst>
      <p:ext uri="{BB962C8B-B14F-4D97-AF65-F5344CB8AC3E}">
        <p14:creationId xmlns:p14="http://schemas.microsoft.com/office/powerpoint/2010/main" val="1309679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30B9ED-9015-488F-8AF3-331A800C49CF}" type="datetimeFigureOut">
              <a:rPr lang="en-US" smtClean="0"/>
              <a:t>5/6/2015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E6614D-05BB-4AEC-A412-C564E7A79E66}" type="slidenum">
              <a:rPr lang="en-US" smtClean="0"/>
              <a:t>‹#›</a:t>
            </a:fld>
            <a:endParaRPr lang="en-US" dirty="0"/>
          </a:p>
        </p:txBody>
      </p:sp>
    </p:spTree>
    <p:extLst>
      <p:ext uri="{BB962C8B-B14F-4D97-AF65-F5344CB8AC3E}">
        <p14:creationId xmlns:p14="http://schemas.microsoft.com/office/powerpoint/2010/main" val="2803152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30B9ED-9015-488F-8AF3-331A800C49CF}" type="datetimeFigureOut">
              <a:rPr lang="en-US" smtClean="0"/>
              <a:t>5/6/2015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E6614D-05BB-4AEC-A412-C564E7A79E66}" type="slidenum">
              <a:rPr lang="en-US" smtClean="0"/>
              <a:t>‹#›</a:t>
            </a:fld>
            <a:endParaRPr lang="en-US" dirty="0"/>
          </a:p>
        </p:txBody>
      </p:sp>
    </p:spTree>
    <p:extLst>
      <p:ext uri="{BB962C8B-B14F-4D97-AF65-F5344CB8AC3E}">
        <p14:creationId xmlns:p14="http://schemas.microsoft.com/office/powerpoint/2010/main" val="2659448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30B9ED-9015-488F-8AF3-331A800C49CF}" type="datetimeFigureOut">
              <a:rPr lang="en-US" smtClean="0"/>
              <a:t>5/6/2015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AE6614D-05BB-4AEC-A412-C564E7A79E66}" type="slidenum">
              <a:rPr lang="en-US" smtClean="0"/>
              <a:t>‹#›</a:t>
            </a:fld>
            <a:endParaRPr lang="en-US" dirty="0"/>
          </a:p>
        </p:txBody>
      </p:sp>
    </p:spTree>
    <p:extLst>
      <p:ext uri="{BB962C8B-B14F-4D97-AF65-F5344CB8AC3E}">
        <p14:creationId xmlns:p14="http://schemas.microsoft.com/office/powerpoint/2010/main" val="3249760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30B9ED-9015-488F-8AF3-331A800C49CF}" type="datetimeFigureOut">
              <a:rPr lang="en-US" smtClean="0"/>
              <a:t>5/6/2015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AE6614D-05BB-4AEC-A412-C564E7A79E66}" type="slidenum">
              <a:rPr lang="en-US" smtClean="0"/>
              <a:t>‹#›</a:t>
            </a:fld>
            <a:endParaRPr lang="en-US" dirty="0"/>
          </a:p>
        </p:txBody>
      </p:sp>
    </p:spTree>
    <p:extLst>
      <p:ext uri="{BB962C8B-B14F-4D97-AF65-F5344CB8AC3E}">
        <p14:creationId xmlns:p14="http://schemas.microsoft.com/office/powerpoint/2010/main" val="4214260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30B9ED-9015-488F-8AF3-331A800C49CF}" type="datetimeFigureOut">
              <a:rPr lang="en-US" smtClean="0"/>
              <a:t>5/6/2015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AE6614D-05BB-4AEC-A412-C564E7A79E66}" type="slidenum">
              <a:rPr lang="en-US" smtClean="0"/>
              <a:t>‹#›</a:t>
            </a:fld>
            <a:endParaRPr lang="en-US" dirty="0"/>
          </a:p>
        </p:txBody>
      </p:sp>
    </p:spTree>
    <p:extLst>
      <p:ext uri="{BB962C8B-B14F-4D97-AF65-F5344CB8AC3E}">
        <p14:creationId xmlns:p14="http://schemas.microsoft.com/office/powerpoint/2010/main" val="1775229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30B9ED-9015-488F-8AF3-331A800C49CF}" type="datetimeFigureOut">
              <a:rPr lang="en-US" smtClean="0"/>
              <a:t>5/6/2015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AE6614D-05BB-4AEC-A412-C564E7A79E66}" type="slidenum">
              <a:rPr lang="en-US" smtClean="0"/>
              <a:t>‹#›</a:t>
            </a:fld>
            <a:endParaRPr lang="en-US" dirty="0"/>
          </a:p>
        </p:txBody>
      </p:sp>
    </p:spTree>
    <p:extLst>
      <p:ext uri="{BB962C8B-B14F-4D97-AF65-F5344CB8AC3E}">
        <p14:creationId xmlns:p14="http://schemas.microsoft.com/office/powerpoint/2010/main" val="2181178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30B9ED-9015-488F-8AF3-331A800C49CF}" type="datetimeFigureOut">
              <a:rPr lang="en-US" smtClean="0"/>
              <a:t>5/6/2015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AE6614D-05BB-4AEC-A412-C564E7A79E66}" type="slidenum">
              <a:rPr lang="en-US" smtClean="0"/>
              <a:t>‹#›</a:t>
            </a:fld>
            <a:endParaRPr lang="en-US" dirty="0"/>
          </a:p>
        </p:txBody>
      </p:sp>
    </p:spTree>
    <p:extLst>
      <p:ext uri="{BB962C8B-B14F-4D97-AF65-F5344CB8AC3E}">
        <p14:creationId xmlns:p14="http://schemas.microsoft.com/office/powerpoint/2010/main" val="2760377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30B9ED-9015-488F-8AF3-331A800C49CF}" type="datetimeFigureOut">
              <a:rPr lang="en-US" smtClean="0"/>
              <a:t>5/6/2015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AE6614D-05BB-4AEC-A412-C564E7A79E66}" type="slidenum">
              <a:rPr lang="en-US" smtClean="0"/>
              <a:t>‹#›</a:t>
            </a:fld>
            <a:endParaRPr lang="en-US" dirty="0"/>
          </a:p>
        </p:txBody>
      </p:sp>
    </p:spTree>
    <p:extLst>
      <p:ext uri="{BB962C8B-B14F-4D97-AF65-F5344CB8AC3E}">
        <p14:creationId xmlns:p14="http://schemas.microsoft.com/office/powerpoint/2010/main" val="4213080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30B9ED-9015-488F-8AF3-331A800C49CF}" type="datetimeFigureOut">
              <a:rPr lang="en-US" smtClean="0"/>
              <a:t>5/6/2015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E6614D-05BB-4AEC-A412-C564E7A79E66}" type="slidenum">
              <a:rPr lang="en-US" smtClean="0"/>
              <a:t>‹#›</a:t>
            </a:fld>
            <a:endParaRPr lang="en-US" dirty="0"/>
          </a:p>
        </p:txBody>
      </p:sp>
    </p:spTree>
    <p:extLst>
      <p:ext uri="{BB962C8B-B14F-4D97-AF65-F5344CB8AC3E}">
        <p14:creationId xmlns:p14="http://schemas.microsoft.com/office/powerpoint/2010/main" val="4213519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997635" y="5259786"/>
            <a:ext cx="1308101" cy="2354356"/>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82189" y="1427447"/>
            <a:ext cx="2387600" cy="3390900"/>
          </a:xfrm>
          <a:prstGeom prst="rect">
            <a:avLst/>
          </a:prstGeom>
          <a:noFill/>
        </p:spPr>
        <p:txBody>
          <a:bodyPr wrap="square" rtlCol="0">
            <a:spAutoFit/>
          </a:bodyPr>
          <a:lstStyle/>
          <a:p>
            <a:endParaRPr lang="en-US" dirty="0"/>
          </a:p>
        </p:txBody>
      </p:sp>
      <p:sp>
        <p:nvSpPr>
          <p:cNvPr id="7" name="TextBox 6"/>
          <p:cNvSpPr txBox="1"/>
          <p:nvPr/>
        </p:nvSpPr>
        <p:spPr>
          <a:xfrm>
            <a:off x="4880362" y="1193250"/>
            <a:ext cx="3584962" cy="5355312"/>
          </a:xfrm>
          <a:prstGeom prst="rect">
            <a:avLst/>
          </a:prstGeom>
          <a:noFill/>
        </p:spPr>
        <p:txBody>
          <a:bodyPr wrap="square" rtlCol="0">
            <a:spAutoFit/>
          </a:bodyPr>
          <a:lstStyle/>
          <a:p>
            <a:pPr algn="just"/>
            <a:r>
              <a:rPr lang="en-US" dirty="0"/>
              <a:t>Team 4 Enterprises realizes that you may find your inner skeptic questioning the validity of our claims, and who could blame you? How often is this much awesome packed up and delivered to your device for less than the cost of a Snickers bar? Sound amazing? That’s because it is. Just imagine your Snickers bar not only yielding to you its yummy gooey goodness but then being there to roll out as your personal money saving sidekick whenever you need. Because that is exactly what owning this app is like. We can’t promise that it will take you to Trump status, be we do guarantee that the savings are sweet. </a:t>
            </a:r>
          </a:p>
        </p:txBody>
      </p:sp>
      <p:pic>
        <p:nvPicPr>
          <p:cNvPr id="9" name="Picture 8"/>
          <p:cNvPicPr>
            <a:picLocks noChangeAspect="1"/>
          </p:cNvPicPr>
          <p:nvPr/>
        </p:nvPicPr>
        <p:blipFill>
          <a:blip r:embed="rId3">
            <a:extLst>
              <a:ext uri="{BEBA8EAE-BF5A-486C-A8C5-ECC9F3942E4B}">
                <a14:imgProps xmlns:a14="http://schemas.microsoft.com/office/drawing/2010/main">
                  <a14:imgLayer r:embed="rId4">
                    <a14:imgEffect>
                      <a14:backgroundRemoval t="9946" b="89782" l="16667" r="77934"/>
                    </a14:imgEffect>
                  </a14:imgLayer>
                </a14:imgProps>
              </a:ext>
              <a:ext uri="{28A0092B-C50C-407E-A947-70E740481C1C}">
                <a14:useLocalDpi xmlns:a14="http://schemas.microsoft.com/office/drawing/2010/main" val="0"/>
              </a:ext>
            </a:extLst>
          </a:blip>
          <a:stretch>
            <a:fillRect/>
          </a:stretch>
        </p:blipFill>
        <p:spPr>
          <a:xfrm>
            <a:off x="8724336" y="143234"/>
            <a:ext cx="3581400" cy="6170769"/>
          </a:xfrm>
          <a:prstGeom prst="rect">
            <a:avLst/>
          </a:prstGeom>
          <a:ln>
            <a:noFill/>
          </a:ln>
          <a:effectLst>
            <a:outerShdw blurRad="292100" dist="139700" dir="2700000" algn="tl" rotWithShape="0">
              <a:srgbClr val="333333">
                <a:alpha val="65000"/>
              </a:srgbClr>
            </a:outerShdw>
          </a:effectLst>
        </p:spPr>
      </p:pic>
      <p:sp>
        <p:nvSpPr>
          <p:cNvPr id="11" name="TextBox 10"/>
          <p:cNvSpPr txBox="1"/>
          <p:nvPr/>
        </p:nvSpPr>
        <p:spPr>
          <a:xfrm>
            <a:off x="214651" y="1248102"/>
            <a:ext cx="3944589" cy="2862322"/>
          </a:xfrm>
          <a:prstGeom prst="rect">
            <a:avLst/>
          </a:prstGeom>
          <a:noFill/>
        </p:spPr>
        <p:txBody>
          <a:bodyPr wrap="square" rtlCol="0">
            <a:spAutoFit/>
          </a:bodyPr>
          <a:lstStyle/>
          <a:p>
            <a:pPr algn="just"/>
            <a:r>
              <a:rPr lang="en-US" dirty="0"/>
              <a:t>Personalized vehicle profile let you easily transition between vehicles so that you can always get your savings down to the dime. </a:t>
            </a:r>
          </a:p>
          <a:p>
            <a:pPr algn="just"/>
            <a:r>
              <a:rPr lang="en-US" dirty="0"/>
              <a:t>Traveling with a friend? We got you covered there too</a:t>
            </a:r>
            <a:r>
              <a:rPr lang="en-US" dirty="0" smtClean="0"/>
              <a:t>. You can save up to 10 profiles, or just use a one time search.  </a:t>
            </a:r>
            <a:endParaRPr lang="en-US" dirty="0"/>
          </a:p>
          <a:p>
            <a:pPr algn="just"/>
            <a:r>
              <a:rPr lang="en-US" dirty="0" smtClean="0"/>
              <a:t>Then whenever you’re ready, hit generate results to start saving. </a:t>
            </a:r>
            <a:endParaRPr lang="en-US" dirty="0"/>
          </a:p>
        </p:txBody>
      </p:sp>
      <p:pic>
        <p:nvPicPr>
          <p:cNvPr id="12" name="Picture 1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7874" y="4168060"/>
            <a:ext cx="1086916" cy="2186906"/>
          </a:xfrm>
          <a:prstGeom prst="rect">
            <a:avLst/>
          </a:prstGeom>
          <a:solidFill>
            <a:srgbClr val="000000">
              <a:shade val="95000"/>
            </a:srgbClr>
          </a:solidFill>
          <a:ln w="9525" cap="sq">
            <a:solidFill>
              <a:srgbClr val="000000"/>
            </a:solidFill>
            <a:miter lim="800000"/>
          </a:ln>
          <a:effectLst>
            <a:outerShdw blurRad="254000" dist="190500" dir="2700000" sy="90000" algn="bl" rotWithShape="0">
              <a:srgbClr val="000000">
                <a:alpha val="40000"/>
              </a:srgbClr>
            </a:outerShdw>
          </a:effectLst>
        </p:spPr>
      </p:pic>
      <p:pic>
        <p:nvPicPr>
          <p:cNvPr id="13" name="Picture 12"/>
          <p:cNvPicPr/>
          <p:nvPr/>
        </p:nvPicPr>
        <p:blipFill rotWithShape="1">
          <a:blip r:embed="rId6" cstate="print">
            <a:extLst>
              <a:ext uri="{28A0092B-C50C-407E-A947-70E740481C1C}">
                <a14:useLocalDpi xmlns:a14="http://schemas.microsoft.com/office/drawing/2010/main" val="0"/>
              </a:ext>
            </a:extLst>
          </a:blip>
          <a:srcRect l="2320" r="3339"/>
          <a:stretch/>
        </p:blipFill>
        <p:spPr>
          <a:xfrm>
            <a:off x="2869329" y="4166333"/>
            <a:ext cx="1120775" cy="2186906"/>
          </a:xfrm>
          <a:prstGeom prst="rect">
            <a:avLst/>
          </a:prstGeom>
          <a:solidFill>
            <a:srgbClr val="000000">
              <a:shade val="95000"/>
            </a:srgbClr>
          </a:solidFill>
          <a:ln w="9525" cap="sq">
            <a:solidFill>
              <a:srgbClr val="000000"/>
            </a:solidFill>
            <a:miter lim="800000"/>
          </a:ln>
          <a:effectLst>
            <a:outerShdw blurRad="254000" dist="190500" dir="2700000" sy="90000" algn="bl" rotWithShape="0">
              <a:srgbClr val="000000">
                <a:alpha val="40000"/>
              </a:srgbClr>
            </a:outerShdw>
          </a:effectLst>
        </p:spPr>
      </p:pic>
      <p:pic>
        <p:nvPicPr>
          <p:cNvPr id="14" name="Picture 13"/>
          <p:cNvPicPr/>
          <p:nvPr/>
        </p:nvPicPr>
        <p:blipFill>
          <a:blip r:embed="rId7" cstate="print">
            <a:extLst>
              <a:ext uri="{28A0092B-C50C-407E-A947-70E740481C1C}">
                <a14:useLocalDpi xmlns:a14="http://schemas.microsoft.com/office/drawing/2010/main" val="0"/>
              </a:ext>
            </a:extLst>
          </a:blip>
          <a:stretch>
            <a:fillRect/>
          </a:stretch>
        </p:blipFill>
        <p:spPr>
          <a:xfrm>
            <a:off x="253827" y="4140831"/>
            <a:ext cx="1013592" cy="2186905"/>
          </a:xfrm>
          <a:prstGeom prst="rect">
            <a:avLst/>
          </a:prstGeom>
          <a:solidFill>
            <a:srgbClr val="000000">
              <a:shade val="95000"/>
            </a:srgbClr>
          </a:solidFill>
          <a:ln w="9525" cap="sq">
            <a:solidFill>
              <a:srgbClr val="000000"/>
            </a:solidFill>
            <a:miter lim="800000"/>
          </a:ln>
          <a:effectLst>
            <a:outerShdw blurRad="254000" dist="190500" dir="2700000" sy="90000" algn="bl" rotWithShape="0">
              <a:srgbClr val="000000">
                <a:alpha val="40000"/>
              </a:srgbClr>
            </a:outerShdw>
          </a:effectLst>
        </p:spPr>
      </p:pic>
      <p:sp>
        <p:nvSpPr>
          <p:cNvPr id="15" name="Rectangle 14"/>
          <p:cNvSpPr/>
          <p:nvPr/>
        </p:nvSpPr>
        <p:spPr>
          <a:xfrm>
            <a:off x="9358642" y="4057322"/>
            <a:ext cx="2028120" cy="830997"/>
          </a:xfrm>
          <a:prstGeom prst="rect">
            <a:avLst/>
          </a:prstGeom>
          <a:noFill/>
        </p:spPr>
        <p:txBody>
          <a:bodyPr wrap="none" lIns="91440" tIns="45720" rIns="91440" bIns="45720">
            <a:spAutoFit/>
          </a:bodyPr>
          <a:lstStyle/>
          <a:p>
            <a:pPr algn="ctr"/>
            <a:r>
              <a:rPr lang="en-US" sz="2400" b="1" dirty="0" smtClean="0">
                <a:ln w="1905"/>
                <a:solidFill>
                  <a:srgbClr val="FF9933"/>
                </a:solidFill>
                <a:effectLst>
                  <a:innerShdw blurRad="69850" dist="43180" dir="5400000">
                    <a:srgbClr val="000000">
                      <a:alpha val="65000"/>
                    </a:srgbClr>
                  </a:innerShdw>
                </a:effectLst>
              </a:rPr>
              <a:t>Cheap Ass Gas</a:t>
            </a:r>
            <a:endParaRPr lang="en-US" sz="2400" b="1" cap="none" spc="0" dirty="0" smtClean="0">
              <a:ln w="1905"/>
              <a:solidFill>
                <a:srgbClr val="FF9933"/>
              </a:solidFill>
              <a:effectLst>
                <a:innerShdw blurRad="69850" dist="43180" dir="5400000">
                  <a:srgbClr val="000000">
                    <a:alpha val="65000"/>
                  </a:srgbClr>
                </a:innerShdw>
              </a:effectLst>
            </a:endParaRPr>
          </a:p>
          <a:p>
            <a:pPr algn="ctr"/>
            <a:endParaRPr lang="en-US" sz="2400" b="1" cap="none" spc="0" dirty="0">
              <a:ln w="1905"/>
              <a:solidFill>
                <a:srgbClr val="FF9933"/>
              </a:solidFill>
              <a:effectLst>
                <a:innerShdw blurRad="69850" dist="43180" dir="5400000">
                  <a:srgbClr val="000000">
                    <a:alpha val="65000"/>
                  </a:srgbClr>
                </a:innerShdw>
              </a:effectLst>
            </a:endParaRPr>
          </a:p>
        </p:txBody>
      </p:sp>
      <p:sp>
        <p:nvSpPr>
          <p:cNvPr id="16" name="Rectangle 15"/>
          <p:cNvSpPr/>
          <p:nvPr/>
        </p:nvSpPr>
        <p:spPr>
          <a:xfrm>
            <a:off x="1222960" y="846894"/>
            <a:ext cx="2281137" cy="830997"/>
          </a:xfrm>
          <a:prstGeom prst="rect">
            <a:avLst/>
          </a:prstGeom>
          <a:noFill/>
        </p:spPr>
        <p:txBody>
          <a:bodyPr wrap="none" lIns="91440" tIns="45720" rIns="91440" bIns="45720">
            <a:spAutoFit/>
          </a:bodyPr>
          <a:lstStyle/>
          <a:p>
            <a:pPr algn="ctr"/>
            <a:r>
              <a:rPr lang="en-US" sz="2400" b="1" dirty="0" smtClean="0">
                <a:ln w="1905"/>
                <a:solidFill>
                  <a:srgbClr val="FF9933"/>
                </a:solidFill>
                <a:effectLst>
                  <a:innerShdw blurRad="69850" dist="43180" dir="5400000">
                    <a:srgbClr val="000000">
                      <a:alpha val="65000"/>
                    </a:srgbClr>
                  </a:innerShdw>
                </a:effectLst>
              </a:rPr>
              <a:t>Personal savings</a:t>
            </a:r>
            <a:endParaRPr lang="en-US" sz="2400" b="1" cap="none" spc="0" dirty="0" smtClean="0">
              <a:ln w="1905"/>
              <a:solidFill>
                <a:srgbClr val="FF9933"/>
              </a:solidFill>
              <a:effectLst>
                <a:innerShdw blurRad="69850" dist="43180" dir="5400000">
                  <a:srgbClr val="000000">
                    <a:alpha val="65000"/>
                  </a:srgbClr>
                </a:innerShdw>
              </a:effectLst>
            </a:endParaRPr>
          </a:p>
          <a:p>
            <a:pPr algn="ctr"/>
            <a:endParaRPr lang="en-US" sz="2400" b="1" cap="none" spc="0" dirty="0">
              <a:ln w="1905"/>
              <a:solidFill>
                <a:srgbClr val="FF9933"/>
              </a:solidFill>
              <a:effectLst>
                <a:innerShdw blurRad="69850" dist="43180" dir="5400000">
                  <a:srgbClr val="000000">
                    <a:alpha val="65000"/>
                  </a:srgbClr>
                </a:innerShdw>
              </a:effectLst>
            </a:endParaRPr>
          </a:p>
        </p:txBody>
      </p:sp>
      <p:pic>
        <p:nvPicPr>
          <p:cNvPr id="17" name="Picture 16"/>
          <p:cNvPicPr/>
          <p:nvPr/>
        </p:nvPicPr>
        <p:blipFill>
          <a:blip r:embed="rId8" cstate="print">
            <a:extLst>
              <a:ext uri="{28A0092B-C50C-407E-A947-70E740481C1C}">
                <a14:useLocalDpi xmlns:a14="http://schemas.microsoft.com/office/drawing/2010/main" val="0"/>
              </a:ext>
            </a:extLst>
          </a:blip>
          <a:stretch>
            <a:fillRect/>
          </a:stretch>
        </p:blipFill>
        <p:spPr>
          <a:xfrm>
            <a:off x="4895106" y="-80067"/>
            <a:ext cx="1186841" cy="2131136"/>
          </a:xfrm>
          <a:prstGeom prst="rect">
            <a:avLst/>
          </a:prstGeom>
          <a:ln>
            <a:noFill/>
          </a:ln>
          <a:effectLst>
            <a:outerShdw blurRad="292100" dist="139700" dir="2700000" algn="tl" rotWithShape="0">
              <a:srgbClr val="333333">
                <a:alpha val="65000"/>
              </a:srgbClr>
            </a:outerShdw>
          </a:effectLst>
        </p:spPr>
      </p:pic>
      <p:pic>
        <p:nvPicPr>
          <p:cNvPr id="18" name="Picture 17"/>
          <p:cNvPicPr/>
          <p:nvPr/>
        </p:nvPicPr>
        <p:blipFill>
          <a:blip r:embed="rId8" cstate="print">
            <a:extLst>
              <a:ext uri="{28A0092B-C50C-407E-A947-70E740481C1C}">
                <a14:useLocalDpi xmlns:a14="http://schemas.microsoft.com/office/drawing/2010/main" val="0"/>
              </a:ext>
            </a:extLst>
          </a:blip>
          <a:stretch>
            <a:fillRect/>
          </a:stretch>
        </p:blipFill>
        <p:spPr>
          <a:xfrm>
            <a:off x="16446" y="-53620"/>
            <a:ext cx="1186841" cy="2131136"/>
          </a:xfrm>
          <a:prstGeom prst="rect">
            <a:avLst/>
          </a:prstGeom>
          <a:ln>
            <a:noFill/>
          </a:ln>
          <a:effectLst>
            <a:outerShdw blurRad="292100" dist="139700" dir="2700000" algn="tl" rotWithShape="0">
              <a:srgbClr val="333333">
                <a:alpha val="65000"/>
              </a:srgbClr>
            </a:outerShdw>
          </a:effectLst>
        </p:spPr>
      </p:pic>
      <p:sp>
        <p:nvSpPr>
          <p:cNvPr id="19" name="Rectangle 18"/>
          <p:cNvSpPr/>
          <p:nvPr/>
        </p:nvSpPr>
        <p:spPr>
          <a:xfrm>
            <a:off x="5955493" y="777751"/>
            <a:ext cx="2028120" cy="830997"/>
          </a:xfrm>
          <a:prstGeom prst="rect">
            <a:avLst/>
          </a:prstGeom>
          <a:noFill/>
        </p:spPr>
        <p:txBody>
          <a:bodyPr wrap="none" lIns="91440" tIns="45720" rIns="91440" bIns="45720">
            <a:spAutoFit/>
          </a:bodyPr>
          <a:lstStyle/>
          <a:p>
            <a:pPr algn="ctr"/>
            <a:r>
              <a:rPr lang="en-US" sz="2400" b="1" dirty="0" smtClean="0">
                <a:ln w="1905"/>
                <a:solidFill>
                  <a:srgbClr val="FF9933"/>
                </a:solidFill>
                <a:effectLst>
                  <a:innerShdw blurRad="69850" dist="43180" dir="5400000">
                    <a:srgbClr val="000000">
                      <a:alpha val="65000"/>
                    </a:srgbClr>
                  </a:innerShdw>
                </a:effectLst>
              </a:rPr>
              <a:t>Cheap Ass Gas</a:t>
            </a:r>
            <a:endParaRPr lang="en-US" sz="2400" b="1" cap="none" spc="0" dirty="0" smtClean="0">
              <a:ln w="1905"/>
              <a:solidFill>
                <a:srgbClr val="FF9933"/>
              </a:solidFill>
              <a:effectLst>
                <a:innerShdw blurRad="69850" dist="43180" dir="5400000">
                  <a:srgbClr val="000000">
                    <a:alpha val="65000"/>
                  </a:srgbClr>
                </a:innerShdw>
              </a:effectLst>
            </a:endParaRPr>
          </a:p>
          <a:p>
            <a:pPr algn="ctr"/>
            <a:endParaRPr lang="en-US" sz="2400" b="1" cap="none" spc="0" dirty="0">
              <a:ln w="1905"/>
              <a:solidFill>
                <a:srgbClr val="FF9933"/>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097816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5334</TotalTime>
  <Words>189</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charlotte hamilton</dc:creator>
  <cp:lastModifiedBy>charlotte hamilton</cp:lastModifiedBy>
  <cp:revision>3</cp:revision>
  <cp:lastPrinted>2015-05-06T12:03:45Z</cp:lastPrinted>
  <dcterms:created xsi:type="dcterms:W3CDTF">2015-05-06T12:00:09Z</dcterms:created>
  <dcterms:modified xsi:type="dcterms:W3CDTF">2015-05-10T04:55:08Z</dcterms:modified>
</cp:coreProperties>
</file>