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1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6A80-FBBE-41F6-F492-43CB31F4C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288A2A-1885-19FD-569D-2ED22DE22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0C673-3905-D993-FC30-706D58BD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5A26D5-284C-42C5-515D-1EE01DB6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364CF-7D93-C7C7-34DF-CB43A19B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493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C8E57-D281-1D95-5531-FF90EE1C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42F991-6EA4-DDB3-315E-8ADEF526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EFCED3-A0ED-4731-8024-7EE078D0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FC018-2280-1C54-60B7-5F38BCC0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58D5F-63EE-DD08-F2F0-69073740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860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27844C-A424-3CF6-26E7-5BF14CB02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872F3C-F79D-F581-DB20-6FF03C6ED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76D9B-AF88-4E87-B003-9410262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7B254-152C-B277-5C19-0FD4D233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94CDE-322C-6013-564F-4C07226D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531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5EC2E-794C-788F-AA42-97F07465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B6377-9421-4F89-D308-D2D8D0F6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0D9E7E-3FDE-CB52-B28D-45819FC8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4EF31-115F-DA24-C015-030C9CD1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E569C0-B8ED-C947-BFE6-DB91418E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924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A2DC-9F3E-2B8F-4DB7-B46AC6C4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CFA6F-9E7D-D96F-473C-DE4A9BE99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9C2AA-1010-AF8F-C585-EFE8F05C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70AB2-239B-9EAD-6535-AD4A2E49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6434B-2586-C74D-C19C-50B30E48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765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512D2-F588-86F3-A309-DE4F144D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FED86-5E51-0F71-6765-2A0F2739A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CDCE0F-6633-1EAE-DFB1-BCABBD86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60D8FB-81E2-2D90-B83F-AD7180D0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9E3932-1726-3916-53C4-3F564164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AC934A-DB90-52AE-BF65-031C692A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517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15F46-BFF6-5C2B-76F0-005838F7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5C38AE-C02D-C87A-9039-C08DFF11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4B1FD-296C-9EB3-6BA0-D18C6911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96FA4-9D48-5724-E217-FB9A668CB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902922-CAFA-FD06-9D38-817181CED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D88094-EA9D-1B78-293C-AC92217D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D00E99-2EEA-66F3-902F-641AB2EE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9BDE11-DD56-ED2B-E111-A71C647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767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CAE69-5D74-360A-CE88-513CCA1C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18BA02-7B04-80E9-5160-F11E1CA1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A49F32-1EBF-9282-2F46-AFF623BE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3DE816-4A96-D067-D223-DFE39AD8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45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7634D4-4AFE-F30E-0E7A-5486DD84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23D0EF-DAD8-8F9B-DD37-8C398B8A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17CC4A-F20D-912B-8A2D-9258267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759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10386-4A3F-D4F0-60EA-3FA23D7F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B6475-B25F-EE96-3B29-9ECF315B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F0F72-36DB-81AF-A43D-AE29A91C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DB27D3-DA37-2006-0DE3-117C932A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5C3F1A-1CD6-3890-F1A3-33F9B4A5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678A94-3108-DD73-98BD-F131B905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96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950C5-5407-031B-95F1-7C8AD7B0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D79812-5F44-D21F-6F55-39585D5D7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38F65C-DCE0-B2FF-64A0-FCB811DB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385A85-71D5-F503-6B79-6012AB01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A87FED-2294-59F7-4822-7C53744E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8F8EA7-9E31-9C8D-3C2F-2B95BB66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892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B8271F-2BEF-42EB-9FBA-E23BFE1E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CAA3E-F476-2E84-ED86-F0BDD5DE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C349C-02FE-7472-E6F7-36F5D3FCA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7112-1B80-45B4-8775-59BE5D449B9F}" type="datetimeFigureOut">
              <a:rPr lang="es-AR" smtClean="0"/>
              <a:t>23/11/2022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1BBBE-7E10-EF8F-FA60-3007CCC87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D742D-2C60-08C5-762F-044600FBA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2530-9CF5-4050-BB35-05D5CA10A4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29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www.pinterest.com/pin/14678926908244255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2C231EA4-50CB-19A7-1365-8A1B06A2C877}"/>
              </a:ext>
            </a:extLst>
          </p:cNvPr>
          <p:cNvSpPr/>
          <p:nvPr/>
        </p:nvSpPr>
        <p:spPr>
          <a:xfrm>
            <a:off x="2624212" y="720863"/>
            <a:ext cx="5760000" cy="57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2150438-4420-0FD0-01EE-A740F2407667}"/>
              </a:ext>
            </a:extLst>
          </p:cNvPr>
          <p:cNvGrpSpPr>
            <a:grpSpLocks noChangeAspect="1"/>
          </p:cNvGrpSpPr>
          <p:nvPr/>
        </p:nvGrpSpPr>
        <p:grpSpPr>
          <a:xfrm>
            <a:off x="2851580" y="2096287"/>
            <a:ext cx="5400000" cy="2094751"/>
            <a:chOff x="-413658" y="1022031"/>
            <a:chExt cx="12409716" cy="4813938"/>
          </a:xfrm>
        </p:grpSpPr>
        <p:pic>
          <p:nvPicPr>
            <p:cNvPr id="11" name="Imagen 10" descr="Un dibujo de un mapa&#10;&#10;Descripción generada automáticamente con confianza baja">
              <a:extLst>
                <a:ext uri="{FF2B5EF4-FFF2-40B4-BE49-F238E27FC236}">
                  <a16:creationId xmlns:a16="http://schemas.microsoft.com/office/drawing/2014/main" id="{72ED7A50-1CA0-BCA7-0B76-A8F8A57DF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-413658" y="1022031"/>
              <a:ext cx="12192000" cy="4813938"/>
            </a:xfrm>
            <a:prstGeom prst="rect">
              <a:avLst/>
            </a:prstGeom>
          </p:spPr>
        </p:pic>
        <p:pic>
          <p:nvPicPr>
            <p:cNvPr id="5" name="Imagen 4" descr="Un dibujo de un mapa&#10;&#10;Descripción generada automáticamente con confianza baja">
              <a:extLst>
                <a:ext uri="{FF2B5EF4-FFF2-40B4-BE49-F238E27FC236}">
                  <a16:creationId xmlns:a16="http://schemas.microsoft.com/office/drawing/2014/main" id="{FC9EB429-1480-A8A9-5891-BAF060BC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-304800" y="1022031"/>
              <a:ext cx="12192000" cy="4813938"/>
            </a:xfrm>
            <a:prstGeom prst="rect">
              <a:avLst/>
            </a:prstGeom>
          </p:spPr>
        </p:pic>
        <p:pic>
          <p:nvPicPr>
            <p:cNvPr id="10" name="Imagen 9" descr="Un dibujo de un mapa&#10;&#10;Descripción generada automáticamente con confianza baja">
              <a:extLst>
                <a:ext uri="{FF2B5EF4-FFF2-40B4-BE49-F238E27FC236}">
                  <a16:creationId xmlns:a16="http://schemas.microsoft.com/office/drawing/2014/main" id="{7BEE5A15-4DF4-2D67-597C-4601E1E2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-195942" y="1022031"/>
              <a:ext cx="12192000" cy="4813938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F47CCBFD-0503-1622-8C65-A36657627066}"/>
              </a:ext>
            </a:extLst>
          </p:cNvPr>
          <p:cNvSpPr txBox="1"/>
          <p:nvPr/>
        </p:nvSpPr>
        <p:spPr>
          <a:xfrm>
            <a:off x="3492500" y="4318038"/>
            <a:ext cx="4038599" cy="1638262"/>
          </a:xfrm>
          <a:prstGeom prst="rect">
            <a:avLst/>
          </a:prstGeom>
          <a:noFill/>
        </p:spPr>
        <p:txBody>
          <a:bodyPr wrap="square">
            <a:prstTxWarp prst="textStop">
              <a:avLst>
                <a:gd name="adj" fmla="val 25287"/>
              </a:avLst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b="0" dirty="0">
                <a:ln w="381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Rockwell Extra Bold" panose="02060903040505020403" pitchFamily="18" charset="0"/>
              </a:rPr>
              <a:t>Sh</a:t>
            </a:r>
            <a:r>
              <a:rPr lang="es-AR" sz="4400" b="0" dirty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el</a:t>
            </a:r>
            <a:r>
              <a:rPr lang="es-AR" sz="4400" b="0" dirty="0">
                <a:ln w="38100">
                  <a:solidFill>
                    <a:sysClr val="windowText" lastClr="000000"/>
                  </a:solidFill>
                </a:ln>
                <a:solidFill>
                  <a:schemeClr val="tx2"/>
                </a:solidFill>
                <a:latin typeface="Rockwell Extra Bold" panose="02060903040505020403" pitchFamily="18" charset="0"/>
              </a:rPr>
              <a:t>by</a:t>
            </a:r>
            <a:endParaRPr lang="es-AR" sz="6600" b="0" dirty="0">
              <a:ln w="38100">
                <a:solidFill>
                  <a:sysClr val="windowText" lastClr="000000"/>
                </a:solidFill>
              </a:ln>
              <a:solidFill>
                <a:schemeClr val="tx2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23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Sasso</dc:creator>
  <cp:lastModifiedBy>Juan Pablo Sasso</cp:lastModifiedBy>
  <cp:revision>2</cp:revision>
  <dcterms:created xsi:type="dcterms:W3CDTF">2022-11-23T22:33:37Z</dcterms:created>
  <dcterms:modified xsi:type="dcterms:W3CDTF">2022-11-23T22:55:37Z</dcterms:modified>
</cp:coreProperties>
</file>