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A63A-50BB-E045-A5E0-56433CEE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20FB-E3A2-EC41-B437-15C71DF3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EFC3-09D3-E443-8509-AF69C9F6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9905-56D4-BA44-B48B-E81BB99E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61EE-A626-BB4D-8E8B-068B24A7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2D93-1425-384B-B3D7-714ED3D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025EC-FB9E-2B44-B04B-73DE2F0A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6B26-89D7-A046-9B18-A3B8987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CA3B-7253-C04E-BAE7-B42E6188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BE09-9EC3-7149-A4D8-BA7A6A3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23FEA-B070-2E48-B83C-A008A6AB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8DD3D-4C00-544A-A956-CF2459D1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865D-9DE1-DE4C-8D3B-639F8D9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002D-0A56-034D-B96D-6F6146AC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CBD9-2F32-8A41-A8DC-83CD2FD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1DC-754E-8242-9683-D439F7E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B982-1FD2-1A49-8D13-F2D2C9E7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9669-D1EA-6A4D-9152-4AC95C3A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E09A-1156-8D46-BFFF-631589E9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9627-53C1-A94B-B953-3901D2A3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6CD-1065-DE46-B15B-44D99BC4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B66C-5A4E-D544-841D-F059BDB8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EA06-CD34-F043-BE92-B5263EA9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9DB6-2612-7744-B8DD-71C8BB7E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A302-9C46-2D4B-AFF6-9FCED2D7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B28A-B311-DD45-8678-4EBD825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94C7-FBC8-3340-A43F-F3F65C16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68868-C1CA-3A43-AFE0-1EFA72F5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F20A-B80E-DA46-9470-F1F99CD8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2394-79AA-4042-A984-E25865F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9D99-1A17-2E45-B1EC-DCDBFFED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8714-22DC-D84C-8A71-DF3162AD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96ED-7522-1C43-84E4-0A2D8C41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611-B720-014B-8288-CC6829CA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3932A-EF73-4240-99C9-1E138889F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05FDF-F8EA-D645-936A-B5117214C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150E4-5972-FD4D-B640-62D649B0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9998E-A0C6-BD47-AA76-86B5920C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123F0-71B2-7A4D-BD43-6CDB855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B4F7-28EB-1140-9413-17A277E5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AA19A-4DB6-BA4D-9C59-B6DDD6C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4D167-B300-F440-967A-34C211C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6873E-1D46-7F4F-84D2-E95E92BE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B0C54-3163-7140-8296-8425719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948EF-F4E8-4741-A367-26319AEC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98F5-7D40-D249-95ED-E2EA9B9F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D4EA-0BAE-7A45-8F1C-F505894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36D-12CA-5647-AFD1-DA404512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7688-5032-3448-9C41-1EFCF9189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3371-913B-214E-B053-DB0BA3E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2040-269F-DF4A-95CB-BA566B90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A85B-8638-5A41-A74A-A0720377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549-7258-0943-AD71-82E88898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3ABED-54B9-3D42-9060-442588F1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2F808-BDDF-CD48-93D1-E1D0532F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2A90-1C9A-6846-9CF0-30C44D44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1D26-9654-0849-B7A8-C163FF20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262BC-22E3-4D45-9FA1-4418B32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DBA6A-59BB-B947-82BE-DCDB4283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B62A-0AAC-BC44-A939-7BE0D8B4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2229-65D0-1C49-9192-35F1DF49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3B36-B562-0644-A779-A2F60995A8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EE9E-77C9-324F-A15A-65505102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5AB2-F972-1C40-8C5D-F0DA6B7BA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5EB1-60F4-4249-90E2-7F45310F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25413-AD3D-DE4C-BA4D-F211FA01250D}"/>
              </a:ext>
            </a:extLst>
          </p:cNvPr>
          <p:cNvSpPr txBox="1"/>
          <p:nvPr/>
        </p:nvSpPr>
        <p:spPr>
          <a:xfrm>
            <a:off x="2425874" y="1166842"/>
            <a:ext cx="734025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Please Enter Your Key Terms:</a:t>
            </a:r>
          </a:p>
          <a:p>
            <a:r>
              <a:rPr lang="en-US" dirty="0"/>
              <a:t>	[		Text Box			]</a:t>
            </a:r>
          </a:p>
          <a:p>
            <a:r>
              <a:rPr lang="en-US" dirty="0"/>
              <a:t>	[		Text Box			]</a:t>
            </a:r>
          </a:p>
          <a:p>
            <a:r>
              <a:rPr lang="en-US" dirty="0"/>
              <a:t>	[		Text Box			]</a:t>
            </a:r>
          </a:p>
          <a:p>
            <a:r>
              <a:rPr lang="en-US" dirty="0"/>
              <a:t>	[		Text Box			]</a:t>
            </a:r>
          </a:p>
          <a:p>
            <a:r>
              <a:rPr lang="en-US" dirty="0"/>
              <a:t>	[		Text Box			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Select Social Media Sources:</a:t>
            </a:r>
          </a:p>
          <a:p>
            <a:r>
              <a:rPr lang="en-US" dirty="0"/>
              <a:t>	[  ]	Twitter</a:t>
            </a:r>
          </a:p>
          <a:p>
            <a:r>
              <a:rPr lang="en-US" dirty="0"/>
              <a:t>	[  ]	Facebook</a:t>
            </a:r>
          </a:p>
          <a:p>
            <a:r>
              <a:rPr lang="en-US" dirty="0"/>
              <a:t>	[  ]	Instagram</a:t>
            </a:r>
          </a:p>
          <a:p>
            <a:r>
              <a:rPr lang="en-US" dirty="0"/>
              <a:t>	[  ]	</a:t>
            </a:r>
            <a:r>
              <a:rPr lang="en-US" dirty="0" err="1"/>
              <a:t>TikTok</a:t>
            </a:r>
            <a:endParaRPr lang="en-US" dirty="0"/>
          </a:p>
          <a:p>
            <a:r>
              <a:rPr lang="en-US" dirty="0"/>
              <a:t>	[  ]	YouTube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962EA-F155-6744-8159-50BB70AF665B}"/>
              </a:ext>
            </a:extLst>
          </p:cNvPr>
          <p:cNvSpPr txBox="1"/>
          <p:nvPr/>
        </p:nvSpPr>
        <p:spPr>
          <a:xfrm>
            <a:off x="2425874" y="275573"/>
            <a:ext cx="7340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Welcome To </a:t>
            </a:r>
            <a:r>
              <a:rPr lang="en-US" sz="2400" dirty="0" err="1">
                <a:latin typeface="American Typewriter" panose="02090604020004020304" pitchFamily="18" charset="77"/>
              </a:rPr>
              <a:t>TrendWatcher</a:t>
            </a:r>
            <a:r>
              <a:rPr lang="en-US" sz="2400" dirty="0">
                <a:latin typeface="American Typewriter" panose="02090604020004020304" pitchFamily="18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1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385082"/>
            <a:ext cx="804171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Line Graph of Trendline</a:t>
            </a:r>
          </a:p>
          <a:p>
            <a:pPr algn="ctr"/>
            <a:r>
              <a:rPr lang="en-US" dirty="0"/>
              <a:t>(multiple lines for each keyword)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0ED4-C61B-6B4D-B33A-560222A29434}"/>
              </a:ext>
            </a:extLst>
          </p:cNvPr>
          <p:cNvSpPr txBox="1"/>
          <p:nvPr/>
        </p:nvSpPr>
        <p:spPr>
          <a:xfrm>
            <a:off x="450937" y="4872625"/>
            <a:ext cx="115364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Presentation</a:t>
            </a:r>
          </a:p>
          <a:p>
            <a:pPr algn="ctr"/>
            <a:r>
              <a:rPr lang="en-US" dirty="0"/>
              <a:t>[Count, Proportion, TF, IDF, TFIDF]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05381" y="400833"/>
            <a:ext cx="3419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KeyWord</a:t>
            </a:r>
            <a:r>
              <a:rPr lang="en-US" dirty="0"/>
              <a:t> Stats</a:t>
            </a:r>
          </a:p>
          <a:p>
            <a:pPr algn="ctr"/>
            <a:r>
              <a:rPr lang="en-US" dirty="0"/>
              <a:t>[Min, Max, SD, Etc.]</a:t>
            </a:r>
          </a:p>
          <a:p>
            <a:pPr algn="ctr"/>
            <a:r>
              <a:rPr lang="en-US" dirty="0"/>
              <a:t>(changes based on </a:t>
            </a:r>
          </a:p>
          <a:p>
            <a:pPr algn="ctr"/>
            <a:r>
              <a:rPr lang="en-US" dirty="0"/>
              <a:t>Trendline selected)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98F32-8E5A-654F-894F-670F7CBFE346}"/>
              </a:ext>
            </a:extLst>
          </p:cNvPr>
          <p:cNvSpPr txBox="1"/>
          <p:nvPr/>
        </p:nvSpPr>
        <p:spPr>
          <a:xfrm>
            <a:off x="338203" y="31501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Keyword Analyses</a:t>
            </a:r>
          </a:p>
        </p:txBody>
      </p:sp>
    </p:spTree>
    <p:extLst>
      <p:ext uri="{BB962C8B-B14F-4D97-AF65-F5344CB8AC3E}">
        <p14:creationId xmlns:p14="http://schemas.microsoft.com/office/powerpoint/2010/main" val="20896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400833"/>
            <a:ext cx="804171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Map Of Keyword Hotspots</a:t>
            </a:r>
          </a:p>
          <a:p>
            <a:pPr algn="ctr"/>
            <a:r>
              <a:rPr lang="en-US" dirty="0"/>
              <a:t>(Different Colors For Different Keywords)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17907" y="1785828"/>
            <a:ext cx="341960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Top Geographic Locations</a:t>
            </a:r>
          </a:p>
          <a:p>
            <a:pPr algn="ctr"/>
            <a:r>
              <a:rPr lang="en-US" dirty="0"/>
              <a:t>[Location | Count | Etc.]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EE3E6-7D1D-A845-8B91-498C935F4163}"/>
              </a:ext>
            </a:extLst>
          </p:cNvPr>
          <p:cNvSpPr txBox="1"/>
          <p:nvPr/>
        </p:nvSpPr>
        <p:spPr>
          <a:xfrm>
            <a:off x="8617907" y="400833"/>
            <a:ext cx="3419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Area For Tools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F74F-9690-6F43-9AAA-A0F0647C0097}"/>
              </a:ext>
            </a:extLst>
          </p:cNvPr>
          <p:cNvSpPr txBox="1"/>
          <p:nvPr/>
        </p:nvSpPr>
        <p:spPr>
          <a:xfrm>
            <a:off x="338203" y="31501"/>
            <a:ext cx="299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 Geographic Analyses</a:t>
            </a:r>
          </a:p>
        </p:txBody>
      </p:sp>
    </p:spTree>
    <p:extLst>
      <p:ext uri="{BB962C8B-B14F-4D97-AF65-F5344CB8AC3E}">
        <p14:creationId xmlns:p14="http://schemas.microsoft.com/office/powerpoint/2010/main" val="2773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400833"/>
            <a:ext cx="804171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Line Graph of Trendline</a:t>
            </a:r>
          </a:p>
          <a:p>
            <a:pPr algn="ctr"/>
            <a:r>
              <a:rPr lang="en-US" dirty="0"/>
              <a:t>(multiple lines for each social Media Source)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0ED4-C61B-6B4D-B33A-560222A29434}"/>
              </a:ext>
            </a:extLst>
          </p:cNvPr>
          <p:cNvSpPr txBox="1"/>
          <p:nvPr/>
        </p:nvSpPr>
        <p:spPr>
          <a:xfrm>
            <a:off x="450937" y="4872625"/>
            <a:ext cx="115364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Presentation</a:t>
            </a:r>
          </a:p>
          <a:p>
            <a:pPr algn="ctr"/>
            <a:r>
              <a:rPr lang="en-US" dirty="0"/>
              <a:t>[Count, Proportion, TF, IDF, TFIDF]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05381" y="400833"/>
            <a:ext cx="3419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KeyWord</a:t>
            </a:r>
            <a:r>
              <a:rPr lang="en-US" dirty="0"/>
              <a:t> Stats</a:t>
            </a:r>
          </a:p>
          <a:p>
            <a:pPr algn="ctr"/>
            <a:r>
              <a:rPr lang="en-US" dirty="0"/>
              <a:t>[Min, Max, SD, Etc.]</a:t>
            </a:r>
          </a:p>
          <a:p>
            <a:pPr algn="ctr"/>
            <a:r>
              <a:rPr lang="en-US" dirty="0"/>
              <a:t>(changes based on </a:t>
            </a:r>
          </a:p>
          <a:p>
            <a:pPr algn="ctr"/>
            <a:r>
              <a:rPr lang="en-US" dirty="0"/>
              <a:t>Trendline selected)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6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400833"/>
            <a:ext cx="804171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Line Graph of Trendline</a:t>
            </a:r>
          </a:p>
          <a:p>
            <a:pPr algn="ctr"/>
            <a:r>
              <a:rPr lang="en-US" dirty="0"/>
              <a:t>(Sentiment Analysis Data Representation)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0ED4-C61B-6B4D-B33A-560222A29434}"/>
              </a:ext>
            </a:extLst>
          </p:cNvPr>
          <p:cNvSpPr txBox="1"/>
          <p:nvPr/>
        </p:nvSpPr>
        <p:spPr>
          <a:xfrm>
            <a:off x="450937" y="4872625"/>
            <a:ext cx="115364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 Depth Analysis of Sentiment</a:t>
            </a:r>
          </a:p>
          <a:p>
            <a:pPr algn="ctr"/>
            <a:r>
              <a:rPr lang="en-US" dirty="0"/>
              <a:t>[Table Data Presentation]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05381" y="400833"/>
            <a:ext cx="3419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Not Sure What </a:t>
            </a:r>
          </a:p>
          <a:p>
            <a:pPr algn="ctr"/>
            <a:r>
              <a:rPr lang="en-US" dirty="0"/>
              <a:t>Will Go Here Yet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02966-C8A6-1F4A-AC5C-4135CF2976B2}"/>
              </a:ext>
            </a:extLst>
          </p:cNvPr>
          <p:cNvSpPr txBox="1"/>
          <p:nvPr/>
        </p:nvSpPr>
        <p:spPr>
          <a:xfrm>
            <a:off x="338203" y="31501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Analyses</a:t>
            </a:r>
          </a:p>
        </p:txBody>
      </p:sp>
    </p:spTree>
    <p:extLst>
      <p:ext uri="{BB962C8B-B14F-4D97-AF65-F5344CB8AC3E}">
        <p14:creationId xmlns:p14="http://schemas.microsoft.com/office/powerpoint/2010/main" val="22111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400833"/>
            <a:ext cx="804171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Line Graph of Trendline</a:t>
            </a:r>
          </a:p>
          <a:p>
            <a:pPr algn="ctr"/>
            <a:r>
              <a:rPr lang="en-US" dirty="0"/>
              <a:t>(multiple lines for each topic)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0ED4-C61B-6B4D-B33A-560222A29434}"/>
              </a:ext>
            </a:extLst>
          </p:cNvPr>
          <p:cNvSpPr txBox="1"/>
          <p:nvPr/>
        </p:nvSpPr>
        <p:spPr>
          <a:xfrm>
            <a:off x="450937" y="4872625"/>
            <a:ext cx="115364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Documents Most Likely To Be In The Topic</a:t>
            </a:r>
          </a:p>
          <a:p>
            <a:pPr algn="ctr"/>
            <a:r>
              <a:rPr lang="en-US" dirty="0"/>
              <a:t>[Document, Gamma]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05381" y="400833"/>
            <a:ext cx="3419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Key Terms in the Topic</a:t>
            </a:r>
          </a:p>
          <a:p>
            <a:pPr algn="ctr"/>
            <a:r>
              <a:rPr lang="en-US" dirty="0"/>
              <a:t>[Term, Beta]</a:t>
            </a:r>
          </a:p>
          <a:p>
            <a:pPr algn="ctr"/>
            <a:r>
              <a:rPr lang="en-US" dirty="0"/>
              <a:t>(changes based on </a:t>
            </a:r>
          </a:p>
          <a:p>
            <a:pPr algn="ctr"/>
            <a:r>
              <a:rPr lang="en-US" dirty="0"/>
              <a:t>Trendline selected)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02966-C8A6-1F4A-AC5C-4135CF2976B2}"/>
              </a:ext>
            </a:extLst>
          </p:cNvPr>
          <p:cNvSpPr txBox="1"/>
          <p:nvPr/>
        </p:nvSpPr>
        <p:spPr>
          <a:xfrm>
            <a:off x="338203" y="31501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Model Analyses</a:t>
            </a:r>
          </a:p>
        </p:txBody>
      </p:sp>
    </p:spTree>
    <p:extLst>
      <p:ext uri="{BB962C8B-B14F-4D97-AF65-F5344CB8AC3E}">
        <p14:creationId xmlns:p14="http://schemas.microsoft.com/office/powerpoint/2010/main" val="13648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C6F2EA-0A01-1E49-8774-895E2066BE36}"/>
              </a:ext>
            </a:extLst>
          </p:cNvPr>
          <p:cNvSpPr txBox="1"/>
          <p:nvPr/>
        </p:nvSpPr>
        <p:spPr>
          <a:xfrm>
            <a:off x="450937" y="400833"/>
            <a:ext cx="804171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Text Network</a:t>
            </a:r>
          </a:p>
          <a:p>
            <a:pPr algn="ctr"/>
            <a:r>
              <a:rPr lang="en-US" dirty="0"/>
              <a:t>[Explore how terms relate]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46E68-E77E-A840-8544-44B3BB45AD2D}"/>
              </a:ext>
            </a:extLst>
          </p:cNvPr>
          <p:cNvSpPr txBox="1"/>
          <p:nvPr/>
        </p:nvSpPr>
        <p:spPr>
          <a:xfrm>
            <a:off x="8617907" y="1785828"/>
            <a:ext cx="341960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Term Data &amp;</a:t>
            </a:r>
          </a:p>
          <a:p>
            <a:pPr algn="ctr"/>
            <a:r>
              <a:rPr lang="en-US" dirty="0"/>
              <a:t>Network Analyses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EE3E6-7D1D-A845-8B91-498C935F4163}"/>
              </a:ext>
            </a:extLst>
          </p:cNvPr>
          <p:cNvSpPr txBox="1"/>
          <p:nvPr/>
        </p:nvSpPr>
        <p:spPr>
          <a:xfrm>
            <a:off x="8617907" y="400833"/>
            <a:ext cx="3419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Area For Tools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F74F-9690-6F43-9AAA-A0F0647C0097}"/>
              </a:ext>
            </a:extLst>
          </p:cNvPr>
          <p:cNvSpPr txBox="1"/>
          <p:nvPr/>
        </p:nvSpPr>
        <p:spPr>
          <a:xfrm>
            <a:off x="338203" y="31501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 Network Analyses</a:t>
            </a:r>
          </a:p>
        </p:txBody>
      </p:sp>
    </p:spTree>
    <p:extLst>
      <p:ext uri="{BB962C8B-B14F-4D97-AF65-F5344CB8AC3E}">
        <p14:creationId xmlns:p14="http://schemas.microsoft.com/office/powerpoint/2010/main" val="383933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299</Words>
  <Application>Microsoft Macintosh PowerPoint</Application>
  <PresentationFormat>Widescreen</PresentationFormat>
  <Paragraphs>216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Schlosser, Jonathan</dc:creator>
  <cp:lastModifiedBy>Schlosser, Jonathan</cp:lastModifiedBy>
  <cp:revision>7</cp:revision>
  <dcterms:created xsi:type="dcterms:W3CDTF">2020-11-08T19:51:11Z</dcterms:created>
  <dcterms:modified xsi:type="dcterms:W3CDTF">2020-11-08T23:03:04Z</dcterms:modified>
</cp:coreProperties>
</file>