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4"/>
  </p:notesMasterIdLst>
  <p:sldIdLst>
    <p:sldId id="256" r:id="rId2"/>
    <p:sldId id="257" r:id="rId3"/>
    <p:sldId id="258" r:id="rId4"/>
    <p:sldId id="350" r:id="rId5"/>
    <p:sldId id="260" r:id="rId6"/>
    <p:sldId id="280" r:id="rId7"/>
    <p:sldId id="351" r:id="rId8"/>
    <p:sldId id="263" r:id="rId9"/>
    <p:sldId id="286" r:id="rId10"/>
    <p:sldId id="259" r:id="rId11"/>
    <p:sldId id="353" r:id="rId12"/>
    <p:sldId id="354" r:id="rId13"/>
  </p:sldIdLst>
  <p:sldSz cx="9144000" cy="5143500" type="screen16x9"/>
  <p:notesSz cx="6858000" cy="9144000"/>
  <p:embeddedFontLst>
    <p:embeddedFont>
      <p:font typeface="Ubuntu" panose="020B0504030602030204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7DC2C5-3179-42C0-9AC9-F8F32A51F108}">
  <a:tblStyle styleId="{187DC2C5-3179-42C0-9AC9-F8F32A51F1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3" autoAdjust="0"/>
    <p:restoredTop sz="94660"/>
  </p:normalViewPr>
  <p:slideViewPr>
    <p:cSldViewPr snapToGrid="0">
      <p:cViewPr>
        <p:scale>
          <a:sx n="112" d="100"/>
          <a:sy n="112" d="100"/>
        </p:scale>
        <p:origin x="8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55:04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22 24575,'513'0'0,"-499"1"0,1 0 0,26 7 0,26 2 0,72-1 0,34 2 0,-125-12 0,-45 1 0,-6 0 0,-25 0 0,-33-1 0,17 0 0,0 1 0,0 3 0,-46 8 0,51-6 0,0-1 0,0-1 0,-1-3 0,-50-5 0,-10-14 0,18 0 0,60 13 0,0 1 0,-1 1 0,-44-3 0,-82 9 0,1111-2 0,-1463 0 0,470 2 0,1 1 0,-54 13 0,-10 1 0,42-10 0,8 0 0,-72 0 0,159-14 0,-14 1 0,39-3 0,421-47 0,-247 54 64,-125 3-1493,-100-1-5397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7:55:10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 24575,'123'-2'0,"130"5"0,-188 6 0,-40-5 0,42 3 0,32-9 0,-43-1 0,64 7 0,-105 1 0,-23 1 0,-26 1 0,-274-3 0,167-6 0,120 1 0,-1-1 0,-30-8 0,11 3 0,-2-1 0,23 3 0,-1 2 0,-33-2 0,23 5 0,17 0 0,42 2 0,230 31 0,-103-10 0,-92-18 0,94-5 0,-62-2 0,-89 2 0,1 0 0,0-1 0,0 0 0,-1 0 0,1 0 0,-1-1 0,1 0 0,-1 0 0,0 0 0,0-1 0,0 0 0,8-5 0,-13 7 0,-1 1 0,1 0 0,-1 0 0,0 0 0,1-1 0,-1 1 0,0 0 0,1-1 0,-1 1 0,0 0 0,0-1 0,1 1 0,-1 0 0,0-1 0,0 1 0,1 0 0,-1-1 0,0 1 0,0-1 0,0 1 0,0 0 0,0-1 0,1 1 0,-1-1 0,0 1 0,0-1 0,0 1 0,0 0 0,0-1 0,-1 1 0,1-1 0,0 1 0,0-1 0,0 1 0,0 0 0,0-1 0,0 1 0,-1-1 0,-18-9 0,-27 2 0,-275 8 0,198 9 0,-67 1 0,145-11 0,-38-1 0,75 3 0,0-1 0,0 1 0,0 1 0,1 0 0,-1 0 0,1 0 0,-14 7 0,21-9 0,0 0 0,0 1 0,0-1 0,0 0 0,0 1 0,1-1 0,-1 0 0,0 1 0,0-1 0,0 0 0,1 1 0,-1-1 0,0 0 0,0 1 0,1-1 0,-1 0 0,0 0 0,0 0 0,1 1 0,-1-1 0,0 0 0,1 0 0,-1 0 0,0 1 0,1-1 0,-1 0 0,0 0 0,1 0 0,-1 0 0,0 0 0,1 0 0,-1 0 0,1 0 0,0 0 0,16 5 0,36 3 0,1-2 0,-1-3 0,83-6 0,-27 1 0,343 2-1365,-435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06:44.142"/>
    </inkml:context>
    <inkml:brush xml:id="br0">
      <inkml:brushProperty name="width" value="0.05" units="cm"/>
      <inkml:brushProperty name="height" value="0.05" units="cm"/>
      <inkml:brushProperty name="color" value="#488DE0"/>
    </inkml:brush>
  </inkml:definitions>
  <inkml:trace contextRef="#ctx0" brushRef="#br0">314 1 24575,'-3'1'0,"1"1"0,0 0 0,1-1 0,-1 1 0,0 0 0,0 0 0,1 0 0,-1 1 0,1-1 0,0 0 0,0 0 0,0 1 0,-1 2 0,-5 6 0,-39 65 0,31-50 0,-1 0 0,-28 34 0,20-32 0,1 1 0,-28 50 0,37-50 0,12-23 0,0-1 0,0 0 0,-1 0 0,0 0 0,0 0 0,0 0 0,-1 0 0,-5 5 0,-11 17-1365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06:55.742"/>
    </inkml:context>
    <inkml:brush xml:id="br0">
      <inkml:brushProperty name="width" value="0.05" units="cm"/>
      <inkml:brushProperty name="height" value="0.05" units="cm"/>
      <inkml:brushProperty name="color" value="#488DE0"/>
    </inkml:brush>
  </inkml:definitions>
  <inkml:trace contextRef="#ctx0" brushRef="#br0">162 0 24575,'0'4'0,"-1"-1"0,0 1 0,0-1 0,0 1 0,0-1 0,-1 1 0,1-1 0,-1 0 0,0 0 0,0 0 0,-3 4 0,-29 32 0,30-35 0,-17 21 0,1 0 0,-26 45 0,28-37-1365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07:09.037"/>
    </inkml:context>
    <inkml:brush xml:id="br0">
      <inkml:brushProperty name="width" value="0.05" units="cm"/>
      <inkml:brushProperty name="height" value="0.05" units="cm"/>
      <inkml:brushProperty name="color" value="#488DE0"/>
    </inkml:brush>
  </inkml:definitions>
  <inkml:trace contextRef="#ctx0" brushRef="#br0">7 23 24575,'0'5'0,"0"1"0,0-1 0,1 0 0,0 1 0,0-1 0,0 0 0,1 0 0,0 1 0,0-1 0,0-1 0,1 1 0,-1 0 0,6 7 0,-7-12 0,-1 0 0,0 0 0,0 0 0,0 0 0,1 0 0,-1 0 0,0 0 0,0 0 0,1 0 0,-1 1 0,0-1 0,0 0 0,1 0 0,-1 0 0,0 0 0,0-1 0,1 1 0,-1 0 0,0 0 0,0 0 0,1 0 0,-1 0 0,0 0 0,0 0 0,1 0 0,-1 0 0,0-1 0,0 1 0,0 0 0,1 0 0,-1 0 0,0 0 0,0-1 0,0 1 0,0 0 0,0 0 0,1-1 0,-1 1 0,0 0 0,7-16 0,-1-16 0,-6 29 0,0 1 0,1 0 0,-1-1 0,0 1 0,0-1 0,-1 1 0,1 0 0,0-1 0,-1 1 0,1 0 0,-1-1 0,0 1 0,0 0 0,0 0 0,-1-3 0,0 4 0,1 0 0,-1 0 0,1 0 0,0 0 0,-1 0 0,0 0 0,1 1 0,-1-1 0,1 1 0,-1-1 0,0 1 0,1-1 0,-1 1 0,0 0 0,0 0 0,1 0 0,-1 0 0,0 0 0,1 0 0,-1 0 0,-3 1 0,5-1-2,0 0 0,-1 0 0,1 0 0,0 0 0,-1 0 0,1 0 1,0 0-1,0 0 0,-1 0 0,1 1 0,0-1 0,-1 0 0,1 0 0,0 0 0,0 0 0,-1 0 0,1 1 0,0-1 0,0 0 0,-1 0 0,1 0 0,0 1 0,0-1 0,0 0 0,-1 0 0,1 1 0,0-1 0,0 0 0,0 0 0,0 1 0,0-1 0,-1 0 1,1 1-1,0-1 0,0 0 0,0 0 0,0 1 0,0-1 0,0 0 0,0 1 0,9 13 202,17 8-1685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0" name="Google Shape;12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8582fade18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8582fade18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a706f1d5e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a706f1d5e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580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g8582fade1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4" name="Google Shape;3134;g8582fade1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075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g8709aee9b2_1_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4" name="Google Shape;1294;g8709aee9b2_1_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7849623ff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7849623ff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7849623ff8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7849623ff8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683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53cd34ac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53cd34ac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a706f1d5e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a706f1d5e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1" name="Google Shape;2791;ga706f1d5e6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2" name="Google Shape;2792;ga706f1d5e6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755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7849623ff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7849623ff8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Google Shape;3133;g8582fade18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4" name="Google Shape;3134;g8582fade18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272525" y="4762120"/>
            <a:ext cx="8602200" cy="5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28950" y="4762120"/>
            <a:ext cx="6545700" cy="5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2322791" y="4762120"/>
            <a:ext cx="2241000" cy="59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618650" y="1915050"/>
            <a:ext cx="5906708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702668" y="1980489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713250" y="923623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884890" y="1904300"/>
            <a:ext cx="5373900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6580500" y="4762120"/>
            <a:ext cx="2294100" cy="5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493119" y="3118200"/>
            <a:ext cx="207081" cy="40103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885768" y="26778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019467" y="8279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1018996" y="2764025"/>
            <a:ext cx="2743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529143" y="68294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061192" y="41583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6869868" y="37340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3935903" y="723025"/>
            <a:ext cx="201277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036693" y="5394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672689" y="416733"/>
            <a:ext cx="49954" cy="49942"/>
          </a:xfrm>
          <a:custGeom>
            <a:avLst/>
            <a:gdLst/>
            <a:ahLst/>
            <a:cxnLst/>
            <a:rect l="l" t="t" r="r" b="b"/>
            <a:pathLst>
              <a:path w="4298" h="4297" fill="none" extrusionOk="0">
                <a:moveTo>
                  <a:pt x="4297" y="2158"/>
                </a:moveTo>
                <a:cubicBezTo>
                  <a:pt x="4297" y="3338"/>
                  <a:pt x="3338" y="4297"/>
                  <a:pt x="2158" y="4297"/>
                </a:cubicBezTo>
                <a:cubicBezTo>
                  <a:pt x="978" y="4297"/>
                  <a:pt x="1" y="3338"/>
                  <a:pt x="1" y="2158"/>
                </a:cubicBezTo>
                <a:cubicBezTo>
                  <a:pt x="1" y="959"/>
                  <a:pt x="959" y="0"/>
                  <a:pt x="2158" y="0"/>
                </a:cubicBezTo>
                <a:cubicBezTo>
                  <a:pt x="3338" y="0"/>
                  <a:pt x="4297" y="978"/>
                  <a:pt x="4297" y="2158"/>
                </a:cubicBezTo>
                <a:close/>
              </a:path>
            </a:pathLst>
          </a:custGeom>
          <a:noFill/>
          <a:ln w="69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941542" y="41708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372617" y="33093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37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7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7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7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953024" y="2086351"/>
            <a:ext cx="1490400" cy="2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1" name="Google Shape;751;p37">
            <a:hlinkClick r:id="" action="ppaction://noaction"/>
          </p:cNvPr>
          <p:cNvSpPr txBox="1">
            <a:spLocks noGrp="1"/>
          </p:cNvSpPr>
          <p:nvPr>
            <p:ph type="subTitle" idx="2"/>
          </p:nvPr>
        </p:nvSpPr>
        <p:spPr>
          <a:xfrm>
            <a:off x="3826800" y="3826576"/>
            <a:ext cx="14904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2" name="Google Shape;752;p37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954338" y="3826576"/>
            <a:ext cx="14892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53" name="Google Shape;753;p37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5700650" y="2086351"/>
            <a:ext cx="1490400" cy="2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1010743" y="478953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7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7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7"/>
          <p:cNvSpPr/>
          <p:nvPr/>
        </p:nvSpPr>
        <p:spPr>
          <a:xfrm>
            <a:off x="701306" y="4597993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7"/>
          <p:cNvSpPr/>
          <p:nvPr/>
        </p:nvSpPr>
        <p:spPr>
          <a:xfrm>
            <a:off x="1483364" y="25641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558242" y="29295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7"/>
          <p:cNvSpPr/>
          <p:nvPr/>
        </p:nvSpPr>
        <p:spPr>
          <a:xfrm>
            <a:off x="380067" y="20118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7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7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488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7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3826800" y="2086351"/>
            <a:ext cx="1490400" cy="28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65" name="Google Shape;765;p37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5700650" y="3826576"/>
            <a:ext cx="14904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766" name="Google Shape;766;p37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4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subTitle" idx="1"/>
          </p:nvPr>
        </p:nvSpPr>
        <p:spPr>
          <a:xfrm>
            <a:off x="728700" y="1164875"/>
            <a:ext cx="7702200" cy="338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4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6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6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566617" y="4896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6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6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6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6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"/>
          <p:cNvSpPr/>
          <p:nvPr/>
        </p:nvSpPr>
        <p:spPr>
          <a:xfrm>
            <a:off x="6035368" y="2976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6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TITLE_AND_BODY_1_1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7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1"/>
          </p:nvPr>
        </p:nvSpPr>
        <p:spPr>
          <a:xfrm>
            <a:off x="886638" y="2262398"/>
            <a:ext cx="30315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2"/>
          </p:nvPr>
        </p:nvSpPr>
        <p:spPr>
          <a:xfrm>
            <a:off x="886650" y="1893138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/>
          <p:nvPr/>
        </p:nvSpPr>
        <p:spPr>
          <a:xfrm>
            <a:off x="566058" y="2881612"/>
            <a:ext cx="154834" cy="142838"/>
          </a:xfrm>
          <a:custGeom>
            <a:avLst/>
            <a:gdLst/>
            <a:ahLst/>
            <a:cxnLst/>
            <a:rect l="l" t="t" r="r" b="b"/>
            <a:pathLst>
              <a:path w="8854" h="8168" extrusionOk="0">
                <a:moveTo>
                  <a:pt x="4207" y="340"/>
                </a:moveTo>
                <a:cubicBezTo>
                  <a:pt x="4731" y="340"/>
                  <a:pt x="5254" y="445"/>
                  <a:pt x="5735" y="675"/>
                </a:cubicBezTo>
                <a:cubicBezTo>
                  <a:pt x="7619" y="1533"/>
                  <a:pt x="8456" y="3752"/>
                  <a:pt x="7598" y="5614"/>
                </a:cubicBezTo>
                <a:cubicBezTo>
                  <a:pt x="6984" y="6996"/>
                  <a:pt x="5627" y="7814"/>
                  <a:pt x="4205" y="7814"/>
                </a:cubicBezTo>
                <a:cubicBezTo>
                  <a:pt x="3687" y="7814"/>
                  <a:pt x="3161" y="7706"/>
                  <a:pt x="2659" y="7477"/>
                </a:cubicBezTo>
                <a:cubicBezTo>
                  <a:pt x="1738" y="7079"/>
                  <a:pt x="1047" y="6326"/>
                  <a:pt x="691" y="5405"/>
                </a:cubicBezTo>
                <a:cubicBezTo>
                  <a:pt x="356" y="4463"/>
                  <a:pt x="377" y="3438"/>
                  <a:pt x="796" y="2538"/>
                </a:cubicBezTo>
                <a:cubicBezTo>
                  <a:pt x="1424" y="1156"/>
                  <a:pt x="2784" y="340"/>
                  <a:pt x="4207" y="340"/>
                </a:cubicBezTo>
                <a:close/>
                <a:moveTo>
                  <a:pt x="4201" y="0"/>
                </a:moveTo>
                <a:cubicBezTo>
                  <a:pt x="2646" y="0"/>
                  <a:pt x="1158" y="885"/>
                  <a:pt x="482" y="2391"/>
                </a:cubicBezTo>
                <a:cubicBezTo>
                  <a:pt x="22" y="3396"/>
                  <a:pt x="1" y="4505"/>
                  <a:pt x="377" y="5531"/>
                </a:cubicBezTo>
                <a:cubicBezTo>
                  <a:pt x="754" y="6535"/>
                  <a:pt x="1528" y="7351"/>
                  <a:pt x="2512" y="7812"/>
                </a:cubicBezTo>
                <a:cubicBezTo>
                  <a:pt x="3056" y="8042"/>
                  <a:pt x="3642" y="8168"/>
                  <a:pt x="4187" y="8168"/>
                </a:cubicBezTo>
                <a:cubicBezTo>
                  <a:pt x="5756" y="8168"/>
                  <a:pt x="7242" y="7268"/>
                  <a:pt x="7933" y="5761"/>
                </a:cubicBezTo>
                <a:cubicBezTo>
                  <a:pt x="8854" y="3710"/>
                  <a:pt x="7933" y="1282"/>
                  <a:pt x="5882" y="361"/>
                </a:cubicBezTo>
                <a:cubicBezTo>
                  <a:pt x="5336" y="116"/>
                  <a:pt x="4765" y="0"/>
                  <a:pt x="42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7"/>
          <p:cNvSpPr/>
          <p:nvPr/>
        </p:nvSpPr>
        <p:spPr>
          <a:xfrm>
            <a:off x="713217" y="4266832"/>
            <a:ext cx="621856" cy="5876"/>
          </a:xfrm>
          <a:custGeom>
            <a:avLst/>
            <a:gdLst/>
            <a:ahLst/>
            <a:cxnLst/>
            <a:rect l="l" t="t" r="r" b="b"/>
            <a:pathLst>
              <a:path w="35560" h="336" extrusionOk="0">
                <a:moveTo>
                  <a:pt x="0" y="0"/>
                </a:moveTo>
                <a:lnTo>
                  <a:pt x="0" y="335"/>
                </a:lnTo>
                <a:lnTo>
                  <a:pt x="35559" y="335"/>
                </a:lnTo>
                <a:lnTo>
                  <a:pt x="3555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7"/>
          <p:cNvSpPr/>
          <p:nvPr/>
        </p:nvSpPr>
        <p:spPr>
          <a:xfrm>
            <a:off x="1219318" y="1577398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7"/>
          <p:cNvSpPr/>
          <p:nvPr/>
        </p:nvSpPr>
        <p:spPr>
          <a:xfrm>
            <a:off x="1335068" y="4757273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7"/>
          <p:cNvSpPr/>
          <p:nvPr/>
        </p:nvSpPr>
        <p:spPr>
          <a:xfrm>
            <a:off x="3751220" y="4476082"/>
            <a:ext cx="299413" cy="27441"/>
          </a:xfrm>
          <a:custGeom>
            <a:avLst/>
            <a:gdLst/>
            <a:ahLst/>
            <a:cxnLst/>
            <a:rect l="l" t="t" r="r" b="b"/>
            <a:pathLst>
              <a:path w="16847" h="1544" extrusionOk="0">
                <a:moveTo>
                  <a:pt x="756" y="1"/>
                </a:moveTo>
                <a:cubicBezTo>
                  <a:pt x="333" y="1"/>
                  <a:pt x="0" y="334"/>
                  <a:pt x="0" y="757"/>
                </a:cubicBezTo>
                <a:cubicBezTo>
                  <a:pt x="0" y="1211"/>
                  <a:pt x="333" y="1543"/>
                  <a:pt x="756" y="1543"/>
                </a:cubicBezTo>
                <a:lnTo>
                  <a:pt x="16060" y="1543"/>
                </a:lnTo>
                <a:cubicBezTo>
                  <a:pt x="16483" y="1543"/>
                  <a:pt x="16846" y="1211"/>
                  <a:pt x="16846" y="757"/>
                </a:cubicBezTo>
                <a:cubicBezTo>
                  <a:pt x="16846" y="334"/>
                  <a:pt x="16483" y="1"/>
                  <a:pt x="16060" y="1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"/>
          <p:cNvSpPr/>
          <p:nvPr/>
        </p:nvSpPr>
        <p:spPr>
          <a:xfrm>
            <a:off x="2280639" y="4448111"/>
            <a:ext cx="156434" cy="27956"/>
          </a:xfrm>
          <a:custGeom>
            <a:avLst/>
            <a:gdLst/>
            <a:ahLst/>
            <a:cxnLst/>
            <a:rect l="l" t="t" r="r" b="b"/>
            <a:pathLst>
              <a:path w="8802" h="1573" extrusionOk="0">
                <a:moveTo>
                  <a:pt x="787" y="0"/>
                </a:moveTo>
                <a:cubicBezTo>
                  <a:pt x="333" y="0"/>
                  <a:pt x="1" y="363"/>
                  <a:pt x="1" y="786"/>
                </a:cubicBezTo>
                <a:cubicBezTo>
                  <a:pt x="1" y="1210"/>
                  <a:pt x="333" y="1573"/>
                  <a:pt x="787" y="1573"/>
                </a:cubicBezTo>
                <a:lnTo>
                  <a:pt x="8046" y="1573"/>
                </a:lnTo>
                <a:cubicBezTo>
                  <a:pt x="8469" y="1573"/>
                  <a:pt x="8802" y="1210"/>
                  <a:pt x="8802" y="786"/>
                </a:cubicBezTo>
                <a:cubicBezTo>
                  <a:pt x="8802" y="363"/>
                  <a:pt x="8469" y="0"/>
                  <a:pt x="8046" y="0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TITLE_AND_BODY_1_1_1">
    <p:bg>
      <p:bgPr>
        <a:solidFill>
          <a:schemeClr val="accent3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8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8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8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8"/>
          <p:cNvSpPr txBox="1">
            <a:spLocks noGrp="1"/>
          </p:cNvSpPr>
          <p:nvPr>
            <p:ph type="subTitle" idx="1"/>
          </p:nvPr>
        </p:nvSpPr>
        <p:spPr>
          <a:xfrm>
            <a:off x="4996475" y="2456105"/>
            <a:ext cx="3031500" cy="8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02" name="Google Shape;302;p18"/>
          <p:cNvSpPr txBox="1">
            <a:spLocks noGrp="1"/>
          </p:cNvSpPr>
          <p:nvPr>
            <p:ph type="subTitle" idx="2"/>
          </p:nvPr>
        </p:nvSpPr>
        <p:spPr>
          <a:xfrm>
            <a:off x="4996475" y="2091832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303" name="Google Shape;303;p18"/>
          <p:cNvGrpSpPr/>
          <p:nvPr/>
        </p:nvGrpSpPr>
        <p:grpSpPr>
          <a:xfrm flipH="1">
            <a:off x="5853166" y="1434562"/>
            <a:ext cx="2187123" cy="3362797"/>
            <a:chOff x="779420" y="1434562"/>
            <a:chExt cx="2187123" cy="3362797"/>
          </a:xfrm>
        </p:grpSpPr>
        <p:sp>
          <p:nvSpPr>
            <p:cNvPr id="304" name="Google Shape;304;p18"/>
            <p:cNvSpPr/>
            <p:nvPr/>
          </p:nvSpPr>
          <p:spPr>
            <a:xfrm>
              <a:off x="2811708" y="1434562"/>
              <a:ext cx="154834" cy="142838"/>
            </a:xfrm>
            <a:custGeom>
              <a:avLst/>
              <a:gdLst/>
              <a:ahLst/>
              <a:cxnLst/>
              <a:rect l="l" t="t" r="r" b="b"/>
              <a:pathLst>
                <a:path w="8854" h="8168" extrusionOk="0">
                  <a:moveTo>
                    <a:pt x="4207" y="340"/>
                  </a:moveTo>
                  <a:cubicBezTo>
                    <a:pt x="4731" y="340"/>
                    <a:pt x="5254" y="445"/>
                    <a:pt x="5735" y="675"/>
                  </a:cubicBezTo>
                  <a:cubicBezTo>
                    <a:pt x="7619" y="1533"/>
                    <a:pt x="8456" y="3752"/>
                    <a:pt x="7598" y="5614"/>
                  </a:cubicBezTo>
                  <a:cubicBezTo>
                    <a:pt x="6984" y="6996"/>
                    <a:pt x="5627" y="7814"/>
                    <a:pt x="4205" y="7814"/>
                  </a:cubicBezTo>
                  <a:cubicBezTo>
                    <a:pt x="3687" y="7814"/>
                    <a:pt x="3161" y="7706"/>
                    <a:pt x="2659" y="7477"/>
                  </a:cubicBezTo>
                  <a:cubicBezTo>
                    <a:pt x="1738" y="7079"/>
                    <a:pt x="1047" y="6326"/>
                    <a:pt x="691" y="5405"/>
                  </a:cubicBezTo>
                  <a:cubicBezTo>
                    <a:pt x="356" y="4463"/>
                    <a:pt x="377" y="3438"/>
                    <a:pt x="796" y="2538"/>
                  </a:cubicBezTo>
                  <a:cubicBezTo>
                    <a:pt x="1424" y="1156"/>
                    <a:pt x="2784" y="340"/>
                    <a:pt x="4207" y="340"/>
                  </a:cubicBezTo>
                  <a:close/>
                  <a:moveTo>
                    <a:pt x="4201" y="0"/>
                  </a:moveTo>
                  <a:cubicBezTo>
                    <a:pt x="2646" y="0"/>
                    <a:pt x="1158" y="885"/>
                    <a:pt x="482" y="2391"/>
                  </a:cubicBezTo>
                  <a:cubicBezTo>
                    <a:pt x="22" y="3396"/>
                    <a:pt x="1" y="4505"/>
                    <a:pt x="377" y="5531"/>
                  </a:cubicBezTo>
                  <a:cubicBezTo>
                    <a:pt x="754" y="6535"/>
                    <a:pt x="1528" y="7351"/>
                    <a:pt x="2512" y="7812"/>
                  </a:cubicBezTo>
                  <a:cubicBezTo>
                    <a:pt x="3056" y="8042"/>
                    <a:pt x="3642" y="8168"/>
                    <a:pt x="4187" y="8168"/>
                  </a:cubicBezTo>
                  <a:cubicBezTo>
                    <a:pt x="5756" y="8168"/>
                    <a:pt x="7242" y="7268"/>
                    <a:pt x="7933" y="5761"/>
                  </a:cubicBezTo>
                  <a:cubicBezTo>
                    <a:pt x="8854" y="3710"/>
                    <a:pt x="7933" y="1282"/>
                    <a:pt x="5882" y="361"/>
                  </a:cubicBezTo>
                  <a:cubicBezTo>
                    <a:pt x="5336" y="116"/>
                    <a:pt x="4765" y="0"/>
                    <a:pt x="42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1219318" y="1577398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3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1335068" y="4757273"/>
              <a:ext cx="415144" cy="40086"/>
            </a:xfrm>
            <a:custGeom>
              <a:avLst/>
              <a:gdLst/>
              <a:ahLst/>
              <a:cxnLst/>
              <a:rect l="l" t="t" r="r" b="b"/>
              <a:pathLst>
                <a:path w="35719" h="3449" fill="none" extrusionOk="0">
                  <a:moveTo>
                    <a:pt x="1715" y="3449"/>
                  </a:moveTo>
                  <a:lnTo>
                    <a:pt x="33986" y="3449"/>
                  </a:lnTo>
                  <a:cubicBezTo>
                    <a:pt x="34944" y="3449"/>
                    <a:pt x="35719" y="2674"/>
                    <a:pt x="35719" y="1734"/>
                  </a:cubicBezTo>
                  <a:lnTo>
                    <a:pt x="35719" y="1734"/>
                  </a:lnTo>
                  <a:cubicBezTo>
                    <a:pt x="35719" y="775"/>
                    <a:pt x="34944" y="0"/>
                    <a:pt x="33986" y="0"/>
                  </a:cubicBezTo>
                  <a:lnTo>
                    <a:pt x="1715" y="0"/>
                  </a:lnTo>
                  <a:cubicBezTo>
                    <a:pt x="775" y="0"/>
                    <a:pt x="0" y="775"/>
                    <a:pt x="0" y="1734"/>
                  </a:cubicBezTo>
                  <a:lnTo>
                    <a:pt x="0" y="1734"/>
                  </a:lnTo>
                  <a:cubicBezTo>
                    <a:pt x="0" y="2674"/>
                    <a:pt x="775" y="3449"/>
                    <a:pt x="1715" y="3449"/>
                  </a:cubicBezTo>
                  <a:close/>
                </a:path>
              </a:pathLst>
            </a:custGeom>
            <a:noFill/>
            <a:ln w="5525" cap="flat" cmpd="sng">
              <a:solidFill>
                <a:schemeClr val="accen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779420" y="4171282"/>
              <a:ext cx="299413" cy="27441"/>
            </a:xfrm>
            <a:custGeom>
              <a:avLst/>
              <a:gdLst/>
              <a:ahLst/>
              <a:cxnLst/>
              <a:rect l="l" t="t" r="r" b="b"/>
              <a:pathLst>
                <a:path w="16847" h="1544" extrusionOk="0">
                  <a:moveTo>
                    <a:pt x="756" y="1"/>
                  </a:moveTo>
                  <a:cubicBezTo>
                    <a:pt x="333" y="1"/>
                    <a:pt x="0" y="334"/>
                    <a:pt x="0" y="757"/>
                  </a:cubicBezTo>
                  <a:cubicBezTo>
                    <a:pt x="0" y="1211"/>
                    <a:pt x="333" y="1543"/>
                    <a:pt x="756" y="1543"/>
                  </a:cubicBezTo>
                  <a:lnTo>
                    <a:pt x="16060" y="1543"/>
                  </a:lnTo>
                  <a:cubicBezTo>
                    <a:pt x="16483" y="1543"/>
                    <a:pt x="16846" y="1211"/>
                    <a:pt x="16846" y="757"/>
                  </a:cubicBezTo>
                  <a:cubicBezTo>
                    <a:pt x="16846" y="334"/>
                    <a:pt x="16483" y="1"/>
                    <a:pt x="1606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280639" y="4448111"/>
              <a:ext cx="156434" cy="27956"/>
            </a:xfrm>
            <a:custGeom>
              <a:avLst/>
              <a:gdLst/>
              <a:ahLst/>
              <a:cxnLst/>
              <a:rect l="l" t="t" r="r" b="b"/>
              <a:pathLst>
                <a:path w="8802" h="1573" extrusionOk="0">
                  <a:moveTo>
                    <a:pt x="787" y="0"/>
                  </a:moveTo>
                  <a:cubicBezTo>
                    <a:pt x="333" y="0"/>
                    <a:pt x="1" y="363"/>
                    <a:pt x="1" y="786"/>
                  </a:cubicBezTo>
                  <a:cubicBezTo>
                    <a:pt x="1" y="1210"/>
                    <a:pt x="333" y="1573"/>
                    <a:pt x="787" y="1573"/>
                  </a:cubicBezTo>
                  <a:lnTo>
                    <a:pt x="8046" y="1573"/>
                  </a:lnTo>
                  <a:cubicBezTo>
                    <a:pt x="8469" y="1573"/>
                    <a:pt x="8802" y="1210"/>
                    <a:pt x="8802" y="786"/>
                  </a:cubicBezTo>
                  <a:cubicBezTo>
                    <a:pt x="8802" y="363"/>
                    <a:pt x="8469" y="0"/>
                    <a:pt x="804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TITLE_AND_TWO_COLUMNS_2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4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4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4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4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4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4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4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24"/>
          <p:cNvSpPr txBox="1">
            <a:spLocks noGrp="1"/>
          </p:cNvSpPr>
          <p:nvPr>
            <p:ph type="subTitle" idx="1"/>
          </p:nvPr>
        </p:nvSpPr>
        <p:spPr>
          <a:xfrm>
            <a:off x="2116900" y="1777739"/>
            <a:ext cx="13320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24"/>
          <p:cNvSpPr txBox="1">
            <a:spLocks noGrp="1"/>
          </p:cNvSpPr>
          <p:nvPr>
            <p:ph type="subTitle" idx="2"/>
          </p:nvPr>
        </p:nvSpPr>
        <p:spPr>
          <a:xfrm>
            <a:off x="995200" y="2165152"/>
            <a:ext cx="3575400" cy="62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423" name="Google Shape;423;p24"/>
          <p:cNvSpPr txBox="1">
            <a:spLocks noGrp="1"/>
          </p:cNvSpPr>
          <p:nvPr>
            <p:ph type="subTitle" idx="3"/>
          </p:nvPr>
        </p:nvSpPr>
        <p:spPr>
          <a:xfrm>
            <a:off x="2115400" y="3432764"/>
            <a:ext cx="1335000" cy="2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24" name="Google Shape;424;p24"/>
          <p:cNvSpPr txBox="1">
            <a:spLocks noGrp="1"/>
          </p:cNvSpPr>
          <p:nvPr>
            <p:ph type="subTitle" idx="4"/>
          </p:nvPr>
        </p:nvSpPr>
        <p:spPr>
          <a:xfrm>
            <a:off x="993850" y="3825339"/>
            <a:ext cx="3578100" cy="6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  <p:sp>
        <p:nvSpPr>
          <p:cNvPr id="425" name="Google Shape;425;p24"/>
          <p:cNvSpPr/>
          <p:nvPr/>
        </p:nvSpPr>
        <p:spPr>
          <a:xfrm>
            <a:off x="566622" y="323587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4"/>
          <p:cNvSpPr/>
          <p:nvPr/>
        </p:nvSpPr>
        <p:spPr>
          <a:xfrm>
            <a:off x="1156293" y="326372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4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4"/>
          <p:cNvSpPr/>
          <p:nvPr/>
        </p:nvSpPr>
        <p:spPr>
          <a:xfrm>
            <a:off x="573798" y="13926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4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4"/>
          <p:cNvSpPr/>
          <p:nvPr/>
        </p:nvSpPr>
        <p:spPr>
          <a:xfrm>
            <a:off x="566617" y="45920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4"/>
          <p:cNvSpPr/>
          <p:nvPr/>
        </p:nvSpPr>
        <p:spPr>
          <a:xfrm>
            <a:off x="530554" y="22231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4"/>
          <p:cNvSpPr/>
          <p:nvPr/>
        </p:nvSpPr>
        <p:spPr>
          <a:xfrm>
            <a:off x="1091992" y="487337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4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478854" y="11427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"/>
          <p:cNvSpPr/>
          <p:nvPr/>
        </p:nvSpPr>
        <p:spPr>
          <a:xfrm>
            <a:off x="270825" y="106470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8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8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8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8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8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8"/>
          <p:cNvSpPr txBox="1">
            <a:spLocks noGrp="1"/>
          </p:cNvSpPr>
          <p:nvPr>
            <p:ph type="title"/>
          </p:nvPr>
        </p:nvSpPr>
        <p:spPr>
          <a:xfrm>
            <a:off x="1541075" y="539500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28"/>
          <p:cNvSpPr txBox="1">
            <a:spLocks noGrp="1"/>
          </p:cNvSpPr>
          <p:nvPr>
            <p:ph type="subTitle" idx="1"/>
          </p:nvPr>
        </p:nvSpPr>
        <p:spPr>
          <a:xfrm>
            <a:off x="1056800" y="1811225"/>
            <a:ext cx="2228400" cy="73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6" name="Google Shape;516;p28"/>
          <p:cNvSpPr txBox="1">
            <a:spLocks noGrp="1"/>
          </p:cNvSpPr>
          <p:nvPr>
            <p:ph type="subTitle" idx="2"/>
          </p:nvPr>
        </p:nvSpPr>
        <p:spPr>
          <a:xfrm>
            <a:off x="3541878" y="1810625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7" name="Google Shape;517;p28"/>
          <p:cNvSpPr txBox="1">
            <a:spLocks noGrp="1"/>
          </p:cNvSpPr>
          <p:nvPr>
            <p:ph type="subTitle" idx="3"/>
          </p:nvPr>
        </p:nvSpPr>
        <p:spPr>
          <a:xfrm>
            <a:off x="1056800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8" name="Google Shape;518;p28"/>
          <p:cNvSpPr txBox="1">
            <a:spLocks noGrp="1"/>
          </p:cNvSpPr>
          <p:nvPr>
            <p:ph type="subTitle" idx="4"/>
          </p:nvPr>
        </p:nvSpPr>
        <p:spPr>
          <a:xfrm>
            <a:off x="3541878" y="3477156"/>
            <a:ext cx="2225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9" name="Google Shape;519;p28"/>
          <p:cNvSpPr/>
          <p:nvPr/>
        </p:nvSpPr>
        <p:spPr>
          <a:xfrm>
            <a:off x="3728847" y="46961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8"/>
          <p:cNvSpPr/>
          <p:nvPr/>
        </p:nvSpPr>
        <p:spPr>
          <a:xfrm>
            <a:off x="7409543" y="490348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8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8"/>
          <p:cNvSpPr/>
          <p:nvPr/>
        </p:nvSpPr>
        <p:spPr>
          <a:xfrm>
            <a:off x="721392" y="13164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8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8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8"/>
          <p:cNvSpPr/>
          <p:nvPr/>
        </p:nvSpPr>
        <p:spPr>
          <a:xfrm>
            <a:off x="1919817" y="4903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8"/>
          <p:cNvSpPr/>
          <p:nvPr/>
        </p:nvSpPr>
        <p:spPr>
          <a:xfrm>
            <a:off x="6461092" y="4771427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8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8"/>
          <p:cNvSpPr/>
          <p:nvPr/>
        </p:nvSpPr>
        <p:spPr>
          <a:xfrm>
            <a:off x="4872225" y="326378"/>
            <a:ext cx="64293" cy="64293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8"/>
          <p:cNvSpPr/>
          <p:nvPr/>
        </p:nvSpPr>
        <p:spPr>
          <a:xfrm>
            <a:off x="370211" y="4106388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8"/>
          <p:cNvSpPr/>
          <p:nvPr/>
        </p:nvSpPr>
        <p:spPr>
          <a:xfrm>
            <a:off x="965573" y="1218975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8"/>
          <p:cNvSpPr/>
          <p:nvPr/>
        </p:nvSpPr>
        <p:spPr>
          <a:xfrm>
            <a:off x="2007997" y="1890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1"/>
          <p:cNvSpPr/>
          <p:nvPr/>
        </p:nvSpPr>
        <p:spPr>
          <a:xfrm>
            <a:off x="270825" y="111595"/>
            <a:ext cx="8602334" cy="4930561"/>
          </a:xfrm>
          <a:custGeom>
            <a:avLst/>
            <a:gdLst/>
            <a:ahLst/>
            <a:cxnLst/>
            <a:rect l="l" t="t" r="r" b="b"/>
            <a:pathLst>
              <a:path w="240507" h="145853" extrusionOk="0">
                <a:moveTo>
                  <a:pt x="3715" y="1"/>
                </a:moveTo>
                <a:cubicBezTo>
                  <a:pt x="1656" y="1"/>
                  <a:pt x="1" y="1656"/>
                  <a:pt x="1" y="3716"/>
                </a:cubicBezTo>
                <a:lnTo>
                  <a:pt x="1" y="142137"/>
                </a:lnTo>
                <a:cubicBezTo>
                  <a:pt x="1" y="144185"/>
                  <a:pt x="1656" y="145852"/>
                  <a:pt x="3715" y="145852"/>
                </a:cubicBezTo>
                <a:lnTo>
                  <a:pt x="236780" y="145852"/>
                </a:lnTo>
                <a:cubicBezTo>
                  <a:pt x="238840" y="145852"/>
                  <a:pt x="240507" y="144185"/>
                  <a:pt x="240507" y="142137"/>
                </a:cubicBezTo>
                <a:lnTo>
                  <a:pt x="240507" y="3716"/>
                </a:lnTo>
                <a:cubicBezTo>
                  <a:pt x="240507" y="1656"/>
                  <a:pt x="238840" y="1"/>
                  <a:pt x="23679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  <a:effectLst>
            <a:outerShdw blurRad="157163" dist="66675" dir="3420000" algn="bl" rotWithShape="0">
              <a:srgbClr val="000000">
                <a:alpha val="3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31"/>
          <p:cNvSpPr/>
          <p:nvPr/>
        </p:nvSpPr>
        <p:spPr>
          <a:xfrm>
            <a:off x="1053919" y="547825"/>
            <a:ext cx="7030200" cy="4060800"/>
          </a:xfrm>
          <a:prstGeom prst="roundRect">
            <a:avLst>
              <a:gd name="adj" fmla="val 806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1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1"/>
          <p:cNvSpPr txBox="1">
            <a:spLocks noGrp="1"/>
          </p:cNvSpPr>
          <p:nvPr>
            <p:ph type="subTitle" idx="1"/>
          </p:nvPr>
        </p:nvSpPr>
        <p:spPr>
          <a:xfrm>
            <a:off x="1574275" y="124657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89" name="Google Shape;589;p31"/>
          <p:cNvSpPr txBox="1">
            <a:spLocks noGrp="1"/>
          </p:cNvSpPr>
          <p:nvPr>
            <p:ph type="subTitle" idx="2"/>
          </p:nvPr>
        </p:nvSpPr>
        <p:spPr>
          <a:xfrm>
            <a:off x="1574275" y="2096223"/>
            <a:ext cx="6246300" cy="3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590" name="Google Shape;590;p31"/>
          <p:cNvSpPr txBox="1">
            <a:spLocks noGrp="1"/>
          </p:cNvSpPr>
          <p:nvPr>
            <p:ph type="subTitle" idx="3"/>
          </p:nvPr>
        </p:nvSpPr>
        <p:spPr>
          <a:xfrm>
            <a:off x="1574275" y="2936430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91" name="Google Shape;591;p31"/>
          <p:cNvSpPr txBox="1">
            <a:spLocks noGrp="1"/>
          </p:cNvSpPr>
          <p:nvPr>
            <p:ph type="subTitle" idx="4"/>
          </p:nvPr>
        </p:nvSpPr>
        <p:spPr>
          <a:xfrm>
            <a:off x="1574275" y="3777135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2" name="Google Shape;592;p31"/>
          <p:cNvSpPr txBox="1">
            <a:spLocks noGrp="1"/>
          </p:cNvSpPr>
          <p:nvPr>
            <p:ph type="subTitle" idx="5"/>
          </p:nvPr>
        </p:nvSpPr>
        <p:spPr>
          <a:xfrm>
            <a:off x="1574275" y="1526353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3" name="Google Shape;593;p31"/>
          <p:cNvSpPr txBox="1">
            <a:spLocks noGrp="1"/>
          </p:cNvSpPr>
          <p:nvPr>
            <p:ph type="subTitle" idx="6"/>
          </p:nvPr>
        </p:nvSpPr>
        <p:spPr>
          <a:xfrm>
            <a:off x="1574275" y="2370712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4" name="Google Shape;594;p31"/>
          <p:cNvSpPr txBox="1">
            <a:spLocks noGrp="1"/>
          </p:cNvSpPr>
          <p:nvPr>
            <p:ph type="subTitle" idx="7"/>
          </p:nvPr>
        </p:nvSpPr>
        <p:spPr>
          <a:xfrm>
            <a:off x="1574275" y="320862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5" name="Google Shape;595;p31"/>
          <p:cNvSpPr txBox="1">
            <a:spLocks noGrp="1"/>
          </p:cNvSpPr>
          <p:nvPr>
            <p:ph type="subTitle" idx="8"/>
          </p:nvPr>
        </p:nvSpPr>
        <p:spPr>
          <a:xfrm>
            <a:off x="1574275" y="405213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96" name="Google Shape;596;p31"/>
          <p:cNvSpPr/>
          <p:nvPr/>
        </p:nvSpPr>
        <p:spPr>
          <a:xfrm>
            <a:off x="482650" y="250775"/>
            <a:ext cx="75600" cy="75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31"/>
          <p:cNvSpPr/>
          <p:nvPr/>
        </p:nvSpPr>
        <p:spPr>
          <a:xfrm>
            <a:off x="605675" y="250775"/>
            <a:ext cx="75600" cy="75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31"/>
          <p:cNvSpPr/>
          <p:nvPr/>
        </p:nvSpPr>
        <p:spPr>
          <a:xfrm>
            <a:off x="728700" y="250775"/>
            <a:ext cx="75600" cy="75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31"/>
          <p:cNvSpPr/>
          <p:nvPr/>
        </p:nvSpPr>
        <p:spPr>
          <a:xfrm>
            <a:off x="7715897" y="4895625"/>
            <a:ext cx="216636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31"/>
          <p:cNvSpPr/>
          <p:nvPr/>
        </p:nvSpPr>
        <p:spPr>
          <a:xfrm>
            <a:off x="2831643" y="4895635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31"/>
          <p:cNvSpPr/>
          <p:nvPr/>
        </p:nvSpPr>
        <p:spPr>
          <a:xfrm>
            <a:off x="488567" y="364013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31"/>
          <p:cNvSpPr/>
          <p:nvPr/>
        </p:nvSpPr>
        <p:spPr>
          <a:xfrm>
            <a:off x="873792" y="1468852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1"/>
          <p:cNvSpPr/>
          <p:nvPr/>
        </p:nvSpPr>
        <p:spPr>
          <a:xfrm>
            <a:off x="380067" y="7798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31"/>
          <p:cNvSpPr/>
          <p:nvPr/>
        </p:nvSpPr>
        <p:spPr>
          <a:xfrm>
            <a:off x="795217" y="4439689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1"/>
          <p:cNvSpPr/>
          <p:nvPr/>
        </p:nvSpPr>
        <p:spPr>
          <a:xfrm>
            <a:off x="7273714" y="2127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1"/>
          <p:cNvSpPr/>
          <p:nvPr/>
        </p:nvSpPr>
        <p:spPr>
          <a:xfrm>
            <a:off x="7962892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2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31"/>
          <p:cNvSpPr/>
          <p:nvPr/>
        </p:nvSpPr>
        <p:spPr>
          <a:xfrm>
            <a:off x="412198" y="1593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1"/>
          <p:cNvSpPr/>
          <p:nvPr/>
        </p:nvSpPr>
        <p:spPr>
          <a:xfrm>
            <a:off x="380068" y="2739197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1"/>
          <p:cNvSpPr/>
          <p:nvPr/>
        </p:nvSpPr>
        <p:spPr>
          <a:xfrm>
            <a:off x="1856989" y="148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1"/>
          <p:cNvSpPr/>
          <p:nvPr/>
        </p:nvSpPr>
        <p:spPr>
          <a:xfrm>
            <a:off x="2911398" y="220750"/>
            <a:ext cx="301022" cy="40077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1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1"/>
          <p:cNvSpPr/>
          <p:nvPr/>
        </p:nvSpPr>
        <p:spPr>
          <a:xfrm>
            <a:off x="1483368" y="360260"/>
            <a:ext cx="415144" cy="40086"/>
          </a:xfrm>
          <a:custGeom>
            <a:avLst/>
            <a:gdLst/>
            <a:ahLst/>
            <a:cxnLst/>
            <a:rect l="l" t="t" r="r" b="b"/>
            <a:pathLst>
              <a:path w="35719" h="3449" fill="none" extrusionOk="0">
                <a:moveTo>
                  <a:pt x="1715" y="3449"/>
                </a:moveTo>
                <a:lnTo>
                  <a:pt x="33986" y="3449"/>
                </a:lnTo>
                <a:cubicBezTo>
                  <a:pt x="34944" y="3449"/>
                  <a:pt x="35719" y="2674"/>
                  <a:pt x="35719" y="1734"/>
                </a:cubicBezTo>
                <a:lnTo>
                  <a:pt x="35719" y="1734"/>
                </a:lnTo>
                <a:cubicBezTo>
                  <a:pt x="35719" y="775"/>
                  <a:pt x="34944" y="0"/>
                  <a:pt x="33986" y="0"/>
                </a:cubicBezTo>
                <a:lnTo>
                  <a:pt x="1715" y="0"/>
                </a:lnTo>
                <a:cubicBezTo>
                  <a:pt x="775" y="0"/>
                  <a:pt x="0" y="775"/>
                  <a:pt x="0" y="1734"/>
                </a:cubicBezTo>
                <a:lnTo>
                  <a:pt x="0" y="1734"/>
                </a:lnTo>
                <a:cubicBezTo>
                  <a:pt x="0" y="2674"/>
                  <a:pt x="775" y="3449"/>
                  <a:pt x="1715" y="3449"/>
                </a:cubicBezTo>
                <a:close/>
              </a:path>
            </a:pathLst>
          </a:custGeom>
          <a:noFill/>
          <a:ln w="5525" cap="flat" cmpd="sng">
            <a:solidFill>
              <a:schemeClr val="accent3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1"/>
          <p:cNvSpPr/>
          <p:nvPr/>
        </p:nvSpPr>
        <p:spPr>
          <a:xfrm>
            <a:off x="5380617" y="4787464"/>
            <a:ext cx="64307" cy="64307"/>
          </a:xfrm>
          <a:custGeom>
            <a:avLst/>
            <a:gdLst/>
            <a:ahLst/>
            <a:cxnLst/>
            <a:rect l="l" t="t" r="r" b="b"/>
            <a:pathLst>
              <a:path w="5533" h="5533" fill="none" extrusionOk="0">
                <a:moveTo>
                  <a:pt x="5533" y="2766"/>
                </a:moveTo>
                <a:cubicBezTo>
                  <a:pt x="5533" y="4297"/>
                  <a:pt x="4297" y="5532"/>
                  <a:pt x="2767" y="5532"/>
                </a:cubicBezTo>
                <a:cubicBezTo>
                  <a:pt x="1236" y="5532"/>
                  <a:pt x="1" y="4297"/>
                  <a:pt x="1" y="2766"/>
                </a:cubicBezTo>
                <a:cubicBezTo>
                  <a:pt x="1" y="1236"/>
                  <a:pt x="1236" y="0"/>
                  <a:pt x="2767" y="0"/>
                </a:cubicBezTo>
                <a:cubicBezTo>
                  <a:pt x="4297" y="0"/>
                  <a:pt x="5533" y="1236"/>
                  <a:pt x="5533" y="2766"/>
                </a:cubicBezTo>
                <a:close/>
              </a:path>
            </a:pathLst>
          </a:custGeom>
          <a:noFill/>
          <a:ln w="5525" cap="flat" cmpd="sng">
            <a:solidFill>
              <a:schemeClr val="accent4"/>
            </a:solidFill>
            <a:prstDash val="solid"/>
            <a:miter lim="1844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1"/>
          <p:cNvSpPr/>
          <p:nvPr/>
        </p:nvSpPr>
        <p:spPr>
          <a:xfrm>
            <a:off x="814925" y="539503"/>
            <a:ext cx="7432399" cy="500753"/>
          </a:xfrm>
          <a:custGeom>
            <a:avLst/>
            <a:gdLst/>
            <a:ahLst/>
            <a:cxnLst/>
            <a:rect l="l" t="t" r="r" b="b"/>
            <a:pathLst>
              <a:path w="285176" h="20331" extrusionOk="0">
                <a:moveTo>
                  <a:pt x="10165" y="0"/>
                </a:moveTo>
                <a:cubicBezTo>
                  <a:pt x="4554" y="0"/>
                  <a:pt x="0" y="4554"/>
                  <a:pt x="0" y="10165"/>
                </a:cubicBezTo>
                <a:cubicBezTo>
                  <a:pt x="0" y="15776"/>
                  <a:pt x="4554" y="20330"/>
                  <a:pt x="10165" y="20330"/>
                </a:cubicBezTo>
                <a:lnTo>
                  <a:pt x="275010" y="20330"/>
                </a:lnTo>
                <a:cubicBezTo>
                  <a:pt x="280621" y="20330"/>
                  <a:pt x="285175" y="15776"/>
                  <a:pt x="285175" y="10165"/>
                </a:cubicBezTo>
                <a:cubicBezTo>
                  <a:pt x="285175" y="4554"/>
                  <a:pt x="280621" y="0"/>
                  <a:pt x="27501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1"/>
          <p:cNvSpPr/>
          <p:nvPr/>
        </p:nvSpPr>
        <p:spPr>
          <a:xfrm>
            <a:off x="1091993" y="595570"/>
            <a:ext cx="392151" cy="388620"/>
          </a:xfrm>
          <a:custGeom>
            <a:avLst/>
            <a:gdLst/>
            <a:ahLst/>
            <a:cxnLst/>
            <a:rect l="l" t="t" r="r" b="b"/>
            <a:pathLst>
              <a:path w="209147" h="207264" extrusionOk="0">
                <a:moveTo>
                  <a:pt x="90787" y="25958"/>
                </a:moveTo>
                <a:cubicBezTo>
                  <a:pt x="126698" y="25958"/>
                  <a:pt x="155750" y="55010"/>
                  <a:pt x="155750" y="90787"/>
                </a:cubicBezTo>
                <a:cubicBezTo>
                  <a:pt x="155750" y="126698"/>
                  <a:pt x="126698" y="155750"/>
                  <a:pt x="90787" y="155750"/>
                </a:cubicBezTo>
                <a:cubicBezTo>
                  <a:pt x="55010" y="155750"/>
                  <a:pt x="25958" y="126698"/>
                  <a:pt x="25958" y="90787"/>
                </a:cubicBezTo>
                <a:cubicBezTo>
                  <a:pt x="25958" y="55010"/>
                  <a:pt x="55010" y="25958"/>
                  <a:pt x="90787" y="25958"/>
                </a:cubicBezTo>
                <a:close/>
                <a:moveTo>
                  <a:pt x="90787" y="0"/>
                </a:moveTo>
                <a:cubicBezTo>
                  <a:pt x="40619" y="0"/>
                  <a:pt x="0" y="40619"/>
                  <a:pt x="0" y="90787"/>
                </a:cubicBezTo>
                <a:cubicBezTo>
                  <a:pt x="0" y="140955"/>
                  <a:pt x="40619" y="181709"/>
                  <a:pt x="90787" y="181709"/>
                </a:cubicBezTo>
                <a:cubicBezTo>
                  <a:pt x="108810" y="181709"/>
                  <a:pt x="125622" y="176194"/>
                  <a:pt x="139745" y="167183"/>
                </a:cubicBezTo>
                <a:lnTo>
                  <a:pt x="174042" y="201615"/>
                </a:lnTo>
                <a:cubicBezTo>
                  <a:pt x="177875" y="205381"/>
                  <a:pt x="182852" y="207264"/>
                  <a:pt x="187828" y="207264"/>
                </a:cubicBezTo>
                <a:cubicBezTo>
                  <a:pt x="192805" y="207264"/>
                  <a:pt x="197781" y="205381"/>
                  <a:pt x="201615" y="201615"/>
                </a:cubicBezTo>
                <a:cubicBezTo>
                  <a:pt x="209147" y="193948"/>
                  <a:pt x="209147" y="181709"/>
                  <a:pt x="201615" y="174042"/>
                </a:cubicBezTo>
                <a:lnTo>
                  <a:pt x="167183" y="139745"/>
                </a:lnTo>
                <a:cubicBezTo>
                  <a:pt x="176329" y="125622"/>
                  <a:pt x="181709" y="108810"/>
                  <a:pt x="181709" y="90787"/>
                </a:cubicBezTo>
                <a:cubicBezTo>
                  <a:pt x="181709" y="40619"/>
                  <a:pt x="140955" y="0"/>
                  <a:pt x="9078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1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45312" y="541776"/>
            <a:ext cx="64830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6850" y="1152475"/>
            <a:ext cx="8325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Ubuntu"/>
              <a:buChar char="●"/>
              <a:defRPr sz="180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●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Char char="○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Ubuntu"/>
              <a:buChar char="■"/>
              <a:defRPr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3" r:id="rId5"/>
    <p:sldLayoutId id="2147483664" r:id="rId6"/>
    <p:sldLayoutId id="2147483670" r:id="rId7"/>
    <p:sldLayoutId id="2147483674" r:id="rId8"/>
    <p:sldLayoutId id="2147483677" r:id="rId9"/>
    <p:sldLayoutId id="214748368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0"/>
          <p:cNvSpPr txBox="1">
            <a:spLocks noGrp="1"/>
          </p:cNvSpPr>
          <p:nvPr>
            <p:ph type="ctrTitle"/>
          </p:nvPr>
        </p:nvSpPr>
        <p:spPr>
          <a:xfrm>
            <a:off x="713250" y="923623"/>
            <a:ext cx="77175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G</a:t>
            </a:r>
            <a:r>
              <a:rPr lang="en" dirty="0">
                <a:solidFill>
                  <a:schemeClr val="accent4"/>
                </a:solidFill>
              </a:rPr>
              <a:t>o</a:t>
            </a:r>
            <a:r>
              <a:rPr lang="en" dirty="0">
                <a:solidFill>
                  <a:schemeClr val="accent3"/>
                </a:solidFill>
              </a:rPr>
              <a:t>o</a:t>
            </a:r>
            <a:r>
              <a:rPr lang="en" dirty="0">
                <a:solidFill>
                  <a:schemeClr val="accent1"/>
                </a:solidFill>
              </a:rPr>
              <a:t>g</a:t>
            </a:r>
            <a:r>
              <a:rPr lang="en" dirty="0">
                <a:solidFill>
                  <a:schemeClr val="accent2"/>
                </a:solidFill>
              </a:rPr>
              <a:t>l</a:t>
            </a:r>
            <a:r>
              <a:rPr lang="en" dirty="0">
                <a:solidFill>
                  <a:schemeClr val="accent4"/>
                </a:solidFill>
              </a:rPr>
              <a:t>e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R</a:t>
            </a:r>
            <a:r>
              <a:rPr lang="en" dirty="0">
                <a:solidFill>
                  <a:schemeClr val="accent2"/>
                </a:solidFill>
              </a:rPr>
              <a:t>e</a:t>
            </a:r>
            <a:r>
              <a:rPr lang="en" dirty="0">
                <a:solidFill>
                  <a:schemeClr val="accent3"/>
                </a:solidFill>
              </a:rPr>
              <a:t>v</a:t>
            </a:r>
            <a:r>
              <a:rPr lang="en" dirty="0">
                <a:solidFill>
                  <a:schemeClr val="accent4"/>
                </a:solidFill>
              </a:rPr>
              <a:t>i</a:t>
            </a:r>
            <a:r>
              <a:rPr lang="en" dirty="0">
                <a:solidFill>
                  <a:schemeClr val="accent2"/>
                </a:solidFill>
              </a:rPr>
              <a:t>e</a:t>
            </a:r>
            <a:r>
              <a:rPr lang="en" dirty="0">
                <a:solidFill>
                  <a:schemeClr val="accent1"/>
                </a:solidFill>
              </a:rPr>
              <a:t>w</a:t>
            </a:r>
            <a:r>
              <a:rPr lang="en" dirty="0"/>
              <a:t> </a:t>
            </a:r>
            <a:r>
              <a:rPr lang="en" dirty="0">
                <a:solidFill>
                  <a:schemeClr val="accent1"/>
                </a:solidFill>
              </a:rPr>
              <a:t>S</a:t>
            </a:r>
            <a:r>
              <a:rPr lang="en" dirty="0">
                <a:solidFill>
                  <a:schemeClr val="accent2"/>
                </a:solidFill>
              </a:rPr>
              <a:t>c</a:t>
            </a:r>
            <a:r>
              <a:rPr lang="en" dirty="0">
                <a:solidFill>
                  <a:schemeClr val="accent3"/>
                </a:solidFill>
              </a:rPr>
              <a:t>r</a:t>
            </a:r>
            <a:r>
              <a:rPr lang="en" dirty="0">
                <a:solidFill>
                  <a:schemeClr val="accent4"/>
                </a:solidFill>
              </a:rPr>
              <a:t>a</a:t>
            </a:r>
            <a:r>
              <a:rPr lang="en" dirty="0">
                <a:solidFill>
                  <a:schemeClr val="accent1"/>
                </a:solidFill>
              </a:rPr>
              <a:t>p</a:t>
            </a:r>
            <a:r>
              <a:rPr lang="en" dirty="0">
                <a:solidFill>
                  <a:schemeClr val="accent2"/>
                </a:solidFill>
              </a:rPr>
              <a:t>i</a:t>
            </a:r>
            <a:r>
              <a:rPr lang="en" dirty="0">
                <a:solidFill>
                  <a:schemeClr val="accent3"/>
                </a:solidFill>
              </a:rPr>
              <a:t>n</a:t>
            </a:r>
            <a:r>
              <a:rPr lang="en" dirty="0">
                <a:solidFill>
                  <a:schemeClr val="accent4"/>
                </a:solidFill>
              </a:rPr>
              <a:t>g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43" name="Google Shape;1243;p60"/>
          <p:cNvSpPr txBox="1">
            <a:spLocks noGrp="1"/>
          </p:cNvSpPr>
          <p:nvPr>
            <p:ph type="subTitle" idx="1"/>
          </p:nvPr>
        </p:nvSpPr>
        <p:spPr>
          <a:xfrm>
            <a:off x="1884890" y="1904300"/>
            <a:ext cx="5657138" cy="52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 use case for Aspect Based Opinion Mining</a:t>
            </a:r>
            <a:endParaRPr dirty="0">
              <a:solidFill>
                <a:schemeClr val="accent3"/>
              </a:solidFill>
            </a:endParaRPr>
          </a:p>
        </p:txBody>
      </p:sp>
      <p:cxnSp>
        <p:nvCxnSpPr>
          <p:cNvPr id="1244" name="Google Shape;1244;p60"/>
          <p:cNvCxnSpPr/>
          <p:nvPr/>
        </p:nvCxnSpPr>
        <p:spPr>
          <a:xfrm>
            <a:off x="7256791" y="1973111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45" name="Google Shape;1245;p60"/>
          <p:cNvGrpSpPr/>
          <p:nvPr/>
        </p:nvGrpSpPr>
        <p:grpSpPr>
          <a:xfrm>
            <a:off x="3918522" y="3359205"/>
            <a:ext cx="1282707" cy="1335931"/>
            <a:chOff x="3918522" y="3286956"/>
            <a:chExt cx="1282707" cy="1335931"/>
          </a:xfrm>
        </p:grpSpPr>
        <p:sp>
          <p:nvSpPr>
            <p:cNvPr id="1246" name="Google Shape;1246;p60"/>
            <p:cNvSpPr/>
            <p:nvPr/>
          </p:nvSpPr>
          <p:spPr>
            <a:xfrm>
              <a:off x="4409662" y="4416181"/>
              <a:ext cx="192689" cy="133775"/>
            </a:xfrm>
            <a:custGeom>
              <a:avLst/>
              <a:gdLst/>
              <a:ahLst/>
              <a:cxnLst/>
              <a:rect l="l" t="t" r="r" b="b"/>
              <a:pathLst>
                <a:path w="16579" h="11510" extrusionOk="0">
                  <a:moveTo>
                    <a:pt x="12196" y="0"/>
                  </a:moveTo>
                  <a:cubicBezTo>
                    <a:pt x="8194" y="0"/>
                    <a:pt x="443" y="1974"/>
                    <a:pt x="443" y="1974"/>
                  </a:cubicBezTo>
                  <a:lnTo>
                    <a:pt x="1" y="9608"/>
                  </a:lnTo>
                  <a:lnTo>
                    <a:pt x="9645" y="11231"/>
                  </a:lnTo>
                  <a:cubicBezTo>
                    <a:pt x="9645" y="11231"/>
                    <a:pt x="10521" y="11509"/>
                    <a:pt x="11634" y="11509"/>
                  </a:cubicBezTo>
                  <a:cubicBezTo>
                    <a:pt x="13470" y="11509"/>
                    <a:pt x="15950" y="10751"/>
                    <a:pt x="16191" y="6732"/>
                  </a:cubicBezTo>
                  <a:cubicBezTo>
                    <a:pt x="16578" y="278"/>
                    <a:pt x="13554" y="112"/>
                    <a:pt x="13554" y="112"/>
                  </a:cubicBezTo>
                  <a:cubicBezTo>
                    <a:pt x="13184" y="34"/>
                    <a:pt x="12722" y="0"/>
                    <a:pt x="12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0"/>
            <p:cNvSpPr/>
            <p:nvPr/>
          </p:nvSpPr>
          <p:spPr>
            <a:xfrm>
              <a:off x="4012150" y="3436337"/>
              <a:ext cx="1090927" cy="580059"/>
            </a:xfrm>
            <a:custGeom>
              <a:avLst/>
              <a:gdLst/>
              <a:ahLst/>
              <a:cxnLst/>
              <a:rect l="l" t="t" r="r" b="b"/>
              <a:pathLst>
                <a:path w="79718" h="42387" extrusionOk="0">
                  <a:moveTo>
                    <a:pt x="38891" y="1"/>
                  </a:moveTo>
                  <a:lnTo>
                    <a:pt x="19325" y="5883"/>
                  </a:lnTo>
                  <a:cubicBezTo>
                    <a:pt x="18259" y="5438"/>
                    <a:pt x="17164" y="5234"/>
                    <a:pt x="16085" y="5234"/>
                  </a:cubicBezTo>
                  <a:cubicBezTo>
                    <a:pt x="8977" y="5234"/>
                    <a:pt x="2559" y="14096"/>
                    <a:pt x="9331" y="21428"/>
                  </a:cubicBezTo>
                  <a:cubicBezTo>
                    <a:pt x="9331" y="21428"/>
                    <a:pt x="0" y="37785"/>
                    <a:pt x="18846" y="41565"/>
                  </a:cubicBezTo>
                  <a:cubicBezTo>
                    <a:pt x="21721" y="42140"/>
                    <a:pt x="24208" y="42387"/>
                    <a:pt x="26360" y="42387"/>
                  </a:cubicBezTo>
                  <a:cubicBezTo>
                    <a:pt x="36413" y="42387"/>
                    <a:pt x="39151" y="37010"/>
                    <a:pt x="39849" y="34687"/>
                  </a:cubicBezTo>
                  <a:cubicBezTo>
                    <a:pt x="40563" y="37010"/>
                    <a:pt x="43304" y="42387"/>
                    <a:pt x="53357" y="42387"/>
                  </a:cubicBezTo>
                  <a:cubicBezTo>
                    <a:pt x="55509" y="42387"/>
                    <a:pt x="57997" y="42140"/>
                    <a:pt x="60871" y="41565"/>
                  </a:cubicBezTo>
                  <a:cubicBezTo>
                    <a:pt x="79717" y="37785"/>
                    <a:pt x="70368" y="21447"/>
                    <a:pt x="70368" y="21447"/>
                  </a:cubicBezTo>
                  <a:cubicBezTo>
                    <a:pt x="77156" y="14098"/>
                    <a:pt x="70739" y="5234"/>
                    <a:pt x="63632" y="5234"/>
                  </a:cubicBezTo>
                  <a:cubicBezTo>
                    <a:pt x="62553" y="5234"/>
                    <a:pt x="61459" y="5438"/>
                    <a:pt x="60392" y="5883"/>
                  </a:cubicBezTo>
                  <a:lnTo>
                    <a:pt x="408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0"/>
            <p:cNvSpPr/>
            <p:nvPr/>
          </p:nvSpPr>
          <p:spPr>
            <a:xfrm>
              <a:off x="4234452" y="4160562"/>
              <a:ext cx="623576" cy="222597"/>
            </a:xfrm>
            <a:custGeom>
              <a:avLst/>
              <a:gdLst/>
              <a:ahLst/>
              <a:cxnLst/>
              <a:rect l="l" t="t" r="r" b="b"/>
              <a:pathLst>
                <a:path w="45567" h="16266" extrusionOk="0">
                  <a:moveTo>
                    <a:pt x="1" y="1"/>
                  </a:moveTo>
                  <a:lnTo>
                    <a:pt x="1" y="16265"/>
                  </a:lnTo>
                  <a:lnTo>
                    <a:pt x="45567" y="16265"/>
                  </a:lnTo>
                  <a:lnTo>
                    <a:pt x="45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0"/>
            <p:cNvSpPr/>
            <p:nvPr/>
          </p:nvSpPr>
          <p:spPr>
            <a:xfrm>
              <a:off x="3918522" y="4191256"/>
              <a:ext cx="925395" cy="356435"/>
            </a:xfrm>
            <a:custGeom>
              <a:avLst/>
              <a:gdLst/>
              <a:ahLst/>
              <a:cxnLst/>
              <a:rect l="l" t="t" r="r" b="b"/>
              <a:pathLst>
                <a:path w="67622" h="26046" extrusionOk="0">
                  <a:moveTo>
                    <a:pt x="15395" y="0"/>
                  </a:moveTo>
                  <a:cubicBezTo>
                    <a:pt x="11476" y="0"/>
                    <a:pt x="7066" y="1286"/>
                    <a:pt x="4758" y="6296"/>
                  </a:cubicBezTo>
                  <a:cubicBezTo>
                    <a:pt x="1" y="16585"/>
                    <a:pt x="19381" y="18854"/>
                    <a:pt x="19381" y="18854"/>
                  </a:cubicBezTo>
                  <a:lnTo>
                    <a:pt x="58936" y="24386"/>
                  </a:lnTo>
                  <a:cubicBezTo>
                    <a:pt x="62937" y="24957"/>
                    <a:pt x="67179" y="26045"/>
                    <a:pt x="67179" y="26045"/>
                  </a:cubicBezTo>
                  <a:lnTo>
                    <a:pt x="67621" y="18411"/>
                  </a:lnTo>
                  <a:cubicBezTo>
                    <a:pt x="66588" y="18300"/>
                    <a:pt x="65427" y="18116"/>
                    <a:pt x="64247" y="17876"/>
                  </a:cubicBezTo>
                  <a:lnTo>
                    <a:pt x="23106" y="1428"/>
                  </a:lnTo>
                  <a:cubicBezTo>
                    <a:pt x="23106" y="1428"/>
                    <a:pt x="19524" y="0"/>
                    <a:pt x="15395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0"/>
            <p:cNvSpPr/>
            <p:nvPr/>
          </p:nvSpPr>
          <p:spPr>
            <a:xfrm>
              <a:off x="4348265" y="4264030"/>
              <a:ext cx="510772" cy="345227"/>
            </a:xfrm>
            <a:custGeom>
              <a:avLst/>
              <a:gdLst/>
              <a:ahLst/>
              <a:cxnLst/>
              <a:rect l="l" t="t" r="r" b="b"/>
              <a:pathLst>
                <a:path w="37324" h="25227" extrusionOk="0">
                  <a:moveTo>
                    <a:pt x="5367" y="0"/>
                  </a:moveTo>
                  <a:lnTo>
                    <a:pt x="0" y="19787"/>
                  </a:lnTo>
                  <a:lnTo>
                    <a:pt x="37324" y="25227"/>
                  </a:lnTo>
                  <a:lnTo>
                    <a:pt x="37010" y="8907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0"/>
            <p:cNvSpPr/>
            <p:nvPr/>
          </p:nvSpPr>
          <p:spPr>
            <a:xfrm>
              <a:off x="4426744" y="4278919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5201" y="0"/>
                  </a:moveTo>
                  <a:lnTo>
                    <a:pt x="0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0"/>
            <p:cNvSpPr/>
            <p:nvPr/>
          </p:nvSpPr>
          <p:spPr>
            <a:xfrm>
              <a:off x="4359116" y="4280178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5201" y="1"/>
                  </a:moveTo>
                  <a:lnTo>
                    <a:pt x="0" y="17925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0"/>
            <p:cNvSpPr/>
            <p:nvPr/>
          </p:nvSpPr>
          <p:spPr>
            <a:xfrm>
              <a:off x="4275847" y="4204886"/>
              <a:ext cx="925381" cy="356421"/>
            </a:xfrm>
            <a:custGeom>
              <a:avLst/>
              <a:gdLst/>
              <a:ahLst/>
              <a:cxnLst/>
              <a:rect l="l" t="t" r="r" b="b"/>
              <a:pathLst>
                <a:path w="67621" h="26045" extrusionOk="0">
                  <a:moveTo>
                    <a:pt x="52229" y="0"/>
                  </a:moveTo>
                  <a:cubicBezTo>
                    <a:pt x="48098" y="0"/>
                    <a:pt x="44515" y="1427"/>
                    <a:pt x="44515" y="1427"/>
                  </a:cubicBezTo>
                  <a:lnTo>
                    <a:pt x="3375" y="17894"/>
                  </a:lnTo>
                  <a:cubicBezTo>
                    <a:pt x="2195" y="18116"/>
                    <a:pt x="1051" y="18300"/>
                    <a:pt x="0" y="18411"/>
                  </a:cubicBezTo>
                  <a:lnTo>
                    <a:pt x="443" y="26045"/>
                  </a:lnTo>
                  <a:cubicBezTo>
                    <a:pt x="443" y="26045"/>
                    <a:pt x="4702" y="24957"/>
                    <a:pt x="8685" y="24404"/>
                  </a:cubicBezTo>
                  <a:lnTo>
                    <a:pt x="48240" y="18853"/>
                  </a:lnTo>
                  <a:cubicBezTo>
                    <a:pt x="48240" y="18853"/>
                    <a:pt x="67621" y="16585"/>
                    <a:pt x="62881" y="6296"/>
                  </a:cubicBezTo>
                  <a:cubicBezTo>
                    <a:pt x="60565" y="1285"/>
                    <a:pt x="56150" y="0"/>
                    <a:pt x="5222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0"/>
            <p:cNvSpPr/>
            <p:nvPr/>
          </p:nvSpPr>
          <p:spPr>
            <a:xfrm>
              <a:off x="4260699" y="4277660"/>
              <a:ext cx="510772" cy="345227"/>
            </a:xfrm>
            <a:custGeom>
              <a:avLst/>
              <a:gdLst/>
              <a:ahLst/>
              <a:cxnLst/>
              <a:rect l="l" t="t" r="r" b="b"/>
              <a:pathLst>
                <a:path w="37324" h="25227" extrusionOk="0">
                  <a:moveTo>
                    <a:pt x="31958" y="0"/>
                  </a:moveTo>
                  <a:lnTo>
                    <a:pt x="333" y="8907"/>
                  </a:lnTo>
                  <a:lnTo>
                    <a:pt x="1" y="25226"/>
                  </a:lnTo>
                  <a:lnTo>
                    <a:pt x="37324" y="19787"/>
                  </a:lnTo>
                  <a:lnTo>
                    <a:pt x="319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0"/>
            <p:cNvSpPr/>
            <p:nvPr/>
          </p:nvSpPr>
          <p:spPr>
            <a:xfrm>
              <a:off x="4621801" y="4292549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0"/>
            <p:cNvSpPr/>
            <p:nvPr/>
          </p:nvSpPr>
          <p:spPr>
            <a:xfrm>
              <a:off x="4689429" y="4293808"/>
              <a:ext cx="71175" cy="245300"/>
            </a:xfrm>
            <a:custGeom>
              <a:avLst/>
              <a:gdLst/>
              <a:ahLst/>
              <a:cxnLst/>
              <a:rect l="l" t="t" r="r" b="b"/>
              <a:pathLst>
                <a:path w="5201" h="17925" fill="none" extrusionOk="0">
                  <a:moveTo>
                    <a:pt x="1" y="0"/>
                  </a:moveTo>
                  <a:lnTo>
                    <a:pt x="5201" y="17924"/>
                  </a:lnTo>
                </a:path>
              </a:pathLst>
            </a:custGeom>
            <a:noFill/>
            <a:ln w="25350" cap="flat" cmpd="sng">
              <a:solidFill>
                <a:schemeClr val="lt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0"/>
            <p:cNvSpPr/>
            <p:nvPr/>
          </p:nvSpPr>
          <p:spPr>
            <a:xfrm>
              <a:off x="4310660" y="3772715"/>
              <a:ext cx="484539" cy="441117"/>
            </a:xfrm>
            <a:custGeom>
              <a:avLst/>
              <a:gdLst/>
              <a:ahLst/>
              <a:cxnLst/>
              <a:rect l="l" t="t" r="r" b="b"/>
              <a:pathLst>
                <a:path w="35407" h="32234" extrusionOk="0">
                  <a:moveTo>
                    <a:pt x="941" y="0"/>
                  </a:moveTo>
                  <a:cubicBezTo>
                    <a:pt x="941" y="0"/>
                    <a:pt x="1" y="8501"/>
                    <a:pt x="5072" y="18016"/>
                  </a:cubicBezTo>
                  <a:cubicBezTo>
                    <a:pt x="5072" y="18016"/>
                    <a:pt x="7266" y="24950"/>
                    <a:pt x="4132" y="32234"/>
                  </a:cubicBezTo>
                  <a:lnTo>
                    <a:pt x="31294" y="32234"/>
                  </a:lnTo>
                  <a:cubicBezTo>
                    <a:pt x="28159" y="24950"/>
                    <a:pt x="30354" y="18016"/>
                    <a:pt x="30354" y="18016"/>
                  </a:cubicBezTo>
                  <a:cubicBezTo>
                    <a:pt x="35406" y="8501"/>
                    <a:pt x="34484" y="0"/>
                    <a:pt x="344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0"/>
            <p:cNvSpPr/>
            <p:nvPr/>
          </p:nvSpPr>
          <p:spPr>
            <a:xfrm>
              <a:off x="4435571" y="3772715"/>
              <a:ext cx="236980" cy="68657"/>
            </a:xfrm>
            <a:custGeom>
              <a:avLst/>
              <a:gdLst/>
              <a:ahLst/>
              <a:cxnLst/>
              <a:rect l="l" t="t" r="r" b="b"/>
              <a:pathLst>
                <a:path w="17317" h="5017" extrusionOk="0">
                  <a:moveTo>
                    <a:pt x="1" y="0"/>
                  </a:moveTo>
                  <a:lnTo>
                    <a:pt x="8778" y="5016"/>
                  </a:lnTo>
                  <a:lnTo>
                    <a:pt x="17316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0"/>
            <p:cNvSpPr/>
            <p:nvPr/>
          </p:nvSpPr>
          <p:spPr>
            <a:xfrm>
              <a:off x="4070692" y="3944812"/>
              <a:ext cx="271288" cy="294183"/>
            </a:xfrm>
            <a:custGeom>
              <a:avLst/>
              <a:gdLst/>
              <a:ahLst/>
              <a:cxnLst/>
              <a:rect l="l" t="t" r="r" b="b"/>
              <a:pathLst>
                <a:path w="19824" h="21497" extrusionOk="0">
                  <a:moveTo>
                    <a:pt x="6325" y="1"/>
                  </a:moveTo>
                  <a:lnTo>
                    <a:pt x="1752" y="11618"/>
                  </a:lnTo>
                  <a:cubicBezTo>
                    <a:pt x="0" y="16099"/>
                    <a:pt x="3006" y="21004"/>
                    <a:pt x="7800" y="21465"/>
                  </a:cubicBezTo>
                  <a:cubicBezTo>
                    <a:pt x="8025" y="21486"/>
                    <a:pt x="8248" y="21496"/>
                    <a:pt x="8470" y="21496"/>
                  </a:cubicBezTo>
                  <a:cubicBezTo>
                    <a:pt x="11386" y="21496"/>
                    <a:pt x="14044" y="19726"/>
                    <a:pt x="15158" y="16984"/>
                  </a:cubicBezTo>
                  <a:lnTo>
                    <a:pt x="19823" y="5514"/>
                  </a:lnTo>
                  <a:lnTo>
                    <a:pt x="6325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0"/>
            <p:cNvSpPr/>
            <p:nvPr/>
          </p:nvSpPr>
          <p:spPr>
            <a:xfrm>
              <a:off x="4157491" y="3772715"/>
              <a:ext cx="285178" cy="247572"/>
            </a:xfrm>
            <a:custGeom>
              <a:avLst/>
              <a:gdLst/>
              <a:ahLst/>
              <a:cxnLst/>
              <a:rect l="l" t="t" r="r" b="b"/>
              <a:pathLst>
                <a:path w="20839" h="18091" extrusionOk="0">
                  <a:moveTo>
                    <a:pt x="10235" y="0"/>
                  </a:moveTo>
                  <a:cubicBezTo>
                    <a:pt x="7045" y="0"/>
                    <a:pt x="4187" y="1937"/>
                    <a:pt x="3025" y="4905"/>
                  </a:cubicBezTo>
                  <a:lnTo>
                    <a:pt x="1" y="12595"/>
                  </a:lnTo>
                  <a:lnTo>
                    <a:pt x="13480" y="18090"/>
                  </a:lnTo>
                  <a:lnTo>
                    <a:pt x="208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0"/>
            <p:cNvSpPr/>
            <p:nvPr/>
          </p:nvSpPr>
          <p:spPr>
            <a:xfrm>
              <a:off x="4094160" y="4082218"/>
              <a:ext cx="535747" cy="156595"/>
            </a:xfrm>
            <a:custGeom>
              <a:avLst/>
              <a:gdLst/>
              <a:ahLst/>
              <a:cxnLst/>
              <a:rect l="l" t="t" r="r" b="b"/>
              <a:pathLst>
                <a:path w="39149" h="11443" extrusionOk="0">
                  <a:moveTo>
                    <a:pt x="12795" y="1"/>
                  </a:moveTo>
                  <a:cubicBezTo>
                    <a:pt x="9939" y="1"/>
                    <a:pt x="7111" y="362"/>
                    <a:pt x="4463" y="1245"/>
                  </a:cubicBezTo>
                  <a:cubicBezTo>
                    <a:pt x="2895" y="1761"/>
                    <a:pt x="1660" y="2978"/>
                    <a:pt x="1143" y="4546"/>
                  </a:cubicBezTo>
                  <a:cubicBezTo>
                    <a:pt x="0" y="7939"/>
                    <a:pt x="2508" y="11442"/>
                    <a:pt x="6104" y="11442"/>
                  </a:cubicBezTo>
                  <a:lnTo>
                    <a:pt x="36807" y="11442"/>
                  </a:lnTo>
                  <a:lnTo>
                    <a:pt x="39149" y="7367"/>
                  </a:lnTo>
                  <a:cubicBezTo>
                    <a:pt x="39149" y="7367"/>
                    <a:pt x="25689" y="1"/>
                    <a:pt x="1279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0"/>
            <p:cNvSpPr/>
            <p:nvPr/>
          </p:nvSpPr>
          <p:spPr>
            <a:xfrm>
              <a:off x="4491841" y="4082218"/>
              <a:ext cx="535761" cy="156595"/>
            </a:xfrm>
            <a:custGeom>
              <a:avLst/>
              <a:gdLst/>
              <a:ahLst/>
              <a:cxnLst/>
              <a:rect l="l" t="t" r="r" b="b"/>
              <a:pathLst>
                <a:path w="39150" h="11443" extrusionOk="0">
                  <a:moveTo>
                    <a:pt x="26355" y="1"/>
                  </a:moveTo>
                  <a:cubicBezTo>
                    <a:pt x="13460" y="1"/>
                    <a:pt x="1" y="7367"/>
                    <a:pt x="1" y="7367"/>
                  </a:cubicBezTo>
                  <a:lnTo>
                    <a:pt x="2343" y="11442"/>
                  </a:lnTo>
                  <a:lnTo>
                    <a:pt x="33046" y="11442"/>
                  </a:lnTo>
                  <a:cubicBezTo>
                    <a:pt x="36642" y="11442"/>
                    <a:pt x="39150" y="7939"/>
                    <a:pt x="38006" y="4546"/>
                  </a:cubicBezTo>
                  <a:cubicBezTo>
                    <a:pt x="37490" y="2978"/>
                    <a:pt x="36255" y="1761"/>
                    <a:pt x="34687" y="1245"/>
                  </a:cubicBezTo>
                  <a:cubicBezTo>
                    <a:pt x="32039" y="362"/>
                    <a:pt x="29211" y="1"/>
                    <a:pt x="26355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0"/>
            <p:cNvSpPr/>
            <p:nvPr/>
          </p:nvSpPr>
          <p:spPr>
            <a:xfrm>
              <a:off x="4781032" y="3944812"/>
              <a:ext cx="271548" cy="294183"/>
            </a:xfrm>
            <a:custGeom>
              <a:avLst/>
              <a:gdLst/>
              <a:ahLst/>
              <a:cxnLst/>
              <a:rect l="l" t="t" r="r" b="b"/>
              <a:pathLst>
                <a:path w="19843" h="21497" extrusionOk="0">
                  <a:moveTo>
                    <a:pt x="13499" y="1"/>
                  </a:moveTo>
                  <a:lnTo>
                    <a:pt x="1" y="5514"/>
                  </a:lnTo>
                  <a:lnTo>
                    <a:pt x="4666" y="16984"/>
                  </a:lnTo>
                  <a:cubicBezTo>
                    <a:pt x="5780" y="19726"/>
                    <a:pt x="8454" y="21496"/>
                    <a:pt x="11372" y="21496"/>
                  </a:cubicBezTo>
                  <a:cubicBezTo>
                    <a:pt x="11594" y="21496"/>
                    <a:pt x="11818" y="21486"/>
                    <a:pt x="12042" y="21465"/>
                  </a:cubicBezTo>
                  <a:cubicBezTo>
                    <a:pt x="16818" y="21004"/>
                    <a:pt x="19842" y="16099"/>
                    <a:pt x="18072" y="11618"/>
                  </a:cubicBezTo>
                  <a:lnTo>
                    <a:pt x="13499" y="1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0"/>
            <p:cNvSpPr/>
            <p:nvPr/>
          </p:nvSpPr>
          <p:spPr>
            <a:xfrm>
              <a:off x="4680343" y="3772715"/>
              <a:ext cx="285424" cy="247572"/>
            </a:xfrm>
            <a:custGeom>
              <a:avLst/>
              <a:gdLst/>
              <a:ahLst/>
              <a:cxnLst/>
              <a:rect l="l" t="t" r="r" b="b"/>
              <a:pathLst>
                <a:path w="20857" h="18091" extrusionOk="0">
                  <a:moveTo>
                    <a:pt x="1" y="0"/>
                  </a:moveTo>
                  <a:lnTo>
                    <a:pt x="7359" y="18090"/>
                  </a:lnTo>
                  <a:lnTo>
                    <a:pt x="20857" y="12595"/>
                  </a:lnTo>
                  <a:lnTo>
                    <a:pt x="17833" y="4905"/>
                  </a:lnTo>
                  <a:cubicBezTo>
                    <a:pt x="16652" y="1937"/>
                    <a:pt x="13794" y="0"/>
                    <a:pt x="10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0"/>
            <p:cNvSpPr/>
            <p:nvPr/>
          </p:nvSpPr>
          <p:spPr>
            <a:xfrm>
              <a:off x="4241773" y="4210538"/>
              <a:ext cx="631650" cy="31051"/>
            </a:xfrm>
            <a:custGeom>
              <a:avLst/>
              <a:gdLst/>
              <a:ahLst/>
              <a:cxnLst/>
              <a:rect l="l" t="t" r="r" b="b"/>
              <a:pathLst>
                <a:path w="46157" h="2269" extrusionOk="0">
                  <a:moveTo>
                    <a:pt x="1" y="0"/>
                  </a:moveTo>
                  <a:lnTo>
                    <a:pt x="1" y="2268"/>
                  </a:lnTo>
                  <a:lnTo>
                    <a:pt x="46157" y="2268"/>
                  </a:lnTo>
                  <a:lnTo>
                    <a:pt x="46157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0"/>
            <p:cNvSpPr/>
            <p:nvPr/>
          </p:nvSpPr>
          <p:spPr>
            <a:xfrm>
              <a:off x="4275847" y="3880974"/>
              <a:ext cx="563514" cy="360622"/>
            </a:xfrm>
            <a:custGeom>
              <a:avLst/>
              <a:gdLst/>
              <a:ahLst/>
              <a:cxnLst/>
              <a:rect l="l" t="t" r="r" b="b"/>
              <a:pathLst>
                <a:path w="41178" h="26352" extrusionOk="0">
                  <a:moveTo>
                    <a:pt x="1660" y="0"/>
                  </a:moveTo>
                  <a:cubicBezTo>
                    <a:pt x="738" y="0"/>
                    <a:pt x="0" y="738"/>
                    <a:pt x="0" y="1641"/>
                  </a:cubicBezTo>
                  <a:lnTo>
                    <a:pt x="0" y="26351"/>
                  </a:lnTo>
                  <a:lnTo>
                    <a:pt x="41177" y="26351"/>
                  </a:lnTo>
                  <a:lnTo>
                    <a:pt x="41177" y="1641"/>
                  </a:lnTo>
                  <a:cubicBezTo>
                    <a:pt x="41177" y="738"/>
                    <a:pt x="40440" y="0"/>
                    <a:pt x="395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0"/>
            <p:cNvSpPr/>
            <p:nvPr/>
          </p:nvSpPr>
          <p:spPr>
            <a:xfrm>
              <a:off x="4519606" y="4035663"/>
              <a:ext cx="74705" cy="74445"/>
            </a:xfrm>
            <a:custGeom>
              <a:avLst/>
              <a:gdLst/>
              <a:ahLst/>
              <a:cxnLst/>
              <a:rect l="l" t="t" r="r" b="b"/>
              <a:pathLst>
                <a:path w="5459" h="5440" extrusionOk="0">
                  <a:moveTo>
                    <a:pt x="2730" y="0"/>
                  </a:moveTo>
                  <a:cubicBezTo>
                    <a:pt x="1217" y="0"/>
                    <a:pt x="0" y="1217"/>
                    <a:pt x="0" y="2711"/>
                  </a:cubicBezTo>
                  <a:cubicBezTo>
                    <a:pt x="0" y="4223"/>
                    <a:pt x="1217" y="5440"/>
                    <a:pt x="2730" y="5440"/>
                  </a:cubicBezTo>
                  <a:cubicBezTo>
                    <a:pt x="4242" y="5440"/>
                    <a:pt x="5459" y="4223"/>
                    <a:pt x="5459" y="2711"/>
                  </a:cubicBezTo>
                  <a:cubicBezTo>
                    <a:pt x="5459" y="1217"/>
                    <a:pt x="4242" y="0"/>
                    <a:pt x="2730" y="0"/>
                  </a:cubicBez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0"/>
            <p:cNvSpPr/>
            <p:nvPr/>
          </p:nvSpPr>
          <p:spPr>
            <a:xfrm>
              <a:off x="4500175" y="3663705"/>
              <a:ext cx="103731" cy="125175"/>
            </a:xfrm>
            <a:custGeom>
              <a:avLst/>
              <a:gdLst/>
              <a:ahLst/>
              <a:cxnLst/>
              <a:rect l="l" t="t" r="r" b="b"/>
              <a:pathLst>
                <a:path w="7580" h="9147" extrusionOk="0">
                  <a:moveTo>
                    <a:pt x="1" y="0"/>
                  </a:moveTo>
                  <a:lnTo>
                    <a:pt x="1" y="9147"/>
                  </a:lnTo>
                  <a:lnTo>
                    <a:pt x="7579" y="9147"/>
                  </a:lnTo>
                  <a:lnTo>
                    <a:pt x="7579" y="0"/>
                  </a:ln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0"/>
            <p:cNvSpPr/>
            <p:nvPr/>
          </p:nvSpPr>
          <p:spPr>
            <a:xfrm>
              <a:off x="4500175" y="3648556"/>
              <a:ext cx="103731" cy="94904"/>
            </a:xfrm>
            <a:custGeom>
              <a:avLst/>
              <a:gdLst/>
              <a:ahLst/>
              <a:cxnLst/>
              <a:rect l="l" t="t" r="r" b="b"/>
              <a:pathLst>
                <a:path w="7580" h="6935" extrusionOk="0">
                  <a:moveTo>
                    <a:pt x="7579" y="1"/>
                  </a:moveTo>
                  <a:lnTo>
                    <a:pt x="1" y="2638"/>
                  </a:lnTo>
                  <a:lnTo>
                    <a:pt x="7579" y="6934"/>
                  </a:lnTo>
                  <a:lnTo>
                    <a:pt x="7579" y="1"/>
                  </a:lnTo>
                  <a:close/>
                </a:path>
              </a:pathLst>
            </a:custGeom>
            <a:solidFill>
              <a:srgbClr val="EE8D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0"/>
            <p:cNvSpPr/>
            <p:nvPr/>
          </p:nvSpPr>
          <p:spPr>
            <a:xfrm>
              <a:off x="4327574" y="3286956"/>
              <a:ext cx="447179" cy="355573"/>
            </a:xfrm>
            <a:custGeom>
              <a:avLst/>
              <a:gdLst/>
              <a:ahLst/>
              <a:cxnLst/>
              <a:rect l="l" t="t" r="r" b="b"/>
              <a:pathLst>
                <a:path w="32677" h="25983" extrusionOk="0">
                  <a:moveTo>
                    <a:pt x="16338" y="0"/>
                  </a:moveTo>
                  <a:cubicBezTo>
                    <a:pt x="7303" y="0"/>
                    <a:pt x="0" y="5809"/>
                    <a:pt x="0" y="13000"/>
                  </a:cubicBezTo>
                  <a:cubicBezTo>
                    <a:pt x="0" y="20174"/>
                    <a:pt x="7303" y="25982"/>
                    <a:pt x="16338" y="25982"/>
                  </a:cubicBezTo>
                  <a:cubicBezTo>
                    <a:pt x="25356" y="25982"/>
                    <a:pt x="32676" y="20174"/>
                    <a:pt x="32676" y="13000"/>
                  </a:cubicBezTo>
                  <a:cubicBezTo>
                    <a:pt x="32676" y="5809"/>
                    <a:pt x="25356" y="0"/>
                    <a:pt x="163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0"/>
            <p:cNvSpPr/>
            <p:nvPr/>
          </p:nvSpPr>
          <p:spPr>
            <a:xfrm>
              <a:off x="4317475" y="3325971"/>
              <a:ext cx="456526" cy="362484"/>
            </a:xfrm>
            <a:custGeom>
              <a:avLst/>
              <a:gdLst/>
              <a:ahLst/>
              <a:cxnLst/>
              <a:rect l="l" t="t" r="r" b="b"/>
              <a:pathLst>
                <a:path w="33360" h="26488" extrusionOk="0">
                  <a:moveTo>
                    <a:pt x="18059" y="0"/>
                  </a:moveTo>
                  <a:cubicBezTo>
                    <a:pt x="17656" y="0"/>
                    <a:pt x="17243" y="9"/>
                    <a:pt x="16818" y="26"/>
                  </a:cubicBezTo>
                  <a:cubicBezTo>
                    <a:pt x="3763" y="524"/>
                    <a:pt x="1550" y="8803"/>
                    <a:pt x="1550" y="8803"/>
                  </a:cubicBezTo>
                  <a:cubicBezTo>
                    <a:pt x="1550" y="8803"/>
                    <a:pt x="1" y="26487"/>
                    <a:pt x="16781" y="26487"/>
                  </a:cubicBezTo>
                  <a:cubicBezTo>
                    <a:pt x="29560" y="26487"/>
                    <a:pt x="32400" y="17581"/>
                    <a:pt x="32990" y="12159"/>
                  </a:cubicBezTo>
                  <a:cubicBezTo>
                    <a:pt x="33359" y="8637"/>
                    <a:pt x="31902" y="5170"/>
                    <a:pt x="29044" y="3068"/>
                  </a:cubicBezTo>
                  <a:cubicBezTo>
                    <a:pt x="26783" y="1407"/>
                    <a:pt x="23314" y="0"/>
                    <a:pt x="18059" y="0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0"/>
            <p:cNvSpPr/>
            <p:nvPr/>
          </p:nvSpPr>
          <p:spPr>
            <a:xfrm>
              <a:off x="4319747" y="3322030"/>
              <a:ext cx="240251" cy="167571"/>
            </a:xfrm>
            <a:custGeom>
              <a:avLst/>
              <a:gdLst/>
              <a:ahLst/>
              <a:cxnLst/>
              <a:rect l="l" t="t" r="r" b="b"/>
              <a:pathLst>
                <a:path w="17556" h="12245" extrusionOk="0">
                  <a:moveTo>
                    <a:pt x="14647" y="0"/>
                  </a:moveTo>
                  <a:cubicBezTo>
                    <a:pt x="12046" y="0"/>
                    <a:pt x="8138" y="448"/>
                    <a:pt x="4777" y="2674"/>
                  </a:cubicBezTo>
                  <a:cubicBezTo>
                    <a:pt x="1" y="5809"/>
                    <a:pt x="1328" y="12244"/>
                    <a:pt x="1328" y="12244"/>
                  </a:cubicBezTo>
                  <a:cubicBezTo>
                    <a:pt x="1328" y="12244"/>
                    <a:pt x="14200" y="10659"/>
                    <a:pt x="17556" y="203"/>
                  </a:cubicBezTo>
                  <a:cubicBezTo>
                    <a:pt x="17556" y="203"/>
                    <a:pt x="16397" y="0"/>
                    <a:pt x="1464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0"/>
            <p:cNvSpPr/>
            <p:nvPr/>
          </p:nvSpPr>
          <p:spPr>
            <a:xfrm>
              <a:off x="4541816" y="3320976"/>
              <a:ext cx="241003" cy="161809"/>
            </a:xfrm>
            <a:custGeom>
              <a:avLst/>
              <a:gdLst/>
              <a:ahLst/>
              <a:cxnLst/>
              <a:rect l="l" t="t" r="r" b="b"/>
              <a:pathLst>
                <a:path w="17611" h="11824" extrusionOk="0">
                  <a:moveTo>
                    <a:pt x="2990" y="1"/>
                  </a:moveTo>
                  <a:cubicBezTo>
                    <a:pt x="1182" y="1"/>
                    <a:pt x="0" y="243"/>
                    <a:pt x="0" y="243"/>
                  </a:cubicBezTo>
                  <a:cubicBezTo>
                    <a:pt x="2029" y="11049"/>
                    <a:pt x="16725" y="11824"/>
                    <a:pt x="16725" y="11824"/>
                  </a:cubicBezTo>
                  <a:cubicBezTo>
                    <a:pt x="16725" y="11824"/>
                    <a:pt x="17611" y="5628"/>
                    <a:pt x="12189" y="2401"/>
                  </a:cubicBezTo>
                  <a:cubicBezTo>
                    <a:pt x="8880" y="426"/>
                    <a:pt x="5385" y="1"/>
                    <a:pt x="29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0"/>
            <p:cNvSpPr/>
            <p:nvPr/>
          </p:nvSpPr>
          <p:spPr>
            <a:xfrm>
              <a:off x="4260699" y="3478225"/>
              <a:ext cx="113324" cy="103485"/>
            </a:xfrm>
            <a:custGeom>
              <a:avLst/>
              <a:gdLst/>
              <a:ahLst/>
              <a:cxnLst/>
              <a:rect l="l" t="t" r="r" b="b"/>
              <a:pathLst>
                <a:path w="8281" h="7562" extrusionOk="0">
                  <a:moveTo>
                    <a:pt x="4131" y="1"/>
                  </a:moveTo>
                  <a:cubicBezTo>
                    <a:pt x="1845" y="1"/>
                    <a:pt x="1" y="1697"/>
                    <a:pt x="1" y="3781"/>
                  </a:cubicBezTo>
                  <a:cubicBezTo>
                    <a:pt x="1" y="5865"/>
                    <a:pt x="1845" y="7561"/>
                    <a:pt x="4131" y="7561"/>
                  </a:cubicBezTo>
                  <a:cubicBezTo>
                    <a:pt x="6436" y="7561"/>
                    <a:pt x="8280" y="5865"/>
                    <a:pt x="8280" y="3781"/>
                  </a:cubicBezTo>
                  <a:cubicBezTo>
                    <a:pt x="8280" y="1697"/>
                    <a:pt x="6436" y="1"/>
                    <a:pt x="4131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0"/>
            <p:cNvSpPr/>
            <p:nvPr/>
          </p:nvSpPr>
          <p:spPr>
            <a:xfrm>
              <a:off x="4295279" y="3509015"/>
              <a:ext cx="35088" cy="43162"/>
            </a:xfrm>
            <a:custGeom>
              <a:avLst/>
              <a:gdLst/>
              <a:ahLst/>
              <a:cxnLst/>
              <a:rect l="l" t="t" r="r" b="b"/>
              <a:pathLst>
                <a:path w="2564" h="3154" fill="none" extrusionOk="0">
                  <a:moveTo>
                    <a:pt x="0" y="701"/>
                  </a:moveTo>
                  <a:cubicBezTo>
                    <a:pt x="0" y="701"/>
                    <a:pt x="2434" y="0"/>
                    <a:pt x="2563" y="3154"/>
                  </a:cubicBezTo>
                </a:path>
              </a:pathLst>
            </a:custGeom>
            <a:noFill/>
            <a:ln w="5525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0"/>
            <p:cNvSpPr/>
            <p:nvPr/>
          </p:nvSpPr>
          <p:spPr>
            <a:xfrm>
              <a:off x="4735107" y="3478225"/>
              <a:ext cx="113570" cy="103485"/>
            </a:xfrm>
            <a:custGeom>
              <a:avLst/>
              <a:gdLst/>
              <a:ahLst/>
              <a:cxnLst/>
              <a:rect l="l" t="t" r="r" b="b"/>
              <a:pathLst>
                <a:path w="8299" h="7562" extrusionOk="0">
                  <a:moveTo>
                    <a:pt x="4149" y="1"/>
                  </a:moveTo>
                  <a:cubicBezTo>
                    <a:pt x="1863" y="1"/>
                    <a:pt x="0" y="1697"/>
                    <a:pt x="0" y="3781"/>
                  </a:cubicBezTo>
                  <a:cubicBezTo>
                    <a:pt x="0" y="5865"/>
                    <a:pt x="1863" y="7561"/>
                    <a:pt x="4149" y="7561"/>
                  </a:cubicBezTo>
                  <a:cubicBezTo>
                    <a:pt x="6436" y="7561"/>
                    <a:pt x="8298" y="5865"/>
                    <a:pt x="8298" y="3781"/>
                  </a:cubicBezTo>
                  <a:cubicBezTo>
                    <a:pt x="8298" y="1697"/>
                    <a:pt x="6436" y="1"/>
                    <a:pt x="4149" y="1"/>
                  </a:cubicBezTo>
                  <a:close/>
                </a:path>
              </a:pathLst>
            </a:custGeom>
            <a:solidFill>
              <a:srgbClr val="FBB3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0"/>
            <p:cNvSpPr/>
            <p:nvPr/>
          </p:nvSpPr>
          <p:spPr>
            <a:xfrm>
              <a:off x="4774724" y="3505484"/>
              <a:ext cx="38112" cy="43162"/>
            </a:xfrm>
            <a:custGeom>
              <a:avLst/>
              <a:gdLst/>
              <a:ahLst/>
              <a:cxnLst/>
              <a:rect l="l" t="t" r="r" b="b"/>
              <a:pathLst>
                <a:path w="2785" h="3154" fill="none" extrusionOk="0">
                  <a:moveTo>
                    <a:pt x="2785" y="701"/>
                  </a:moveTo>
                  <a:cubicBezTo>
                    <a:pt x="2785" y="701"/>
                    <a:pt x="148" y="0"/>
                    <a:pt x="0" y="3153"/>
                  </a:cubicBez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0"/>
            <p:cNvSpPr/>
            <p:nvPr/>
          </p:nvSpPr>
          <p:spPr>
            <a:xfrm>
              <a:off x="4328080" y="3462830"/>
              <a:ext cx="40384" cy="54274"/>
            </a:xfrm>
            <a:custGeom>
              <a:avLst/>
              <a:gdLst/>
              <a:ahLst/>
              <a:cxnLst/>
              <a:rect l="l" t="t" r="r" b="b"/>
              <a:pathLst>
                <a:path w="2951" h="3966" extrusionOk="0">
                  <a:moveTo>
                    <a:pt x="2951" y="1"/>
                  </a:moveTo>
                  <a:lnTo>
                    <a:pt x="0" y="1199"/>
                  </a:lnTo>
                  <a:lnTo>
                    <a:pt x="1586" y="3965"/>
                  </a:lnTo>
                  <a:lnTo>
                    <a:pt x="2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0"/>
            <p:cNvSpPr/>
            <p:nvPr/>
          </p:nvSpPr>
          <p:spPr>
            <a:xfrm>
              <a:off x="4724502" y="3464855"/>
              <a:ext cx="49484" cy="52249"/>
            </a:xfrm>
            <a:custGeom>
              <a:avLst/>
              <a:gdLst/>
              <a:ahLst/>
              <a:cxnLst/>
              <a:rect l="l" t="t" r="r" b="b"/>
              <a:pathLst>
                <a:path w="3616" h="3818" extrusionOk="0">
                  <a:moveTo>
                    <a:pt x="1" y="0"/>
                  </a:moveTo>
                  <a:lnTo>
                    <a:pt x="2048" y="3817"/>
                  </a:lnTo>
                  <a:lnTo>
                    <a:pt x="3615" y="11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0"/>
            <p:cNvSpPr/>
            <p:nvPr/>
          </p:nvSpPr>
          <p:spPr>
            <a:xfrm>
              <a:off x="4411103" y="3514749"/>
              <a:ext cx="97162" cy="57572"/>
            </a:xfrm>
            <a:custGeom>
              <a:avLst/>
              <a:gdLst/>
              <a:ahLst/>
              <a:cxnLst/>
              <a:rect l="l" t="t" r="r" b="b"/>
              <a:pathLst>
                <a:path w="7100" h="4207" extrusionOk="0">
                  <a:moveTo>
                    <a:pt x="3273" y="1"/>
                  </a:moveTo>
                  <a:cubicBezTo>
                    <a:pt x="1318" y="1"/>
                    <a:pt x="0" y="1333"/>
                    <a:pt x="0" y="1333"/>
                  </a:cubicBezTo>
                  <a:cubicBezTo>
                    <a:pt x="0" y="1333"/>
                    <a:pt x="314" y="3528"/>
                    <a:pt x="3190" y="4081"/>
                  </a:cubicBezTo>
                  <a:cubicBezTo>
                    <a:pt x="3652" y="4169"/>
                    <a:pt x="4066" y="4206"/>
                    <a:pt x="4436" y="4206"/>
                  </a:cubicBezTo>
                  <a:cubicBezTo>
                    <a:pt x="6383" y="4206"/>
                    <a:pt x="7100" y="3177"/>
                    <a:pt x="7100" y="3177"/>
                  </a:cubicBezTo>
                  <a:cubicBezTo>
                    <a:pt x="7100" y="3177"/>
                    <a:pt x="6473" y="540"/>
                    <a:pt x="4094" y="79"/>
                  </a:cubicBezTo>
                  <a:cubicBezTo>
                    <a:pt x="3810" y="25"/>
                    <a:pt x="3536" y="1"/>
                    <a:pt x="32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0"/>
            <p:cNvSpPr/>
            <p:nvPr/>
          </p:nvSpPr>
          <p:spPr>
            <a:xfrm>
              <a:off x="4423720" y="3510219"/>
              <a:ext cx="71927" cy="66235"/>
            </a:xfrm>
            <a:custGeom>
              <a:avLst/>
              <a:gdLst/>
              <a:ahLst/>
              <a:cxnLst/>
              <a:rect l="l" t="t" r="r" b="b"/>
              <a:pathLst>
                <a:path w="5256" h="4840" extrusionOk="0">
                  <a:moveTo>
                    <a:pt x="2636" y="1"/>
                  </a:moveTo>
                  <a:cubicBezTo>
                    <a:pt x="1498" y="1"/>
                    <a:pt x="487" y="799"/>
                    <a:pt x="258" y="1959"/>
                  </a:cubicBezTo>
                  <a:cubicBezTo>
                    <a:pt x="0" y="3287"/>
                    <a:pt x="867" y="4541"/>
                    <a:pt x="2176" y="4799"/>
                  </a:cubicBezTo>
                  <a:cubicBezTo>
                    <a:pt x="2325" y="4826"/>
                    <a:pt x="2474" y="4840"/>
                    <a:pt x="2621" y="4840"/>
                  </a:cubicBezTo>
                  <a:cubicBezTo>
                    <a:pt x="3762" y="4840"/>
                    <a:pt x="4785" y="4041"/>
                    <a:pt x="4997" y="2881"/>
                  </a:cubicBezTo>
                  <a:cubicBezTo>
                    <a:pt x="5256" y="1572"/>
                    <a:pt x="4389" y="300"/>
                    <a:pt x="3080" y="41"/>
                  </a:cubicBezTo>
                  <a:cubicBezTo>
                    <a:pt x="2931" y="14"/>
                    <a:pt x="2782" y="1"/>
                    <a:pt x="26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0"/>
            <p:cNvSpPr/>
            <p:nvPr/>
          </p:nvSpPr>
          <p:spPr>
            <a:xfrm>
              <a:off x="4582691" y="3514749"/>
              <a:ext cx="97162" cy="57572"/>
            </a:xfrm>
            <a:custGeom>
              <a:avLst/>
              <a:gdLst/>
              <a:ahLst/>
              <a:cxnLst/>
              <a:rect l="l" t="t" r="r" b="b"/>
              <a:pathLst>
                <a:path w="7100" h="4207" extrusionOk="0">
                  <a:moveTo>
                    <a:pt x="3822" y="1"/>
                  </a:moveTo>
                  <a:cubicBezTo>
                    <a:pt x="3561" y="1"/>
                    <a:pt x="3288" y="25"/>
                    <a:pt x="3006" y="79"/>
                  </a:cubicBezTo>
                  <a:cubicBezTo>
                    <a:pt x="627" y="540"/>
                    <a:pt x="0" y="3177"/>
                    <a:pt x="0" y="3177"/>
                  </a:cubicBezTo>
                  <a:cubicBezTo>
                    <a:pt x="0" y="3177"/>
                    <a:pt x="704" y="4206"/>
                    <a:pt x="2647" y="4206"/>
                  </a:cubicBezTo>
                  <a:cubicBezTo>
                    <a:pt x="3016" y="4206"/>
                    <a:pt x="3429" y="4169"/>
                    <a:pt x="3891" y="4081"/>
                  </a:cubicBezTo>
                  <a:cubicBezTo>
                    <a:pt x="6786" y="3528"/>
                    <a:pt x="7100" y="1333"/>
                    <a:pt x="7100" y="1333"/>
                  </a:cubicBezTo>
                  <a:cubicBezTo>
                    <a:pt x="7100" y="1333"/>
                    <a:pt x="5767" y="1"/>
                    <a:pt x="38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0"/>
            <p:cNvSpPr/>
            <p:nvPr/>
          </p:nvSpPr>
          <p:spPr>
            <a:xfrm>
              <a:off x="4595062" y="3510219"/>
              <a:ext cx="71927" cy="66235"/>
            </a:xfrm>
            <a:custGeom>
              <a:avLst/>
              <a:gdLst/>
              <a:ahLst/>
              <a:cxnLst/>
              <a:rect l="l" t="t" r="r" b="b"/>
              <a:pathLst>
                <a:path w="5256" h="4840" extrusionOk="0">
                  <a:moveTo>
                    <a:pt x="2621" y="1"/>
                  </a:moveTo>
                  <a:cubicBezTo>
                    <a:pt x="2474" y="1"/>
                    <a:pt x="2325" y="14"/>
                    <a:pt x="2176" y="41"/>
                  </a:cubicBezTo>
                  <a:cubicBezTo>
                    <a:pt x="867" y="300"/>
                    <a:pt x="0" y="1572"/>
                    <a:pt x="258" y="2881"/>
                  </a:cubicBezTo>
                  <a:cubicBezTo>
                    <a:pt x="487" y="4041"/>
                    <a:pt x="1498" y="4840"/>
                    <a:pt x="2636" y="4840"/>
                  </a:cubicBezTo>
                  <a:cubicBezTo>
                    <a:pt x="2782" y="4840"/>
                    <a:pt x="2930" y="4826"/>
                    <a:pt x="3080" y="4799"/>
                  </a:cubicBezTo>
                  <a:cubicBezTo>
                    <a:pt x="4407" y="4541"/>
                    <a:pt x="5256" y="3287"/>
                    <a:pt x="5016" y="1959"/>
                  </a:cubicBezTo>
                  <a:cubicBezTo>
                    <a:pt x="4787" y="799"/>
                    <a:pt x="3762" y="1"/>
                    <a:pt x="26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0"/>
            <p:cNvSpPr/>
            <p:nvPr/>
          </p:nvSpPr>
          <p:spPr>
            <a:xfrm>
              <a:off x="4543581" y="3596828"/>
              <a:ext cx="11865" cy="13890"/>
            </a:xfrm>
            <a:custGeom>
              <a:avLst/>
              <a:gdLst/>
              <a:ahLst/>
              <a:cxnLst/>
              <a:rect l="l" t="t" r="r" b="b"/>
              <a:pathLst>
                <a:path w="867" h="1015" fill="none" extrusionOk="0">
                  <a:moveTo>
                    <a:pt x="0" y="1"/>
                  </a:moveTo>
                  <a:lnTo>
                    <a:pt x="0" y="996"/>
                  </a:lnTo>
                  <a:lnTo>
                    <a:pt x="867" y="1015"/>
                  </a:ln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0"/>
            <p:cNvSpPr/>
            <p:nvPr/>
          </p:nvSpPr>
          <p:spPr>
            <a:xfrm>
              <a:off x="4348265" y="3440633"/>
              <a:ext cx="191806" cy="191793"/>
            </a:xfrm>
            <a:custGeom>
              <a:avLst/>
              <a:gdLst/>
              <a:ahLst/>
              <a:cxnLst/>
              <a:rect l="l" t="t" r="r" b="b"/>
              <a:pathLst>
                <a:path w="14016" h="14015" fill="none" extrusionOk="0">
                  <a:moveTo>
                    <a:pt x="14015" y="7007"/>
                  </a:moveTo>
                  <a:cubicBezTo>
                    <a:pt x="14015" y="10880"/>
                    <a:pt x="10880" y="14015"/>
                    <a:pt x="7008" y="14015"/>
                  </a:cubicBezTo>
                  <a:cubicBezTo>
                    <a:pt x="3135" y="14015"/>
                    <a:pt x="0" y="10880"/>
                    <a:pt x="0" y="7007"/>
                  </a:cubicBezTo>
                  <a:cubicBezTo>
                    <a:pt x="0" y="3135"/>
                    <a:pt x="3135" y="0"/>
                    <a:pt x="7008" y="0"/>
                  </a:cubicBezTo>
                  <a:cubicBezTo>
                    <a:pt x="10880" y="0"/>
                    <a:pt x="14015" y="3135"/>
                    <a:pt x="14015" y="7007"/>
                  </a:cubicBezTo>
                  <a:close/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0"/>
            <p:cNvSpPr/>
            <p:nvPr/>
          </p:nvSpPr>
          <p:spPr>
            <a:xfrm>
              <a:off x="4561740" y="3440633"/>
              <a:ext cx="191560" cy="191793"/>
            </a:xfrm>
            <a:custGeom>
              <a:avLst/>
              <a:gdLst/>
              <a:ahLst/>
              <a:cxnLst/>
              <a:rect l="l" t="t" r="r" b="b"/>
              <a:pathLst>
                <a:path w="13998" h="14015" fill="none" extrusionOk="0">
                  <a:moveTo>
                    <a:pt x="13997" y="7007"/>
                  </a:moveTo>
                  <a:cubicBezTo>
                    <a:pt x="13997" y="10880"/>
                    <a:pt x="10862" y="14015"/>
                    <a:pt x="7008" y="14015"/>
                  </a:cubicBezTo>
                  <a:cubicBezTo>
                    <a:pt x="3136" y="14015"/>
                    <a:pt x="1" y="10880"/>
                    <a:pt x="1" y="7007"/>
                  </a:cubicBezTo>
                  <a:cubicBezTo>
                    <a:pt x="1" y="3135"/>
                    <a:pt x="3136" y="0"/>
                    <a:pt x="7008" y="0"/>
                  </a:cubicBezTo>
                  <a:cubicBezTo>
                    <a:pt x="10862" y="0"/>
                    <a:pt x="13997" y="3135"/>
                    <a:pt x="13997" y="7007"/>
                  </a:cubicBezTo>
                  <a:close/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0"/>
            <p:cNvSpPr/>
            <p:nvPr/>
          </p:nvSpPr>
          <p:spPr>
            <a:xfrm>
              <a:off x="4540051" y="3526682"/>
              <a:ext cx="21704" cy="9853"/>
            </a:xfrm>
            <a:custGeom>
              <a:avLst/>
              <a:gdLst/>
              <a:ahLst/>
              <a:cxnLst/>
              <a:rect l="l" t="t" r="r" b="b"/>
              <a:pathLst>
                <a:path w="1586" h="720" fill="none" extrusionOk="0">
                  <a:moveTo>
                    <a:pt x="0" y="719"/>
                  </a:moveTo>
                  <a:cubicBezTo>
                    <a:pt x="0" y="719"/>
                    <a:pt x="609" y="0"/>
                    <a:pt x="1586" y="719"/>
                  </a:cubicBezTo>
                </a:path>
              </a:pathLst>
            </a:custGeom>
            <a:noFill/>
            <a:ln w="8300" cap="flat" cmpd="sng">
              <a:solidFill>
                <a:srgbClr val="FB4A01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0"/>
            <p:cNvSpPr/>
            <p:nvPr/>
          </p:nvSpPr>
          <p:spPr>
            <a:xfrm>
              <a:off x="4414374" y="3463596"/>
              <a:ext cx="84052" cy="24482"/>
            </a:xfrm>
            <a:custGeom>
              <a:avLst/>
              <a:gdLst/>
              <a:ahLst/>
              <a:cxnLst/>
              <a:rect l="l" t="t" r="r" b="b"/>
              <a:pathLst>
                <a:path w="6142" h="1789" fill="none" extrusionOk="0">
                  <a:moveTo>
                    <a:pt x="1" y="1346"/>
                  </a:moveTo>
                  <a:cubicBezTo>
                    <a:pt x="1" y="1346"/>
                    <a:pt x="2896" y="0"/>
                    <a:pt x="6141" y="1789"/>
                  </a:cubicBezTo>
                </a:path>
              </a:pathLst>
            </a:custGeom>
            <a:solidFill>
              <a:schemeClr val="accent6"/>
            </a:solidFill>
            <a:ln w="11975" cap="flat" cmpd="sng">
              <a:solidFill>
                <a:schemeClr val="accent6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0"/>
            <p:cNvSpPr/>
            <p:nvPr/>
          </p:nvSpPr>
          <p:spPr>
            <a:xfrm>
              <a:off x="4600098" y="3463596"/>
              <a:ext cx="83792" cy="24482"/>
            </a:xfrm>
            <a:custGeom>
              <a:avLst/>
              <a:gdLst/>
              <a:ahLst/>
              <a:cxnLst/>
              <a:rect l="l" t="t" r="r" b="b"/>
              <a:pathLst>
                <a:path w="6123" h="1789" fill="none" extrusionOk="0">
                  <a:moveTo>
                    <a:pt x="6123" y="1346"/>
                  </a:moveTo>
                  <a:cubicBezTo>
                    <a:pt x="6123" y="1346"/>
                    <a:pt x="3228" y="0"/>
                    <a:pt x="1" y="1789"/>
                  </a:cubicBezTo>
                </a:path>
              </a:pathLst>
            </a:custGeom>
            <a:solidFill>
              <a:schemeClr val="accent6"/>
            </a:solidFill>
            <a:ln w="11975" cap="flat" cmpd="sng">
              <a:solidFill>
                <a:schemeClr val="accent6"/>
              </a:solidFill>
              <a:prstDash val="solid"/>
              <a:miter lim="1844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0"/>
            <p:cNvSpPr/>
            <p:nvPr/>
          </p:nvSpPr>
          <p:spPr>
            <a:xfrm>
              <a:off x="4511779" y="3630643"/>
              <a:ext cx="73706" cy="18187"/>
            </a:xfrm>
            <a:custGeom>
              <a:avLst/>
              <a:gdLst/>
              <a:ahLst/>
              <a:cxnLst/>
              <a:rect l="l" t="t" r="r" b="b"/>
              <a:pathLst>
                <a:path w="5386" h="1329" fill="none" extrusionOk="0">
                  <a:moveTo>
                    <a:pt x="1" y="1"/>
                  </a:moveTo>
                  <a:cubicBezTo>
                    <a:pt x="1" y="1"/>
                    <a:pt x="2343" y="1328"/>
                    <a:pt x="5385" y="1"/>
                  </a:cubicBezTo>
                </a:path>
              </a:pathLst>
            </a:custGeom>
            <a:noFill/>
            <a:ln w="6000" cap="rnd" cmpd="sng">
              <a:solidFill>
                <a:srgbClr val="EE8D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1" name="Google Shape;1291;p60">
            <a:hlinkClick r:id="rId3" action="ppaction://hlinksldjump"/>
          </p:cNvPr>
          <p:cNvSpPr/>
          <p:nvPr/>
        </p:nvSpPr>
        <p:spPr>
          <a:xfrm>
            <a:off x="3763926" y="2654050"/>
            <a:ext cx="1552353" cy="632928"/>
          </a:xfrm>
          <a:custGeom>
            <a:avLst/>
            <a:gdLst/>
            <a:ahLst/>
            <a:cxnLst/>
            <a:rect l="l" t="t" r="r" b="b"/>
            <a:pathLst>
              <a:path w="60164" h="44416" extrusionOk="0">
                <a:moveTo>
                  <a:pt x="6325" y="1"/>
                </a:moveTo>
                <a:cubicBezTo>
                  <a:pt x="2805" y="1"/>
                  <a:pt x="0" y="2860"/>
                  <a:pt x="0" y="6325"/>
                </a:cubicBezTo>
                <a:lnTo>
                  <a:pt x="0" y="32832"/>
                </a:lnTo>
                <a:cubicBezTo>
                  <a:pt x="0" y="36352"/>
                  <a:pt x="2805" y="39156"/>
                  <a:pt x="6325" y="39156"/>
                </a:cubicBezTo>
                <a:lnTo>
                  <a:pt x="25738" y="39156"/>
                </a:lnTo>
                <a:lnTo>
                  <a:pt x="28652" y="43556"/>
                </a:lnTo>
                <a:cubicBezTo>
                  <a:pt x="29033" y="44127"/>
                  <a:pt x="29655" y="44415"/>
                  <a:pt x="30273" y="44415"/>
                </a:cubicBezTo>
                <a:cubicBezTo>
                  <a:pt x="30906" y="44415"/>
                  <a:pt x="31535" y="44113"/>
                  <a:pt x="31897" y="43501"/>
                </a:cubicBezTo>
                <a:lnTo>
                  <a:pt x="34592" y="39156"/>
                </a:lnTo>
                <a:lnTo>
                  <a:pt x="53840" y="39156"/>
                </a:lnTo>
                <a:cubicBezTo>
                  <a:pt x="57304" y="39156"/>
                  <a:pt x="60164" y="36352"/>
                  <a:pt x="60164" y="32832"/>
                </a:cubicBezTo>
                <a:lnTo>
                  <a:pt x="60164" y="6325"/>
                </a:lnTo>
                <a:cubicBezTo>
                  <a:pt x="60164" y="2860"/>
                  <a:pt x="57304" y="1"/>
                  <a:pt x="53840" y="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Let’s code!</a:t>
            </a:r>
            <a:endParaRPr sz="1800" b="1" dirty="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" name="Google Shape;1243;p60">
            <a:extLst>
              <a:ext uri="{FF2B5EF4-FFF2-40B4-BE49-F238E27FC236}">
                <a16:creationId xmlns:a16="http://schemas.microsoft.com/office/drawing/2014/main" id="{18321BFC-13D8-0D6A-CCD1-B8119EC40D09}"/>
              </a:ext>
            </a:extLst>
          </p:cNvPr>
          <p:cNvSpPr txBox="1">
            <a:spLocks/>
          </p:cNvSpPr>
          <p:nvPr/>
        </p:nvSpPr>
        <p:spPr>
          <a:xfrm>
            <a:off x="3094752" y="4675420"/>
            <a:ext cx="2954496" cy="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000" b="0" i="0" u="none" strike="noStrike" cap="none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Ubuntu"/>
              <a:buNone/>
              <a:defRPr sz="2800" b="0" i="0" u="none" strike="noStrike" cap="none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indent="0"/>
            <a:r>
              <a:rPr lang="en-US" sz="800" dirty="0">
                <a:solidFill>
                  <a:schemeClr val="tx1"/>
                </a:solidFill>
              </a:rPr>
              <a:t>Johann Philipp Sittinger, DA FT NOV22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6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" grpId="0" build="p"/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63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 6 aspects</a:t>
            </a:r>
            <a:endParaRPr dirty="0"/>
          </a:p>
        </p:txBody>
      </p:sp>
      <p:sp>
        <p:nvSpPr>
          <p:cNvPr id="1337" name="Google Shape;1337;p63"/>
          <p:cNvSpPr/>
          <p:nvPr/>
        </p:nvSpPr>
        <p:spPr>
          <a:xfrm>
            <a:off x="5615823" y="5016298"/>
            <a:ext cx="403685" cy="22589"/>
          </a:xfrm>
          <a:custGeom>
            <a:avLst/>
            <a:gdLst/>
            <a:ahLst/>
            <a:cxnLst/>
            <a:rect l="l" t="t" r="r" b="b"/>
            <a:pathLst>
              <a:path w="22714" h="1271" extrusionOk="0">
                <a:moveTo>
                  <a:pt x="0" y="0"/>
                </a:moveTo>
                <a:lnTo>
                  <a:pt x="0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63"/>
          <p:cNvSpPr/>
          <p:nvPr/>
        </p:nvSpPr>
        <p:spPr>
          <a:xfrm>
            <a:off x="6210853" y="5016298"/>
            <a:ext cx="403702" cy="22589"/>
          </a:xfrm>
          <a:custGeom>
            <a:avLst/>
            <a:gdLst/>
            <a:ahLst/>
            <a:cxnLst/>
            <a:rect l="l" t="t" r="r" b="b"/>
            <a:pathLst>
              <a:path w="22715" h="1271" extrusionOk="0">
                <a:moveTo>
                  <a:pt x="1" y="0"/>
                </a:moveTo>
                <a:lnTo>
                  <a:pt x="1" y="1271"/>
                </a:lnTo>
                <a:lnTo>
                  <a:pt x="22714" y="1271"/>
                </a:lnTo>
                <a:lnTo>
                  <a:pt x="2271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63">
            <a:hlinkClick r:id="" action="ppaction://noaction"/>
          </p:cNvPr>
          <p:cNvSpPr txBox="1"/>
          <p:nvPr/>
        </p:nvSpPr>
        <p:spPr>
          <a:xfrm>
            <a:off x="8264833" y="3062914"/>
            <a:ext cx="440400" cy="2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429" name="Google Shape;1429;p63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63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849CF6-51D8-755A-9D1D-CEB8CACE3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401" y="1077421"/>
            <a:ext cx="6555197" cy="3970986"/>
          </a:xfrm>
          <a:prstGeom prst="rect">
            <a:avLst/>
          </a:prstGeom>
        </p:spPr>
      </p:pic>
      <p:cxnSp>
        <p:nvCxnSpPr>
          <p:cNvPr id="4" name="Google Shape;1244;p60">
            <a:extLst>
              <a:ext uri="{FF2B5EF4-FFF2-40B4-BE49-F238E27FC236}">
                <a16:creationId xmlns:a16="http://schemas.microsoft.com/office/drawing/2014/main" id="{9409AE96-AE9E-30DC-ADE1-BA2695F08234}"/>
              </a:ext>
            </a:extLst>
          </p:cNvPr>
          <p:cNvCxnSpPr/>
          <p:nvPr/>
        </p:nvCxnSpPr>
        <p:spPr>
          <a:xfrm>
            <a:off x="3994539" y="62524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84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2811;p84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2818;p84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Actionable insights</a:t>
            </a: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5" name="Google Shape;1244;p60">
            <a:extLst>
              <a:ext uri="{FF2B5EF4-FFF2-40B4-BE49-F238E27FC236}">
                <a16:creationId xmlns:a16="http://schemas.microsoft.com/office/drawing/2014/main" id="{B06B123E-212D-F7EA-B578-DB2AE8B9FB85}"/>
              </a:ext>
            </a:extLst>
          </p:cNvPr>
          <p:cNvCxnSpPr/>
          <p:nvPr/>
        </p:nvCxnSpPr>
        <p:spPr>
          <a:xfrm>
            <a:off x="4962292" y="603334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299005-0FC5-2A1D-3B93-D414036D4819}"/>
              </a:ext>
            </a:extLst>
          </p:cNvPr>
          <p:cNvGrpSpPr/>
          <p:nvPr/>
        </p:nvGrpSpPr>
        <p:grpSpPr>
          <a:xfrm>
            <a:off x="6287236" y="3276803"/>
            <a:ext cx="1728391" cy="1322406"/>
            <a:chOff x="721002" y="1745676"/>
            <a:chExt cx="3449327" cy="2639109"/>
          </a:xfrm>
        </p:grpSpPr>
        <p:grpSp>
          <p:nvGrpSpPr>
            <p:cNvPr id="2" name="Google Shape;1435;p64">
              <a:extLst>
                <a:ext uri="{FF2B5EF4-FFF2-40B4-BE49-F238E27FC236}">
                  <a16:creationId xmlns:a16="http://schemas.microsoft.com/office/drawing/2014/main" id="{F871C3AC-E553-A103-50B5-37E84A423B0A}"/>
                </a:ext>
              </a:extLst>
            </p:cNvPr>
            <p:cNvGrpSpPr/>
            <p:nvPr/>
          </p:nvGrpSpPr>
          <p:grpSpPr>
            <a:xfrm>
              <a:off x="721002" y="1745676"/>
              <a:ext cx="3449327" cy="2639109"/>
              <a:chOff x="721002" y="1745676"/>
              <a:chExt cx="3449327" cy="2639109"/>
            </a:xfrm>
          </p:grpSpPr>
          <p:sp>
            <p:nvSpPr>
              <p:cNvPr id="3" name="Google Shape;1436;p64">
                <a:extLst>
                  <a:ext uri="{FF2B5EF4-FFF2-40B4-BE49-F238E27FC236}">
                    <a16:creationId xmlns:a16="http://schemas.microsoft.com/office/drawing/2014/main" id="{D7E09BEE-8A97-5274-37F7-6B385CE7BECD}"/>
                  </a:ext>
                </a:extLst>
              </p:cNvPr>
              <p:cNvSpPr/>
              <p:nvPr/>
            </p:nvSpPr>
            <p:spPr>
              <a:xfrm>
                <a:off x="2000276" y="3071311"/>
                <a:ext cx="932483" cy="1274767"/>
              </a:xfrm>
              <a:custGeom>
                <a:avLst/>
                <a:gdLst/>
                <a:ahLst/>
                <a:cxnLst/>
                <a:rect l="l" t="t" r="r" b="b"/>
                <a:pathLst>
                  <a:path w="48209" h="65905" extrusionOk="0">
                    <a:moveTo>
                      <a:pt x="11728" y="1"/>
                    </a:moveTo>
                    <a:cubicBezTo>
                      <a:pt x="10407" y="1"/>
                      <a:pt x="9068" y="257"/>
                      <a:pt x="7782" y="795"/>
                    </a:cubicBezTo>
                    <a:cubicBezTo>
                      <a:pt x="2372" y="3105"/>
                      <a:pt x="1" y="9488"/>
                      <a:pt x="2615" y="14747"/>
                    </a:cubicBezTo>
                    <a:lnTo>
                      <a:pt x="27053" y="60158"/>
                    </a:lnTo>
                    <a:cubicBezTo>
                      <a:pt x="28861" y="63773"/>
                      <a:pt x="32524" y="65904"/>
                      <a:pt x="36372" y="65904"/>
                    </a:cubicBezTo>
                    <a:cubicBezTo>
                      <a:pt x="37570" y="65904"/>
                      <a:pt x="38787" y="65698"/>
                      <a:pt x="39971" y="65264"/>
                    </a:cubicBezTo>
                    <a:cubicBezTo>
                      <a:pt x="45473" y="63228"/>
                      <a:pt x="48208" y="57027"/>
                      <a:pt x="45989" y="51586"/>
                    </a:cubicBezTo>
                    <a:cubicBezTo>
                      <a:pt x="40761" y="38911"/>
                      <a:pt x="24652" y="11707"/>
                      <a:pt x="20427" y="4838"/>
                    </a:cubicBezTo>
                    <a:cubicBezTo>
                      <a:pt x="18513" y="1759"/>
                      <a:pt x="15184" y="1"/>
                      <a:pt x="11728" y="1"/>
                    </a:cubicBezTo>
                    <a:close/>
                  </a:path>
                </a:pathLst>
              </a:custGeom>
              <a:solidFill>
                <a:srgbClr val="9C6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" name="Google Shape;1437;p64">
                <a:extLst>
                  <a:ext uri="{FF2B5EF4-FFF2-40B4-BE49-F238E27FC236}">
                    <a16:creationId xmlns:a16="http://schemas.microsoft.com/office/drawing/2014/main" id="{D79DE807-4C98-585C-8DD2-79D4854BE8C5}"/>
                  </a:ext>
                </a:extLst>
              </p:cNvPr>
              <p:cNvSpPr/>
              <p:nvPr/>
            </p:nvSpPr>
            <p:spPr>
              <a:xfrm>
                <a:off x="1897397" y="2990676"/>
                <a:ext cx="744338" cy="749812"/>
              </a:xfrm>
              <a:custGeom>
                <a:avLst/>
                <a:gdLst/>
                <a:ahLst/>
                <a:cxnLst/>
                <a:rect l="l" t="t" r="r" b="b"/>
                <a:pathLst>
                  <a:path w="38482" h="38765" extrusionOk="0">
                    <a:moveTo>
                      <a:pt x="15810" y="1"/>
                    </a:moveTo>
                    <a:cubicBezTo>
                      <a:pt x="12180" y="1"/>
                      <a:pt x="8530" y="1350"/>
                      <a:pt x="5684" y="4113"/>
                    </a:cubicBezTo>
                    <a:cubicBezTo>
                      <a:pt x="1186" y="8460"/>
                      <a:pt x="0" y="15177"/>
                      <a:pt x="2706" y="20800"/>
                    </a:cubicBezTo>
                    <a:lnTo>
                      <a:pt x="11308" y="38764"/>
                    </a:lnTo>
                    <a:lnTo>
                      <a:pt x="38481" y="22199"/>
                    </a:lnTo>
                    <a:cubicBezTo>
                      <a:pt x="38481" y="22199"/>
                      <a:pt x="30639" y="10192"/>
                      <a:pt x="27600" y="6028"/>
                    </a:cubicBezTo>
                    <a:cubicBezTo>
                      <a:pt x="24730" y="2051"/>
                      <a:pt x="20285" y="1"/>
                      <a:pt x="158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1438;p64">
                <a:extLst>
                  <a:ext uri="{FF2B5EF4-FFF2-40B4-BE49-F238E27FC236}">
                    <a16:creationId xmlns:a16="http://schemas.microsoft.com/office/drawing/2014/main" id="{8B6F9260-AA9F-5583-2787-030822217D37}"/>
                  </a:ext>
                </a:extLst>
              </p:cNvPr>
              <p:cNvSpPr/>
              <p:nvPr/>
            </p:nvSpPr>
            <p:spPr>
              <a:xfrm>
                <a:off x="1168393" y="2950871"/>
                <a:ext cx="1189989" cy="1236431"/>
              </a:xfrm>
              <a:custGeom>
                <a:avLst/>
                <a:gdLst/>
                <a:ahLst/>
                <a:cxnLst/>
                <a:rect l="l" t="t" r="r" b="b"/>
                <a:pathLst>
                  <a:path w="61522" h="63923" extrusionOk="0">
                    <a:moveTo>
                      <a:pt x="29059" y="1"/>
                    </a:moveTo>
                    <a:cubicBezTo>
                      <a:pt x="29059" y="1"/>
                      <a:pt x="11886" y="2189"/>
                      <a:pt x="8420" y="3314"/>
                    </a:cubicBezTo>
                    <a:cubicBezTo>
                      <a:pt x="3040" y="5016"/>
                      <a:pt x="2402" y="11916"/>
                      <a:pt x="2554" y="17569"/>
                    </a:cubicBezTo>
                    <a:lnTo>
                      <a:pt x="1" y="63923"/>
                    </a:lnTo>
                    <a:lnTo>
                      <a:pt x="59029" y="63923"/>
                    </a:lnTo>
                    <a:lnTo>
                      <a:pt x="61370" y="11916"/>
                    </a:lnTo>
                    <a:cubicBezTo>
                      <a:pt x="61522" y="7083"/>
                      <a:pt x="60823" y="3314"/>
                      <a:pt x="56142" y="2068"/>
                    </a:cubicBezTo>
                    <a:cubicBezTo>
                      <a:pt x="52433" y="1065"/>
                      <a:pt x="46202" y="1"/>
                      <a:pt x="462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439;p64">
                <a:extLst>
                  <a:ext uri="{FF2B5EF4-FFF2-40B4-BE49-F238E27FC236}">
                    <a16:creationId xmlns:a16="http://schemas.microsoft.com/office/drawing/2014/main" id="{14EEED67-6538-176F-5D3B-213374E59E88}"/>
                  </a:ext>
                </a:extLst>
              </p:cNvPr>
              <p:cNvSpPr/>
              <p:nvPr/>
            </p:nvSpPr>
            <p:spPr>
              <a:xfrm>
                <a:off x="2335969" y="3308323"/>
                <a:ext cx="14720" cy="298087"/>
              </a:xfrm>
              <a:custGeom>
                <a:avLst/>
                <a:gdLst/>
                <a:ahLst/>
                <a:cxnLst/>
                <a:rect l="l" t="t" r="r" b="b"/>
                <a:pathLst>
                  <a:path w="761" h="15411" fill="none" extrusionOk="0">
                    <a:moveTo>
                      <a:pt x="1" y="15411"/>
                    </a:moveTo>
                    <a:lnTo>
                      <a:pt x="761" y="0"/>
                    </a:lnTo>
                  </a:path>
                </a:pathLst>
              </a:custGeom>
              <a:noFill/>
              <a:ln w="68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440;p64">
                <a:extLst>
                  <a:ext uri="{FF2B5EF4-FFF2-40B4-BE49-F238E27FC236}">
                    <a16:creationId xmlns:a16="http://schemas.microsoft.com/office/drawing/2014/main" id="{98F638B0-42F7-CA33-9A99-37A6BD08F03B}"/>
                  </a:ext>
                </a:extLst>
              </p:cNvPr>
              <p:cNvSpPr/>
              <p:nvPr/>
            </p:nvSpPr>
            <p:spPr>
              <a:xfrm>
                <a:off x="1650482" y="2950871"/>
                <a:ext cx="580701" cy="185340"/>
              </a:xfrm>
              <a:custGeom>
                <a:avLst/>
                <a:gdLst/>
                <a:ahLst/>
                <a:cxnLst/>
                <a:rect l="l" t="t" r="r" b="b"/>
                <a:pathLst>
                  <a:path w="30022" h="9582" extrusionOk="0">
                    <a:moveTo>
                      <a:pt x="4134" y="1"/>
                    </a:moveTo>
                    <a:lnTo>
                      <a:pt x="0" y="426"/>
                    </a:lnTo>
                    <a:cubicBezTo>
                      <a:pt x="0" y="426"/>
                      <a:pt x="2432" y="9302"/>
                      <a:pt x="16292" y="9575"/>
                    </a:cubicBezTo>
                    <a:cubicBezTo>
                      <a:pt x="16500" y="9579"/>
                      <a:pt x="16703" y="9582"/>
                      <a:pt x="16903" y="9582"/>
                    </a:cubicBezTo>
                    <a:cubicBezTo>
                      <a:pt x="30022" y="9582"/>
                      <a:pt x="25745" y="852"/>
                      <a:pt x="25745" y="852"/>
                    </a:cubicBezTo>
                    <a:lnTo>
                      <a:pt x="21672" y="1"/>
                    </a:lnTo>
                    <a:close/>
                  </a:path>
                </a:pathLst>
              </a:custGeom>
              <a:solidFill>
                <a:srgbClr val="9C6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441;p64">
                <a:extLst>
                  <a:ext uri="{FF2B5EF4-FFF2-40B4-BE49-F238E27FC236}">
                    <a16:creationId xmlns:a16="http://schemas.microsoft.com/office/drawing/2014/main" id="{A446E861-5D09-AF0F-7F92-9DB3DC90B6EF}"/>
                  </a:ext>
                </a:extLst>
              </p:cNvPr>
              <p:cNvSpPr/>
              <p:nvPr/>
            </p:nvSpPr>
            <p:spPr>
              <a:xfrm>
                <a:off x="721002" y="3095604"/>
                <a:ext cx="903082" cy="1255193"/>
              </a:xfrm>
              <a:custGeom>
                <a:avLst/>
                <a:gdLst/>
                <a:ahLst/>
                <a:cxnLst/>
                <a:rect l="l" t="t" r="r" b="b"/>
                <a:pathLst>
                  <a:path w="46689" h="64893" extrusionOk="0">
                    <a:moveTo>
                      <a:pt x="34995" y="0"/>
                    </a:moveTo>
                    <a:cubicBezTo>
                      <a:pt x="31341" y="0"/>
                      <a:pt x="27845" y="1963"/>
                      <a:pt x="26019" y="5314"/>
                    </a:cubicBezTo>
                    <a:cubicBezTo>
                      <a:pt x="22190" y="12397"/>
                      <a:pt x="6445" y="38172"/>
                      <a:pt x="1916" y="51090"/>
                    </a:cubicBezTo>
                    <a:cubicBezTo>
                      <a:pt x="1" y="56653"/>
                      <a:pt x="3040" y="62701"/>
                      <a:pt x="8663" y="64434"/>
                    </a:cubicBezTo>
                    <a:cubicBezTo>
                      <a:pt x="9679" y="64744"/>
                      <a:pt x="10694" y="64892"/>
                      <a:pt x="11685" y="64892"/>
                    </a:cubicBezTo>
                    <a:cubicBezTo>
                      <a:pt x="15651" y="64892"/>
                      <a:pt x="19235" y="62519"/>
                      <a:pt x="20913" y="58628"/>
                    </a:cubicBezTo>
                    <a:lnTo>
                      <a:pt x="44348" y="14251"/>
                    </a:lnTo>
                    <a:cubicBezTo>
                      <a:pt x="46688" y="8840"/>
                      <a:pt x="43983" y="2579"/>
                      <a:pt x="38451" y="603"/>
                    </a:cubicBezTo>
                    <a:cubicBezTo>
                      <a:pt x="37315" y="195"/>
                      <a:pt x="36147" y="0"/>
                      <a:pt x="34995" y="0"/>
                    </a:cubicBezTo>
                    <a:close/>
                  </a:path>
                </a:pathLst>
              </a:custGeom>
              <a:solidFill>
                <a:srgbClr val="9C6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442;p64">
                <a:extLst>
                  <a:ext uri="{FF2B5EF4-FFF2-40B4-BE49-F238E27FC236}">
                    <a16:creationId xmlns:a16="http://schemas.microsoft.com/office/drawing/2014/main" id="{97EFA201-4FFE-F469-E37E-C7E223AFB2E2}"/>
                  </a:ext>
                </a:extLst>
              </p:cNvPr>
              <p:cNvSpPr/>
              <p:nvPr/>
            </p:nvSpPr>
            <p:spPr>
              <a:xfrm>
                <a:off x="935597" y="3004989"/>
                <a:ext cx="774319" cy="735499"/>
              </a:xfrm>
              <a:custGeom>
                <a:avLst/>
                <a:gdLst/>
                <a:ahLst/>
                <a:cxnLst/>
                <a:rect l="l" t="t" r="r" b="b"/>
                <a:pathLst>
                  <a:path w="40032" h="38025" extrusionOk="0">
                    <a:moveTo>
                      <a:pt x="24226" y="0"/>
                    </a:moveTo>
                    <a:cubicBezTo>
                      <a:pt x="19748" y="0"/>
                      <a:pt x="15305" y="2052"/>
                      <a:pt x="12432" y="6018"/>
                    </a:cubicBezTo>
                    <a:cubicBezTo>
                      <a:pt x="9362" y="10212"/>
                      <a:pt x="0" y="23890"/>
                      <a:pt x="0" y="23890"/>
                    </a:cubicBezTo>
                    <a:lnTo>
                      <a:pt x="27235" y="38024"/>
                    </a:lnTo>
                    <a:lnTo>
                      <a:pt x="37326" y="20820"/>
                    </a:lnTo>
                    <a:cubicBezTo>
                      <a:pt x="40031" y="15167"/>
                      <a:pt x="38815" y="8449"/>
                      <a:pt x="34347" y="4103"/>
                    </a:cubicBezTo>
                    <a:cubicBezTo>
                      <a:pt x="31493" y="1343"/>
                      <a:pt x="27848" y="0"/>
                      <a:pt x="2422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443;p64">
                <a:extLst>
                  <a:ext uri="{FF2B5EF4-FFF2-40B4-BE49-F238E27FC236}">
                    <a16:creationId xmlns:a16="http://schemas.microsoft.com/office/drawing/2014/main" id="{D7F1EA95-4C83-56A9-2BB4-FDC57E55E45B}"/>
                  </a:ext>
                </a:extLst>
              </p:cNvPr>
              <p:cNvSpPr/>
              <p:nvPr/>
            </p:nvSpPr>
            <p:spPr>
              <a:xfrm>
                <a:off x="1399448" y="3444121"/>
                <a:ext cx="238126" cy="296346"/>
              </a:xfrm>
              <a:custGeom>
                <a:avLst/>
                <a:gdLst/>
                <a:ahLst/>
                <a:cxnLst/>
                <a:rect l="l" t="t" r="r" b="b"/>
                <a:pathLst>
                  <a:path w="12311" h="15321" fill="none" extrusionOk="0">
                    <a:moveTo>
                      <a:pt x="0" y="13740"/>
                    </a:moveTo>
                    <a:lnTo>
                      <a:pt x="3253" y="15320"/>
                    </a:lnTo>
                    <a:lnTo>
                      <a:pt x="12311" y="1"/>
                    </a:lnTo>
                  </a:path>
                </a:pathLst>
              </a:custGeom>
              <a:noFill/>
              <a:ln w="68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44;p64">
                <a:extLst>
                  <a:ext uri="{FF2B5EF4-FFF2-40B4-BE49-F238E27FC236}">
                    <a16:creationId xmlns:a16="http://schemas.microsoft.com/office/drawing/2014/main" id="{CB39AAA3-FAEA-CF22-7EAF-BB9AE52640F0}"/>
                  </a:ext>
                </a:extLst>
              </p:cNvPr>
              <p:cNvSpPr/>
              <p:nvPr/>
            </p:nvSpPr>
            <p:spPr>
              <a:xfrm>
                <a:off x="1975312" y="4098563"/>
                <a:ext cx="486812" cy="199228"/>
              </a:xfrm>
              <a:custGeom>
                <a:avLst/>
                <a:gdLst/>
                <a:ahLst/>
                <a:cxnLst/>
                <a:rect l="l" t="t" r="r" b="b"/>
                <a:pathLst>
                  <a:path w="25168" h="10300" extrusionOk="0">
                    <a:moveTo>
                      <a:pt x="11716" y="1"/>
                    </a:moveTo>
                    <a:cubicBezTo>
                      <a:pt x="6974" y="1"/>
                      <a:pt x="3101" y="2244"/>
                      <a:pt x="3101" y="2244"/>
                    </a:cubicBezTo>
                    <a:lnTo>
                      <a:pt x="0" y="10299"/>
                    </a:lnTo>
                    <a:lnTo>
                      <a:pt x="25168" y="10299"/>
                    </a:lnTo>
                    <a:cubicBezTo>
                      <a:pt x="21675" y="2090"/>
                      <a:pt x="16291" y="1"/>
                      <a:pt x="11716" y="1"/>
                    </a:cubicBezTo>
                    <a:close/>
                  </a:path>
                </a:pathLst>
              </a:custGeom>
              <a:solidFill>
                <a:srgbClr val="9C6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445;p64">
                <a:extLst>
                  <a:ext uri="{FF2B5EF4-FFF2-40B4-BE49-F238E27FC236}">
                    <a16:creationId xmlns:a16="http://schemas.microsoft.com/office/drawing/2014/main" id="{47E9C6A0-6289-D52F-F3D7-7771ADDD65E1}"/>
                  </a:ext>
                </a:extLst>
              </p:cNvPr>
              <p:cNvSpPr/>
              <p:nvPr/>
            </p:nvSpPr>
            <p:spPr>
              <a:xfrm>
                <a:off x="929118" y="4016149"/>
                <a:ext cx="1111207" cy="338765"/>
              </a:xfrm>
              <a:custGeom>
                <a:avLst/>
                <a:gdLst/>
                <a:ahLst/>
                <a:cxnLst/>
                <a:rect l="l" t="t" r="r" b="b"/>
                <a:pathLst>
                  <a:path w="57449" h="17514" extrusionOk="0">
                    <a:moveTo>
                      <a:pt x="6171" y="1"/>
                    </a:moveTo>
                    <a:lnTo>
                      <a:pt x="1" y="17266"/>
                    </a:lnTo>
                    <a:cubicBezTo>
                      <a:pt x="1" y="17266"/>
                      <a:pt x="4289" y="17513"/>
                      <a:pt x="11366" y="17513"/>
                    </a:cubicBezTo>
                    <a:cubicBezTo>
                      <a:pt x="21465" y="17513"/>
                      <a:pt x="37245" y="17009"/>
                      <a:pt x="54348" y="14560"/>
                    </a:cubicBezTo>
                    <a:lnTo>
                      <a:pt x="57449" y="6505"/>
                    </a:lnTo>
                    <a:lnTo>
                      <a:pt x="6171" y="1"/>
                    </a:lnTo>
                    <a:close/>
                  </a:path>
                </a:pathLst>
              </a:custGeom>
              <a:solidFill>
                <a:srgbClr val="9C6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446;p64">
                <a:extLst>
                  <a:ext uri="{FF2B5EF4-FFF2-40B4-BE49-F238E27FC236}">
                    <a16:creationId xmlns:a16="http://schemas.microsoft.com/office/drawing/2014/main" id="{E6AB8DE5-0BD0-1090-42D7-F3517C6B3A53}"/>
                  </a:ext>
                </a:extLst>
              </p:cNvPr>
              <p:cNvSpPr/>
              <p:nvPr/>
            </p:nvSpPr>
            <p:spPr>
              <a:xfrm>
                <a:off x="1022596" y="4012629"/>
                <a:ext cx="199924" cy="25300"/>
              </a:xfrm>
              <a:custGeom>
                <a:avLst/>
                <a:gdLst/>
                <a:ahLst/>
                <a:cxnLst/>
                <a:rect l="l" t="t" r="r" b="b"/>
                <a:pathLst>
                  <a:path w="10336" h="1308" fill="none" extrusionOk="0">
                    <a:moveTo>
                      <a:pt x="1" y="0"/>
                    </a:moveTo>
                    <a:lnTo>
                      <a:pt x="10335" y="1307"/>
                    </a:lnTo>
                  </a:path>
                </a:pathLst>
              </a:custGeom>
              <a:noFill/>
              <a:ln w="68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447;p64">
                <a:extLst>
                  <a:ext uri="{FF2B5EF4-FFF2-40B4-BE49-F238E27FC236}">
                    <a16:creationId xmlns:a16="http://schemas.microsoft.com/office/drawing/2014/main" id="{A4E23CF0-0893-7F83-212E-57494684D0D7}"/>
                  </a:ext>
                </a:extLst>
              </p:cNvPr>
              <p:cNvSpPr/>
              <p:nvPr/>
            </p:nvSpPr>
            <p:spPr>
              <a:xfrm>
                <a:off x="1727501" y="2405882"/>
                <a:ext cx="75262" cy="188164"/>
              </a:xfrm>
              <a:custGeom>
                <a:avLst/>
                <a:gdLst/>
                <a:ahLst/>
                <a:cxnLst/>
                <a:rect l="l" t="t" r="r" b="b"/>
                <a:pathLst>
                  <a:path w="3891" h="9728" extrusionOk="0">
                    <a:moveTo>
                      <a:pt x="0" y="1"/>
                    </a:moveTo>
                    <a:lnTo>
                      <a:pt x="1520" y="9728"/>
                    </a:lnTo>
                    <a:lnTo>
                      <a:pt x="3891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448;p64">
                <a:extLst>
                  <a:ext uri="{FF2B5EF4-FFF2-40B4-BE49-F238E27FC236}">
                    <a16:creationId xmlns:a16="http://schemas.microsoft.com/office/drawing/2014/main" id="{2AD6F453-1EFC-0672-3994-D7AD73AD33FF}"/>
                  </a:ext>
                </a:extLst>
              </p:cNvPr>
              <p:cNvSpPr/>
              <p:nvPr/>
            </p:nvSpPr>
            <p:spPr>
              <a:xfrm>
                <a:off x="2133887" y="2235289"/>
                <a:ext cx="212110" cy="208648"/>
              </a:xfrm>
              <a:custGeom>
                <a:avLst/>
                <a:gdLst/>
                <a:ahLst/>
                <a:cxnLst/>
                <a:rect l="l" t="t" r="r" b="b"/>
                <a:pathLst>
                  <a:path w="10966" h="10787" extrusionOk="0">
                    <a:moveTo>
                      <a:pt x="4538" y="1"/>
                    </a:moveTo>
                    <a:cubicBezTo>
                      <a:pt x="2762" y="1"/>
                      <a:pt x="1991" y="1783"/>
                      <a:pt x="1178" y="3714"/>
                    </a:cubicBezTo>
                    <a:cubicBezTo>
                      <a:pt x="479" y="5386"/>
                      <a:pt x="114" y="7180"/>
                      <a:pt x="23" y="9003"/>
                    </a:cubicBezTo>
                    <a:lnTo>
                      <a:pt x="53" y="9003"/>
                    </a:lnTo>
                    <a:cubicBezTo>
                      <a:pt x="0" y="9988"/>
                      <a:pt x="925" y="10786"/>
                      <a:pt x="2013" y="10786"/>
                    </a:cubicBezTo>
                    <a:cubicBezTo>
                      <a:pt x="2168" y="10786"/>
                      <a:pt x="2326" y="10770"/>
                      <a:pt x="2485" y="10736"/>
                    </a:cubicBezTo>
                    <a:cubicBezTo>
                      <a:pt x="6771" y="9854"/>
                      <a:pt x="10965" y="2043"/>
                      <a:pt x="5707" y="219"/>
                    </a:cubicBezTo>
                    <a:cubicBezTo>
                      <a:pt x="5273" y="69"/>
                      <a:pt x="4886" y="1"/>
                      <a:pt x="4538" y="1"/>
                    </a:cubicBezTo>
                    <a:close/>
                  </a:path>
                </a:pathLst>
              </a:custGeom>
              <a:solidFill>
                <a:srgbClr val="804B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449;p64">
                <a:extLst>
                  <a:ext uri="{FF2B5EF4-FFF2-40B4-BE49-F238E27FC236}">
                    <a16:creationId xmlns:a16="http://schemas.microsoft.com/office/drawing/2014/main" id="{9AFDE63C-7598-9580-DA64-6D982AC5F9BE}"/>
                  </a:ext>
                </a:extLst>
              </p:cNvPr>
              <p:cNvSpPr/>
              <p:nvPr/>
            </p:nvSpPr>
            <p:spPr>
              <a:xfrm>
                <a:off x="1727501" y="2381783"/>
                <a:ext cx="345128" cy="623235"/>
              </a:xfrm>
              <a:custGeom>
                <a:avLst/>
                <a:gdLst/>
                <a:ahLst/>
                <a:cxnLst/>
                <a:rect l="l" t="t" r="r" b="b"/>
                <a:pathLst>
                  <a:path w="17843" h="32221" extrusionOk="0">
                    <a:moveTo>
                      <a:pt x="2310" y="1"/>
                    </a:moveTo>
                    <a:lnTo>
                      <a:pt x="0" y="31491"/>
                    </a:lnTo>
                    <a:lnTo>
                      <a:pt x="17842" y="32220"/>
                    </a:lnTo>
                    <a:lnTo>
                      <a:pt x="16505" y="5442"/>
                    </a:lnTo>
                    <a:lnTo>
                      <a:pt x="2310" y="1"/>
                    </a:lnTo>
                    <a:close/>
                  </a:path>
                </a:pathLst>
              </a:custGeom>
              <a:solidFill>
                <a:srgbClr val="9C6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1450;p64">
                <a:extLst>
                  <a:ext uri="{FF2B5EF4-FFF2-40B4-BE49-F238E27FC236}">
                    <a16:creationId xmlns:a16="http://schemas.microsoft.com/office/drawing/2014/main" id="{95E2F4EC-06E0-3849-B339-6D69ABF7E13A}"/>
                  </a:ext>
                </a:extLst>
              </p:cNvPr>
              <p:cNvSpPr/>
              <p:nvPr/>
            </p:nvSpPr>
            <p:spPr>
              <a:xfrm>
                <a:off x="1724561" y="1825943"/>
                <a:ext cx="529733" cy="841263"/>
              </a:xfrm>
              <a:custGeom>
                <a:avLst/>
                <a:gdLst/>
                <a:ahLst/>
                <a:cxnLst/>
                <a:rect l="l" t="t" r="r" b="b"/>
                <a:pathLst>
                  <a:path w="27387" h="43493" extrusionOk="0">
                    <a:moveTo>
                      <a:pt x="10503" y="1"/>
                    </a:moveTo>
                    <a:cubicBezTo>
                      <a:pt x="3259" y="1"/>
                      <a:pt x="118" y="4481"/>
                      <a:pt x="0" y="8191"/>
                    </a:cubicBezTo>
                    <a:lnTo>
                      <a:pt x="243" y="22112"/>
                    </a:lnTo>
                    <a:lnTo>
                      <a:pt x="2371" y="31292"/>
                    </a:lnTo>
                    <a:cubicBezTo>
                      <a:pt x="1629" y="36783"/>
                      <a:pt x="6221" y="43492"/>
                      <a:pt x="16599" y="43492"/>
                    </a:cubicBezTo>
                    <a:cubicBezTo>
                      <a:pt x="16848" y="43492"/>
                      <a:pt x="17100" y="43488"/>
                      <a:pt x="17356" y="43481"/>
                    </a:cubicBezTo>
                    <a:cubicBezTo>
                      <a:pt x="26809" y="43177"/>
                      <a:pt x="26475" y="29803"/>
                      <a:pt x="26475" y="29803"/>
                    </a:cubicBezTo>
                    <a:lnTo>
                      <a:pt x="27235" y="10957"/>
                    </a:lnTo>
                    <a:cubicBezTo>
                      <a:pt x="27387" y="7158"/>
                      <a:pt x="24225" y="562"/>
                      <a:pt x="20061" y="380"/>
                    </a:cubicBezTo>
                    <a:lnTo>
                      <a:pt x="11216" y="15"/>
                    </a:lnTo>
                    <a:cubicBezTo>
                      <a:pt x="10974" y="5"/>
                      <a:pt x="10736" y="1"/>
                      <a:pt x="10503" y="1"/>
                    </a:cubicBezTo>
                    <a:close/>
                  </a:path>
                </a:pathLst>
              </a:custGeom>
              <a:solidFill>
                <a:srgbClr val="9C6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1451;p64">
                <a:extLst>
                  <a:ext uri="{FF2B5EF4-FFF2-40B4-BE49-F238E27FC236}">
                    <a16:creationId xmlns:a16="http://schemas.microsoft.com/office/drawing/2014/main" id="{31ACCABE-9D2A-63C0-0AF0-8508EEA5AAFC}"/>
                  </a:ext>
                </a:extLst>
              </p:cNvPr>
              <p:cNvSpPr/>
              <p:nvPr/>
            </p:nvSpPr>
            <p:spPr>
              <a:xfrm>
                <a:off x="1831559" y="2020810"/>
                <a:ext cx="194025" cy="67873"/>
              </a:xfrm>
              <a:custGeom>
                <a:avLst/>
                <a:gdLst/>
                <a:ahLst/>
                <a:cxnLst/>
                <a:rect l="l" t="t" r="r" b="b"/>
                <a:pathLst>
                  <a:path w="10031" h="3509" extrusionOk="0">
                    <a:moveTo>
                      <a:pt x="8389" y="1"/>
                    </a:moveTo>
                    <a:lnTo>
                      <a:pt x="1642" y="457"/>
                    </a:lnTo>
                    <a:cubicBezTo>
                      <a:pt x="1603" y="454"/>
                      <a:pt x="1565" y="452"/>
                      <a:pt x="1527" y="452"/>
                    </a:cubicBezTo>
                    <a:cubicBezTo>
                      <a:pt x="785" y="452"/>
                      <a:pt x="149" y="1012"/>
                      <a:pt x="91" y="1764"/>
                    </a:cubicBezTo>
                    <a:cubicBezTo>
                      <a:pt x="0" y="2554"/>
                      <a:pt x="578" y="3253"/>
                      <a:pt x="1368" y="3344"/>
                    </a:cubicBezTo>
                    <a:lnTo>
                      <a:pt x="8055" y="3496"/>
                    </a:lnTo>
                    <a:cubicBezTo>
                      <a:pt x="8124" y="3505"/>
                      <a:pt x="8192" y="3509"/>
                      <a:pt x="8259" y="3509"/>
                    </a:cubicBezTo>
                    <a:cubicBezTo>
                      <a:pt x="9179" y="3509"/>
                      <a:pt x="9972" y="2757"/>
                      <a:pt x="10000" y="1794"/>
                    </a:cubicBezTo>
                    <a:cubicBezTo>
                      <a:pt x="10031" y="852"/>
                      <a:pt x="9301" y="62"/>
                      <a:pt x="838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1452;p64">
                <a:extLst>
                  <a:ext uri="{FF2B5EF4-FFF2-40B4-BE49-F238E27FC236}">
                    <a16:creationId xmlns:a16="http://schemas.microsoft.com/office/drawing/2014/main" id="{283358C9-330D-DD3C-D2FB-DFEBABE7901C}"/>
                  </a:ext>
                </a:extLst>
              </p:cNvPr>
              <p:cNvSpPr/>
              <p:nvPr/>
            </p:nvSpPr>
            <p:spPr>
              <a:xfrm>
                <a:off x="2139032" y="2027290"/>
                <a:ext cx="146984" cy="73501"/>
              </a:xfrm>
              <a:custGeom>
                <a:avLst/>
                <a:gdLst/>
                <a:ahLst/>
                <a:cxnLst/>
                <a:rect l="l" t="t" r="r" b="b"/>
                <a:pathLst>
                  <a:path w="7599" h="3800" extrusionOk="0">
                    <a:moveTo>
                      <a:pt x="1702" y="0"/>
                    </a:moveTo>
                    <a:cubicBezTo>
                      <a:pt x="760" y="31"/>
                      <a:pt x="0" y="790"/>
                      <a:pt x="0" y="1733"/>
                    </a:cubicBezTo>
                    <a:cubicBezTo>
                      <a:pt x="0" y="2713"/>
                      <a:pt x="794" y="3503"/>
                      <a:pt x="1732" y="3503"/>
                    </a:cubicBezTo>
                    <a:cubicBezTo>
                      <a:pt x="1783" y="3503"/>
                      <a:pt x="1833" y="3500"/>
                      <a:pt x="1885" y="3496"/>
                    </a:cubicBezTo>
                    <a:lnTo>
                      <a:pt x="6201" y="3800"/>
                    </a:lnTo>
                    <a:cubicBezTo>
                      <a:pt x="6991" y="3739"/>
                      <a:pt x="7599" y="3070"/>
                      <a:pt x="7538" y="2280"/>
                    </a:cubicBezTo>
                    <a:cubicBezTo>
                      <a:pt x="7480" y="1497"/>
                      <a:pt x="6869" y="908"/>
                      <a:pt x="6127" y="908"/>
                    </a:cubicBezTo>
                    <a:cubicBezTo>
                      <a:pt x="6091" y="908"/>
                      <a:pt x="6055" y="909"/>
                      <a:pt x="6018" y="912"/>
                    </a:cubicBezTo>
                    <a:lnTo>
                      <a:pt x="170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453;p64">
                <a:extLst>
                  <a:ext uri="{FF2B5EF4-FFF2-40B4-BE49-F238E27FC236}">
                    <a16:creationId xmlns:a16="http://schemas.microsoft.com/office/drawing/2014/main" id="{AE86F7BC-C894-583B-B366-32AD29DA4106}"/>
                  </a:ext>
                </a:extLst>
              </p:cNvPr>
              <p:cNvSpPr/>
              <p:nvPr/>
            </p:nvSpPr>
            <p:spPr>
              <a:xfrm>
                <a:off x="2083174" y="2278905"/>
                <a:ext cx="40000" cy="11408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898" fill="none" extrusionOk="0">
                    <a:moveTo>
                      <a:pt x="0" y="5897"/>
                    </a:moveTo>
                    <a:lnTo>
                      <a:pt x="639" y="5745"/>
                    </a:lnTo>
                    <a:cubicBezTo>
                      <a:pt x="1520" y="5563"/>
                      <a:pt x="2067" y="4621"/>
                      <a:pt x="1763" y="3739"/>
                    </a:cubicBezTo>
                    <a:lnTo>
                      <a:pt x="548" y="0"/>
                    </a:lnTo>
                  </a:path>
                </a:pathLst>
              </a:custGeom>
              <a:noFill/>
              <a:ln w="68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1454;p64">
                <a:extLst>
                  <a:ext uri="{FF2B5EF4-FFF2-40B4-BE49-F238E27FC236}">
                    <a16:creationId xmlns:a16="http://schemas.microsoft.com/office/drawing/2014/main" id="{BB0C6D54-F386-8C2F-BE37-D97EA30F06BA}"/>
                  </a:ext>
                </a:extLst>
              </p:cNvPr>
              <p:cNvSpPr/>
              <p:nvPr/>
            </p:nvSpPr>
            <p:spPr>
              <a:xfrm>
                <a:off x="1965596" y="2419421"/>
                <a:ext cx="162864" cy="45010"/>
              </a:xfrm>
              <a:custGeom>
                <a:avLst/>
                <a:gdLst/>
                <a:ahLst/>
                <a:cxnLst/>
                <a:rect l="l" t="t" r="r" b="b"/>
                <a:pathLst>
                  <a:path w="8420" h="2327" extrusionOk="0">
                    <a:moveTo>
                      <a:pt x="0" y="0"/>
                    </a:moveTo>
                    <a:cubicBezTo>
                      <a:pt x="1680" y="1790"/>
                      <a:pt x="3365" y="2326"/>
                      <a:pt x="4782" y="2326"/>
                    </a:cubicBezTo>
                    <a:cubicBezTo>
                      <a:pt x="6902" y="2326"/>
                      <a:pt x="8420" y="1125"/>
                      <a:pt x="8420" y="1125"/>
                    </a:cubicBezTo>
                    <a:lnTo>
                      <a:pt x="8420" y="1125"/>
                    </a:lnTo>
                    <a:cubicBezTo>
                      <a:pt x="7757" y="1182"/>
                      <a:pt x="7128" y="1207"/>
                      <a:pt x="6534" y="1207"/>
                    </a:cubicBezTo>
                    <a:cubicBezTo>
                      <a:pt x="2415" y="1207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455;p64">
                <a:extLst>
                  <a:ext uri="{FF2B5EF4-FFF2-40B4-BE49-F238E27FC236}">
                    <a16:creationId xmlns:a16="http://schemas.microsoft.com/office/drawing/2014/main" id="{4F33B82D-F178-E53B-ACA1-6D4C04F691A6}"/>
                  </a:ext>
                </a:extLst>
              </p:cNvPr>
              <p:cNvSpPr/>
              <p:nvPr/>
            </p:nvSpPr>
            <p:spPr>
              <a:xfrm>
                <a:off x="1686342" y="1959091"/>
                <a:ext cx="116423" cy="32748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16931" extrusionOk="0">
                    <a:moveTo>
                      <a:pt x="4742" y="0"/>
                    </a:moveTo>
                    <a:lnTo>
                      <a:pt x="0" y="1307"/>
                    </a:lnTo>
                    <a:lnTo>
                      <a:pt x="699" y="14864"/>
                    </a:lnTo>
                    <a:lnTo>
                      <a:pt x="3921" y="16931"/>
                    </a:lnTo>
                    <a:lnTo>
                      <a:pt x="6019" y="7295"/>
                    </a:lnTo>
                    <a:lnTo>
                      <a:pt x="474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1456;p64">
                <a:extLst>
                  <a:ext uri="{FF2B5EF4-FFF2-40B4-BE49-F238E27FC236}">
                    <a16:creationId xmlns:a16="http://schemas.microsoft.com/office/drawing/2014/main" id="{ACCC1FAE-BBB5-E83C-F26F-23E6EFC5E001}"/>
                  </a:ext>
                </a:extLst>
              </p:cNvPr>
              <p:cNvSpPr/>
              <p:nvPr/>
            </p:nvSpPr>
            <p:spPr>
              <a:xfrm>
                <a:off x="1548765" y="2223723"/>
                <a:ext cx="234025" cy="213367"/>
              </a:xfrm>
              <a:custGeom>
                <a:avLst/>
                <a:gdLst/>
                <a:ahLst/>
                <a:cxnLst/>
                <a:rect l="l" t="t" r="r" b="b"/>
                <a:pathLst>
                  <a:path w="12099" h="11031" extrusionOk="0">
                    <a:moveTo>
                      <a:pt x="7626" y="0"/>
                    </a:moveTo>
                    <a:cubicBezTo>
                      <a:pt x="7298" y="0"/>
                      <a:pt x="6946" y="56"/>
                      <a:pt x="6566" y="179"/>
                    </a:cubicBezTo>
                    <a:cubicBezTo>
                      <a:pt x="1" y="2246"/>
                      <a:pt x="5229" y="9692"/>
                      <a:pt x="9454" y="10939"/>
                    </a:cubicBezTo>
                    <a:cubicBezTo>
                      <a:pt x="9663" y="11001"/>
                      <a:pt x="9874" y="11031"/>
                      <a:pt x="10081" y="11031"/>
                    </a:cubicBezTo>
                    <a:cubicBezTo>
                      <a:pt x="11081" y="11031"/>
                      <a:pt x="11982" y="10345"/>
                      <a:pt x="12007" y="9389"/>
                    </a:cubicBezTo>
                    <a:cubicBezTo>
                      <a:pt x="12098" y="7595"/>
                      <a:pt x="11855" y="5771"/>
                      <a:pt x="11308" y="4039"/>
                    </a:cubicBezTo>
                    <a:cubicBezTo>
                      <a:pt x="10657" y="2008"/>
                      <a:pt x="9583" y="0"/>
                      <a:pt x="7626" y="0"/>
                    </a:cubicBezTo>
                    <a:close/>
                  </a:path>
                </a:pathLst>
              </a:custGeom>
              <a:solidFill>
                <a:srgbClr val="9C67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1457;p64">
                <a:extLst>
                  <a:ext uri="{FF2B5EF4-FFF2-40B4-BE49-F238E27FC236}">
                    <a16:creationId xmlns:a16="http://schemas.microsoft.com/office/drawing/2014/main" id="{8031103A-BEC8-2EE1-1E05-5AAF51401E1A}"/>
                  </a:ext>
                </a:extLst>
              </p:cNvPr>
              <p:cNvSpPr/>
              <p:nvPr/>
            </p:nvSpPr>
            <p:spPr>
              <a:xfrm>
                <a:off x="1685162" y="1745676"/>
                <a:ext cx="566194" cy="238725"/>
              </a:xfrm>
              <a:custGeom>
                <a:avLst/>
                <a:gdLst/>
                <a:ahLst/>
                <a:cxnLst/>
                <a:rect l="l" t="t" r="r" b="b"/>
                <a:pathLst>
                  <a:path w="29272" h="12342" extrusionOk="0">
                    <a:moveTo>
                      <a:pt x="10335" y="1"/>
                    </a:moveTo>
                    <a:cubicBezTo>
                      <a:pt x="3618" y="1"/>
                      <a:pt x="1" y="6536"/>
                      <a:pt x="31" y="12341"/>
                    </a:cubicBezTo>
                    <a:lnTo>
                      <a:pt x="29272" y="12341"/>
                    </a:lnTo>
                    <a:lnTo>
                      <a:pt x="29272" y="12311"/>
                    </a:lnTo>
                    <a:cubicBezTo>
                      <a:pt x="29272" y="6505"/>
                      <a:pt x="26262" y="1"/>
                      <a:pt x="1896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1458;p64">
                <a:extLst>
                  <a:ext uri="{FF2B5EF4-FFF2-40B4-BE49-F238E27FC236}">
                    <a16:creationId xmlns:a16="http://schemas.microsoft.com/office/drawing/2014/main" id="{8F647224-8C0C-5DAA-FE14-C3E16FAB7E13}"/>
                  </a:ext>
                </a:extLst>
              </p:cNvPr>
              <p:cNvSpPr/>
              <p:nvPr/>
            </p:nvSpPr>
            <p:spPr>
              <a:xfrm>
                <a:off x="1685742" y="1950271"/>
                <a:ext cx="797259" cy="34120"/>
              </a:xfrm>
              <a:custGeom>
                <a:avLst/>
                <a:gdLst/>
                <a:ahLst/>
                <a:cxnLst/>
                <a:rect l="l" t="t" r="r" b="b"/>
                <a:pathLst>
                  <a:path w="41218" h="1764" extrusionOk="0">
                    <a:moveTo>
                      <a:pt x="1" y="0"/>
                    </a:moveTo>
                    <a:lnTo>
                      <a:pt x="1" y="1763"/>
                    </a:lnTo>
                    <a:lnTo>
                      <a:pt x="40336" y="1763"/>
                    </a:lnTo>
                    <a:cubicBezTo>
                      <a:pt x="40822" y="1763"/>
                      <a:pt x="41218" y="1368"/>
                      <a:pt x="41218" y="882"/>
                    </a:cubicBezTo>
                    <a:cubicBezTo>
                      <a:pt x="41218" y="395"/>
                      <a:pt x="40822" y="0"/>
                      <a:pt x="403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459;p64">
                <a:extLst>
                  <a:ext uri="{FF2B5EF4-FFF2-40B4-BE49-F238E27FC236}">
                    <a16:creationId xmlns:a16="http://schemas.microsoft.com/office/drawing/2014/main" id="{430B82F6-72BD-3819-7FBF-CEF0976A2453}"/>
                  </a:ext>
                </a:extLst>
              </p:cNvPr>
              <p:cNvSpPr/>
              <p:nvPr/>
            </p:nvSpPr>
            <p:spPr>
              <a:xfrm>
                <a:off x="2437086" y="3176595"/>
                <a:ext cx="1733243" cy="1130028"/>
              </a:xfrm>
              <a:custGeom>
                <a:avLst/>
                <a:gdLst/>
                <a:ahLst/>
                <a:cxnLst/>
                <a:rect l="l" t="t" r="r" b="b"/>
                <a:pathLst>
                  <a:path w="89608" h="58422" extrusionOk="0">
                    <a:moveTo>
                      <a:pt x="23314" y="1"/>
                    </a:moveTo>
                    <a:cubicBezTo>
                      <a:pt x="21035" y="1"/>
                      <a:pt x="19059" y="1582"/>
                      <a:pt x="18542" y="3800"/>
                    </a:cubicBezTo>
                    <a:lnTo>
                      <a:pt x="1" y="58422"/>
                    </a:lnTo>
                    <a:lnTo>
                      <a:pt x="71431" y="58422"/>
                    </a:lnTo>
                    <a:lnTo>
                      <a:pt x="89121" y="4348"/>
                    </a:lnTo>
                    <a:cubicBezTo>
                      <a:pt x="89607" y="2098"/>
                      <a:pt x="87905" y="1"/>
                      <a:pt x="8562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460;p64">
                <a:extLst>
                  <a:ext uri="{FF2B5EF4-FFF2-40B4-BE49-F238E27FC236}">
                    <a16:creationId xmlns:a16="http://schemas.microsoft.com/office/drawing/2014/main" id="{B5B9199E-AB31-8693-708C-3389B5FE485E}"/>
                  </a:ext>
                </a:extLst>
              </p:cNvPr>
              <p:cNvSpPr/>
              <p:nvPr/>
            </p:nvSpPr>
            <p:spPr>
              <a:xfrm>
                <a:off x="2437086" y="4296583"/>
                <a:ext cx="1388714" cy="88202"/>
              </a:xfrm>
              <a:custGeom>
                <a:avLst/>
                <a:gdLst/>
                <a:ahLst/>
                <a:cxnLst/>
                <a:rect l="l" t="t" r="r" b="b"/>
                <a:pathLst>
                  <a:path w="71796" h="4560" extrusionOk="0">
                    <a:moveTo>
                      <a:pt x="1" y="1"/>
                    </a:moveTo>
                    <a:lnTo>
                      <a:pt x="1" y="4560"/>
                    </a:lnTo>
                    <a:lnTo>
                      <a:pt x="71795" y="4560"/>
                    </a:lnTo>
                    <a:lnTo>
                      <a:pt x="7179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461;p64">
                <a:extLst>
                  <a:ext uri="{FF2B5EF4-FFF2-40B4-BE49-F238E27FC236}">
                    <a16:creationId xmlns:a16="http://schemas.microsoft.com/office/drawing/2014/main" id="{95DC8191-ED2E-4A9D-4E1A-F50B1D1272F9}"/>
                  </a:ext>
                </a:extLst>
              </p:cNvPr>
              <p:cNvSpPr/>
              <p:nvPr/>
            </p:nvSpPr>
            <p:spPr>
              <a:xfrm>
                <a:off x="1726605" y="4296583"/>
                <a:ext cx="714937" cy="88202"/>
              </a:xfrm>
              <a:custGeom>
                <a:avLst/>
                <a:gdLst/>
                <a:ahLst/>
                <a:cxnLst/>
                <a:rect l="l" t="t" r="r" b="b"/>
                <a:pathLst>
                  <a:path w="36962" h="4560" extrusionOk="0">
                    <a:moveTo>
                      <a:pt x="4559" y="1"/>
                    </a:moveTo>
                    <a:cubicBezTo>
                      <a:pt x="2037" y="1"/>
                      <a:pt x="0" y="2037"/>
                      <a:pt x="0" y="4560"/>
                    </a:cubicBezTo>
                    <a:lnTo>
                      <a:pt x="36961" y="4560"/>
                    </a:lnTo>
                    <a:lnTo>
                      <a:pt x="3696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" name="Google Shape;1462;p64">
                <a:extLst>
                  <a:ext uri="{FF2B5EF4-FFF2-40B4-BE49-F238E27FC236}">
                    <a16:creationId xmlns:a16="http://schemas.microsoft.com/office/drawing/2014/main" id="{9A8F382B-56BB-5B05-81A1-C66D24A86210}"/>
                  </a:ext>
                </a:extLst>
              </p:cNvPr>
              <p:cNvGrpSpPr/>
              <p:nvPr/>
            </p:nvGrpSpPr>
            <p:grpSpPr>
              <a:xfrm rot="1319536">
                <a:off x="1897565" y="2137765"/>
                <a:ext cx="159830" cy="123774"/>
                <a:chOff x="2648150" y="2870364"/>
                <a:chExt cx="222256" cy="161261"/>
              </a:xfrm>
            </p:grpSpPr>
            <p:sp>
              <p:nvSpPr>
                <p:cNvPr id="36" name="Google Shape;1463;p64">
                  <a:extLst>
                    <a:ext uri="{FF2B5EF4-FFF2-40B4-BE49-F238E27FC236}">
                      <a16:creationId xmlns:a16="http://schemas.microsoft.com/office/drawing/2014/main" id="{8E59A69A-2E4A-AFB4-2E1C-654B8324358C}"/>
                    </a:ext>
                  </a:extLst>
                </p:cNvPr>
                <p:cNvSpPr/>
                <p:nvPr/>
              </p:nvSpPr>
              <p:spPr>
                <a:xfrm rot="722064">
                  <a:off x="2660010" y="2892830"/>
                  <a:ext cx="198536" cy="1190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2" h="7839" extrusionOk="0">
                      <a:moveTo>
                        <a:pt x="7081" y="1"/>
                      </a:moveTo>
                      <a:cubicBezTo>
                        <a:pt x="6601" y="1"/>
                        <a:pt x="6101" y="45"/>
                        <a:pt x="5584" y="143"/>
                      </a:cubicBezTo>
                      <a:cubicBezTo>
                        <a:pt x="1153" y="985"/>
                        <a:pt x="1" y="5904"/>
                        <a:pt x="1" y="5904"/>
                      </a:cubicBezTo>
                      <a:cubicBezTo>
                        <a:pt x="1" y="5904"/>
                        <a:pt x="1321" y="7838"/>
                        <a:pt x="4944" y="7838"/>
                      </a:cubicBezTo>
                      <a:cubicBezTo>
                        <a:pt x="5621" y="7838"/>
                        <a:pt x="6379" y="7771"/>
                        <a:pt x="7224" y="7610"/>
                      </a:cubicBezTo>
                      <a:cubicBezTo>
                        <a:pt x="12585" y="6569"/>
                        <a:pt x="13161" y="2470"/>
                        <a:pt x="13161" y="2470"/>
                      </a:cubicBezTo>
                      <a:cubicBezTo>
                        <a:pt x="13161" y="2470"/>
                        <a:pt x="10693" y="1"/>
                        <a:pt x="70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1464;p64">
                  <a:extLst>
                    <a:ext uri="{FF2B5EF4-FFF2-40B4-BE49-F238E27FC236}">
                      <a16:creationId xmlns:a16="http://schemas.microsoft.com/office/drawing/2014/main" id="{D01F414E-F3C7-7827-6B87-1E028C7C13EF}"/>
                    </a:ext>
                  </a:extLst>
                </p:cNvPr>
                <p:cNvSpPr/>
                <p:nvPr/>
              </p:nvSpPr>
              <p:spPr>
                <a:xfrm rot="722064">
                  <a:off x="2686820" y="2882543"/>
                  <a:ext cx="135364" cy="1369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9018" extrusionOk="0">
                      <a:moveTo>
                        <a:pt x="4476" y="0"/>
                      </a:moveTo>
                      <a:cubicBezTo>
                        <a:pt x="1994" y="0"/>
                        <a:pt x="0" y="2016"/>
                        <a:pt x="0" y="4498"/>
                      </a:cubicBezTo>
                      <a:cubicBezTo>
                        <a:pt x="0" y="7001"/>
                        <a:pt x="1994" y="9018"/>
                        <a:pt x="4476" y="9018"/>
                      </a:cubicBezTo>
                      <a:cubicBezTo>
                        <a:pt x="6957" y="9018"/>
                        <a:pt x="8974" y="7001"/>
                        <a:pt x="8974" y="4498"/>
                      </a:cubicBezTo>
                      <a:cubicBezTo>
                        <a:pt x="8974" y="2016"/>
                        <a:pt x="6957" y="0"/>
                        <a:pt x="44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3" name="Google Shape;1465;p64">
                <a:extLst>
                  <a:ext uri="{FF2B5EF4-FFF2-40B4-BE49-F238E27FC236}">
                    <a16:creationId xmlns:a16="http://schemas.microsoft.com/office/drawing/2014/main" id="{72AC28D2-7603-8C1D-85B9-23B966EDBA20}"/>
                  </a:ext>
                </a:extLst>
              </p:cNvPr>
              <p:cNvGrpSpPr/>
              <p:nvPr/>
            </p:nvGrpSpPr>
            <p:grpSpPr>
              <a:xfrm rot="1319536">
                <a:off x="2091662" y="2118134"/>
                <a:ext cx="168279" cy="143124"/>
                <a:chOff x="2642510" y="2858977"/>
                <a:chExt cx="234004" cy="186471"/>
              </a:xfrm>
            </p:grpSpPr>
            <p:sp>
              <p:nvSpPr>
                <p:cNvPr id="34" name="Google Shape;1466;p64">
                  <a:extLst>
                    <a:ext uri="{FF2B5EF4-FFF2-40B4-BE49-F238E27FC236}">
                      <a16:creationId xmlns:a16="http://schemas.microsoft.com/office/drawing/2014/main" id="{17392A77-E24D-136F-0C78-201B199D80DF}"/>
                    </a:ext>
                  </a:extLst>
                </p:cNvPr>
                <p:cNvSpPr/>
                <p:nvPr/>
              </p:nvSpPr>
              <p:spPr>
                <a:xfrm rot="-1419670">
                  <a:off x="2661041" y="2892178"/>
                  <a:ext cx="196941" cy="120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62" h="7839" extrusionOk="0">
                      <a:moveTo>
                        <a:pt x="7081" y="1"/>
                      </a:moveTo>
                      <a:cubicBezTo>
                        <a:pt x="6601" y="1"/>
                        <a:pt x="6101" y="45"/>
                        <a:pt x="5584" y="143"/>
                      </a:cubicBezTo>
                      <a:cubicBezTo>
                        <a:pt x="1153" y="985"/>
                        <a:pt x="1" y="5904"/>
                        <a:pt x="1" y="5904"/>
                      </a:cubicBezTo>
                      <a:cubicBezTo>
                        <a:pt x="1" y="5904"/>
                        <a:pt x="1321" y="7838"/>
                        <a:pt x="4944" y="7838"/>
                      </a:cubicBezTo>
                      <a:cubicBezTo>
                        <a:pt x="5621" y="7838"/>
                        <a:pt x="6379" y="7771"/>
                        <a:pt x="7224" y="7610"/>
                      </a:cubicBezTo>
                      <a:cubicBezTo>
                        <a:pt x="12585" y="6569"/>
                        <a:pt x="13161" y="2470"/>
                        <a:pt x="13161" y="2470"/>
                      </a:cubicBezTo>
                      <a:cubicBezTo>
                        <a:pt x="13161" y="2470"/>
                        <a:pt x="10693" y="1"/>
                        <a:pt x="7081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1467;p64">
                  <a:extLst>
                    <a:ext uri="{FF2B5EF4-FFF2-40B4-BE49-F238E27FC236}">
                      <a16:creationId xmlns:a16="http://schemas.microsoft.com/office/drawing/2014/main" id="{3B6BE4DF-9E83-4F00-41E6-8A1EDD411437}"/>
                    </a:ext>
                  </a:extLst>
                </p:cNvPr>
                <p:cNvSpPr/>
                <p:nvPr/>
              </p:nvSpPr>
              <p:spPr>
                <a:xfrm rot="-1419670">
                  <a:off x="2687729" y="2884841"/>
                  <a:ext cx="134277" cy="1381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74" h="9018" extrusionOk="0">
                      <a:moveTo>
                        <a:pt x="4476" y="0"/>
                      </a:moveTo>
                      <a:cubicBezTo>
                        <a:pt x="1994" y="0"/>
                        <a:pt x="0" y="2016"/>
                        <a:pt x="0" y="4498"/>
                      </a:cubicBezTo>
                      <a:cubicBezTo>
                        <a:pt x="0" y="7001"/>
                        <a:pt x="1994" y="9018"/>
                        <a:pt x="4476" y="9018"/>
                      </a:cubicBezTo>
                      <a:cubicBezTo>
                        <a:pt x="6957" y="9018"/>
                        <a:pt x="8974" y="7001"/>
                        <a:pt x="8974" y="4498"/>
                      </a:cubicBezTo>
                      <a:cubicBezTo>
                        <a:pt x="8974" y="2016"/>
                        <a:pt x="6957" y="0"/>
                        <a:pt x="4476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53F1C549-5AE0-7201-ADB7-1F629834A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94090">
              <a:off x="1440966" y="3091332"/>
              <a:ext cx="979478" cy="652985"/>
            </a:xfrm>
            <a:prstGeom prst="rect">
              <a:avLst/>
            </a:prstGeom>
          </p:spPr>
        </p:pic>
      </p:grpSp>
      <p:sp>
        <p:nvSpPr>
          <p:cNvPr id="42" name="Google Shape;1470;p64">
            <a:extLst>
              <a:ext uri="{FF2B5EF4-FFF2-40B4-BE49-F238E27FC236}">
                <a16:creationId xmlns:a16="http://schemas.microsoft.com/office/drawing/2014/main" id="{A26DB51B-2267-F7B7-B5F0-B83C6C49D422}"/>
              </a:ext>
            </a:extLst>
          </p:cNvPr>
          <p:cNvSpPr txBox="1">
            <a:spLocks/>
          </p:cNvSpPr>
          <p:nvPr/>
        </p:nvSpPr>
        <p:spPr>
          <a:xfrm>
            <a:off x="939612" y="1507661"/>
            <a:ext cx="5782312" cy="36609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Roboto" panose="02000000000000000000" pitchFamily="2" charset="0"/>
              </a:rPr>
              <a:t>Around peak season (spring/late summer), there seem to be a peak in negative reviews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Roboto" panose="02000000000000000000" pitchFamily="2" charset="0"/>
              </a:rPr>
              <a:t>Given that the customer service is the most rated aspect and also the most highly negatively rated aspect: </a:t>
            </a:r>
            <a:b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accent2"/>
                </a:solidFill>
                <a:latin typeface="Ubuntu" panose="020B0504030602030204" pitchFamily="34" charset="0"/>
                <a:ea typeface="Roboto" panose="02000000000000000000" pitchFamily="2" charset="0"/>
              </a:rPr>
              <a:t>Staff training regarding service</a:t>
            </a:r>
            <a:br>
              <a:rPr lang="en-US" dirty="0">
                <a:solidFill>
                  <a:schemeClr val="accent2"/>
                </a:solidFill>
                <a:latin typeface="Ubuntu" panose="020B0504030602030204" pitchFamily="34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accent2"/>
                </a:solidFill>
                <a:latin typeface="Ubuntu" panose="020B0504030602030204" pitchFamily="34" charset="0"/>
                <a:ea typeface="Roboto" panose="02000000000000000000" pitchFamily="2" charset="0"/>
              </a:rPr>
              <a:t>Increase staff in peak seasons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Roboto" panose="02000000000000000000" pitchFamily="2" charset="0"/>
              </a:rPr>
              <a:t>Also: Looking more closely onto the aspects that where assigned, the organization of the market and </a:t>
            </a:r>
            <a:r>
              <a:rPr lang="en-US" dirty="0">
                <a:solidFill>
                  <a:schemeClr val="accent2"/>
                </a:solidFill>
                <a:latin typeface="Ubuntu" panose="020B0504030602030204" pitchFamily="34" charset="0"/>
                <a:ea typeface="Roboto" panose="02000000000000000000" pitchFamily="2" charset="0"/>
              </a:rPr>
              <a:t>ease of finding the things you need could be improved</a:t>
            </a:r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Roboto" panose="02000000000000000000" pitchFamily="2" charset="0"/>
              </a:rPr>
              <a:t>. Suggestion: App to input what you’re searching outputting the direction via 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Roboto" panose="02000000000000000000" pitchFamily="2" charset="0"/>
              </a:rPr>
              <a:t>Overall: On a good path! </a:t>
            </a:r>
            <a:b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Roboto" panose="02000000000000000000" pitchFamily="2" charset="0"/>
              </a:rPr>
              <a:t>Increasing reviews every year,</a:t>
            </a:r>
            <a:b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Roboto" panose="02000000000000000000" pitchFamily="2" charset="0"/>
              </a:rPr>
            </a:br>
            <a:r>
              <a:rPr lang="en-US" dirty="0">
                <a:solidFill>
                  <a:schemeClr val="tx1"/>
                </a:solidFill>
                <a:latin typeface="Ubuntu" panose="020B0504030602030204" pitchFamily="34" charset="0"/>
                <a:ea typeface="Roboto" panose="02000000000000000000" pitchFamily="2" charset="0"/>
              </a:rPr>
              <a:t>increasing 4-5 stars every year</a:t>
            </a:r>
          </a:p>
        </p:txBody>
      </p:sp>
      <p:sp>
        <p:nvSpPr>
          <p:cNvPr id="43" name="Google Shape;1471;p64">
            <a:extLst>
              <a:ext uri="{FF2B5EF4-FFF2-40B4-BE49-F238E27FC236}">
                <a16:creationId xmlns:a16="http://schemas.microsoft.com/office/drawing/2014/main" id="{0873096D-1FE9-6295-EB1E-9F8099B6F4FA}"/>
              </a:ext>
            </a:extLst>
          </p:cNvPr>
          <p:cNvSpPr txBox="1">
            <a:spLocks/>
          </p:cNvSpPr>
          <p:nvPr/>
        </p:nvSpPr>
        <p:spPr>
          <a:xfrm>
            <a:off x="976093" y="1247173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accent4"/>
                </a:solidFill>
                <a:latin typeface="Ubuntu" panose="020B0504030602030204" pitchFamily="34" charset="0"/>
                <a:ea typeface="Roboto" panose="02000000000000000000" pitchFamily="2" charset="0"/>
              </a:rPr>
              <a:t>Mr. </a:t>
            </a:r>
            <a:r>
              <a:rPr lang="en-US" sz="1600" b="1" dirty="0" err="1">
                <a:solidFill>
                  <a:schemeClr val="accent4"/>
                </a:solidFill>
                <a:latin typeface="Ubuntu" panose="020B0504030602030204" pitchFamily="34" charset="0"/>
                <a:ea typeface="Roboto" panose="02000000000000000000" pitchFamily="2" charset="0"/>
              </a:rPr>
              <a:t>Hornbach</a:t>
            </a:r>
            <a:r>
              <a:rPr lang="en-US" sz="1600" b="1" dirty="0">
                <a:solidFill>
                  <a:schemeClr val="accent4"/>
                </a:solidFill>
                <a:latin typeface="Ubuntu" panose="020B0504030602030204" pitchFamily="34" charset="0"/>
                <a:ea typeface="Roboto" panose="02000000000000000000" pitchFamily="2" charset="0"/>
              </a:rPr>
              <a:t>, you could:</a:t>
            </a:r>
          </a:p>
        </p:txBody>
      </p:sp>
    </p:spTree>
    <p:extLst>
      <p:ext uri="{BB962C8B-B14F-4D97-AF65-F5344CB8AC3E}">
        <p14:creationId xmlns:p14="http://schemas.microsoft.com/office/powerpoint/2010/main" val="85827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p90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finish presentation?</a:t>
            </a:r>
            <a:endParaRPr b="1" dirty="0"/>
          </a:p>
        </p:txBody>
      </p:sp>
      <p:sp>
        <p:nvSpPr>
          <p:cNvPr id="3145" name="Google Shape;3145;p90"/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90"/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90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62" name="Google Shape;3162;p90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90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244;p60">
            <a:extLst>
              <a:ext uri="{FF2B5EF4-FFF2-40B4-BE49-F238E27FC236}">
                <a16:creationId xmlns:a16="http://schemas.microsoft.com/office/drawing/2014/main" id="{E10D6157-1C42-FA7E-63F8-5D9EFBF4EC44}"/>
              </a:ext>
            </a:extLst>
          </p:cNvPr>
          <p:cNvCxnSpPr/>
          <p:nvPr/>
        </p:nvCxnSpPr>
        <p:spPr>
          <a:xfrm>
            <a:off x="6389967" y="598828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1291;p60">
            <a:hlinkClick r:id="rId3" action="ppaction://hlinksldjump"/>
            <a:extLst>
              <a:ext uri="{FF2B5EF4-FFF2-40B4-BE49-F238E27FC236}">
                <a16:creationId xmlns:a16="http://schemas.microsoft.com/office/drawing/2014/main" id="{0B9B89AE-ED1B-139E-4960-741FC889CE50}"/>
              </a:ext>
            </a:extLst>
          </p:cNvPr>
          <p:cNvSpPr/>
          <p:nvPr/>
        </p:nvSpPr>
        <p:spPr>
          <a:xfrm>
            <a:off x="3485057" y="2400638"/>
            <a:ext cx="2173885" cy="886340"/>
          </a:xfrm>
          <a:custGeom>
            <a:avLst/>
            <a:gdLst/>
            <a:ahLst/>
            <a:cxnLst/>
            <a:rect l="l" t="t" r="r" b="b"/>
            <a:pathLst>
              <a:path w="60164" h="44416" extrusionOk="0">
                <a:moveTo>
                  <a:pt x="6325" y="1"/>
                </a:moveTo>
                <a:cubicBezTo>
                  <a:pt x="2805" y="1"/>
                  <a:pt x="0" y="2860"/>
                  <a:pt x="0" y="6325"/>
                </a:cubicBezTo>
                <a:lnTo>
                  <a:pt x="0" y="32832"/>
                </a:lnTo>
                <a:cubicBezTo>
                  <a:pt x="0" y="36352"/>
                  <a:pt x="2805" y="39156"/>
                  <a:pt x="6325" y="39156"/>
                </a:cubicBezTo>
                <a:lnTo>
                  <a:pt x="25738" y="39156"/>
                </a:lnTo>
                <a:lnTo>
                  <a:pt x="28652" y="43556"/>
                </a:lnTo>
                <a:cubicBezTo>
                  <a:pt x="29033" y="44127"/>
                  <a:pt x="29655" y="44415"/>
                  <a:pt x="30273" y="44415"/>
                </a:cubicBezTo>
                <a:cubicBezTo>
                  <a:pt x="30906" y="44415"/>
                  <a:pt x="31535" y="44113"/>
                  <a:pt x="31897" y="43501"/>
                </a:cubicBezTo>
                <a:lnTo>
                  <a:pt x="34592" y="39156"/>
                </a:lnTo>
                <a:lnTo>
                  <a:pt x="53840" y="39156"/>
                </a:lnTo>
                <a:cubicBezTo>
                  <a:pt x="57304" y="39156"/>
                  <a:pt x="60164" y="36352"/>
                  <a:pt x="60164" y="32832"/>
                </a:cubicBezTo>
                <a:lnTo>
                  <a:pt x="60164" y="6325"/>
                </a:lnTo>
                <a:cubicBezTo>
                  <a:pt x="60164" y="2860"/>
                  <a:pt x="57304" y="1"/>
                  <a:pt x="53840" y="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accent4"/>
                </a:solidFill>
                <a:latin typeface="Ubuntu"/>
                <a:ea typeface="Ubuntu"/>
                <a:cs typeface="Ubuntu"/>
                <a:sym typeface="Ubuntu"/>
              </a:rPr>
              <a:t>Questions?</a:t>
            </a:r>
            <a:endParaRPr sz="2400" b="1" dirty="0">
              <a:solidFill>
                <a:schemeClr val="accent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7058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301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8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575;p121">
            <a:extLst>
              <a:ext uri="{FF2B5EF4-FFF2-40B4-BE49-F238E27FC236}">
                <a16:creationId xmlns:a16="http://schemas.microsoft.com/office/drawing/2014/main" id="{928DD81E-B44F-0F37-BFAC-6732D6F4810A}"/>
              </a:ext>
            </a:extLst>
          </p:cNvPr>
          <p:cNvSpPr/>
          <p:nvPr/>
        </p:nvSpPr>
        <p:spPr>
          <a:xfrm>
            <a:off x="1315645" y="3489997"/>
            <a:ext cx="628704" cy="35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6576;p121">
            <a:extLst>
              <a:ext uri="{FF2B5EF4-FFF2-40B4-BE49-F238E27FC236}">
                <a16:creationId xmlns:a16="http://schemas.microsoft.com/office/drawing/2014/main" id="{437EE0A3-6956-1D78-CC12-371BF6C02F73}"/>
              </a:ext>
            </a:extLst>
          </p:cNvPr>
          <p:cNvSpPr/>
          <p:nvPr/>
        </p:nvSpPr>
        <p:spPr>
          <a:xfrm>
            <a:off x="1315645" y="3949140"/>
            <a:ext cx="628704" cy="35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573;p121">
            <a:extLst>
              <a:ext uri="{FF2B5EF4-FFF2-40B4-BE49-F238E27FC236}">
                <a16:creationId xmlns:a16="http://schemas.microsoft.com/office/drawing/2014/main" id="{3D98642A-F43F-F783-C920-48D1D4B49063}"/>
              </a:ext>
            </a:extLst>
          </p:cNvPr>
          <p:cNvSpPr/>
          <p:nvPr/>
        </p:nvSpPr>
        <p:spPr>
          <a:xfrm>
            <a:off x="5751417" y="3030855"/>
            <a:ext cx="1716900" cy="35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6583;p121">
            <a:extLst>
              <a:ext uri="{FF2B5EF4-FFF2-40B4-BE49-F238E27FC236}">
                <a16:creationId xmlns:a16="http://schemas.microsoft.com/office/drawing/2014/main" id="{F1F0E1D9-22E3-F301-FE2F-08624ECB13A5}"/>
              </a:ext>
            </a:extLst>
          </p:cNvPr>
          <p:cNvSpPr/>
          <p:nvPr/>
        </p:nvSpPr>
        <p:spPr>
          <a:xfrm>
            <a:off x="3841377" y="3030855"/>
            <a:ext cx="1716900" cy="35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6582;p121">
            <a:extLst>
              <a:ext uri="{FF2B5EF4-FFF2-40B4-BE49-F238E27FC236}">
                <a16:creationId xmlns:a16="http://schemas.microsoft.com/office/drawing/2014/main" id="{4A25C2B2-7233-2E68-DE9B-41E39421C611}"/>
              </a:ext>
            </a:extLst>
          </p:cNvPr>
          <p:cNvSpPr/>
          <p:nvPr/>
        </p:nvSpPr>
        <p:spPr>
          <a:xfrm>
            <a:off x="1931338" y="3030855"/>
            <a:ext cx="1716900" cy="357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61"/>
          <p:cNvSpPr txBox="1">
            <a:spLocks noGrp="1"/>
          </p:cNvSpPr>
          <p:nvPr>
            <p:ph type="title"/>
          </p:nvPr>
        </p:nvSpPr>
        <p:spPr>
          <a:xfrm>
            <a:off x="1474381" y="544291"/>
            <a:ext cx="6776484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What is Aspect Based Opinion Mining?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297" name="Google Shape;1297;p61"/>
          <p:cNvSpPr txBox="1">
            <a:spLocks noGrp="1"/>
          </p:cNvSpPr>
          <p:nvPr>
            <p:ph type="subTitle" idx="1"/>
          </p:nvPr>
        </p:nvSpPr>
        <p:spPr>
          <a:xfrm>
            <a:off x="728700" y="1864241"/>
            <a:ext cx="7702200" cy="650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bg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</a:t>
            </a:r>
            <a:r>
              <a:rPr lang="en" sz="2000" b="1" dirty="0">
                <a:solidFill>
                  <a:schemeClr val="accent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Waiters</a:t>
            </a:r>
            <a:r>
              <a:rPr lang="en" sz="2000" dirty="0">
                <a:solidFill>
                  <a:schemeClr val="bg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are very </a:t>
            </a:r>
            <a:r>
              <a:rPr lang="en" sz="2000" b="1" dirty="0">
                <a:solidFill>
                  <a:schemeClr val="accent2"/>
                </a:solidFill>
                <a:uFill>
                  <a:noFill/>
                </a:uFill>
              </a:rPr>
              <a:t>friendly</a:t>
            </a:r>
            <a:r>
              <a:rPr lang="en" sz="2000" dirty="0"/>
              <a:t> but the </a:t>
            </a:r>
            <a:r>
              <a:rPr lang="en" sz="2000" b="1" dirty="0">
                <a:solidFill>
                  <a:schemeClr val="accent4"/>
                </a:solidFill>
              </a:rPr>
              <a:t>pasta</a:t>
            </a:r>
            <a:r>
              <a:rPr lang="en" sz="2000" dirty="0"/>
              <a:t> is simply </a:t>
            </a:r>
            <a:r>
              <a:rPr lang="en" sz="2000" b="1" dirty="0">
                <a:solidFill>
                  <a:schemeClr val="accent4"/>
                </a:solidFill>
              </a:rPr>
              <a:t>bad</a:t>
            </a:r>
            <a:r>
              <a:rPr lang="en" sz="2000" dirty="0"/>
              <a:t>.” </a:t>
            </a:r>
            <a:endParaRPr sz="2000" dirty="0"/>
          </a:p>
        </p:txBody>
      </p:sp>
      <p:sp>
        <p:nvSpPr>
          <p:cNvPr id="3" name="Right Bracket 2">
            <a:extLst>
              <a:ext uri="{FF2B5EF4-FFF2-40B4-BE49-F238E27FC236}">
                <a16:creationId xmlns:a16="http://schemas.microsoft.com/office/drawing/2014/main" id="{1AF03F57-4945-D608-8CE8-1E1E647375B2}"/>
              </a:ext>
            </a:extLst>
          </p:cNvPr>
          <p:cNvSpPr/>
          <p:nvPr/>
        </p:nvSpPr>
        <p:spPr>
          <a:xfrm rot="16200000">
            <a:off x="2908581" y="867130"/>
            <a:ext cx="163831" cy="1972161"/>
          </a:xfrm>
          <a:prstGeom prst="rightBracket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ight Bracket 3">
            <a:extLst>
              <a:ext uri="{FF2B5EF4-FFF2-40B4-BE49-F238E27FC236}">
                <a16:creationId xmlns:a16="http://schemas.microsoft.com/office/drawing/2014/main" id="{030580A9-3677-E3AC-DD17-8FB1AE6857BA}"/>
              </a:ext>
            </a:extLst>
          </p:cNvPr>
          <p:cNvSpPr/>
          <p:nvPr/>
        </p:nvSpPr>
        <p:spPr>
          <a:xfrm rot="16200000">
            <a:off x="6486437" y="1009869"/>
            <a:ext cx="163831" cy="1677993"/>
          </a:xfrm>
          <a:prstGeom prst="rightBracket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6" name="Google Shape;6595;p121">
            <a:extLst>
              <a:ext uri="{FF2B5EF4-FFF2-40B4-BE49-F238E27FC236}">
                <a16:creationId xmlns:a16="http://schemas.microsoft.com/office/drawing/2014/main" id="{1BD126F5-D130-F293-6F94-EE5423874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237679"/>
              </p:ext>
            </p:extLst>
          </p:nvPr>
        </p:nvGraphicFramePr>
        <p:xfrm>
          <a:off x="1474381" y="2976694"/>
          <a:ext cx="6136618" cy="1375320"/>
        </p:xfrm>
        <a:graphic>
          <a:graphicData uri="http://schemas.openxmlformats.org/drawingml/2006/table">
            <a:tbl>
              <a:tblPr>
                <a:noFill/>
                <a:tableStyleId>{187DC2C5-3179-42C0-9AC9-F8F32A51F108}</a:tableStyleId>
              </a:tblPr>
              <a:tblGrid>
                <a:gridCol w="333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4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43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18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Aspect</a:t>
                      </a:r>
                      <a:endParaRPr sz="1800"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Opinion</a:t>
                      </a:r>
                      <a:endParaRPr sz="1800"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dk1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Sentiment</a:t>
                      </a:r>
                      <a:endParaRPr sz="1800" b="1" dirty="0">
                        <a:solidFill>
                          <a:schemeClr val="dk1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1</a:t>
                      </a:r>
                      <a:endParaRPr sz="1800" b="1" dirty="0">
                        <a:solidFill>
                          <a:schemeClr val="accent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Waiters</a:t>
                      </a:r>
                      <a:endParaRPr sz="1600" dirty="0">
                        <a:solidFill>
                          <a:schemeClr val="accent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Friendly</a:t>
                      </a:r>
                      <a:endParaRPr sz="1600" dirty="0">
                        <a:solidFill>
                          <a:schemeClr val="accent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2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Positive</a:t>
                      </a:r>
                      <a:endParaRPr sz="1600" dirty="0">
                        <a:solidFill>
                          <a:schemeClr val="accent2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2</a:t>
                      </a:r>
                      <a:endParaRPr sz="1800" b="1" dirty="0"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Pasta</a:t>
                      </a:r>
                      <a:endParaRPr sz="1600" dirty="0"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bad</a:t>
                      </a:r>
                      <a:endParaRPr sz="1600" dirty="0"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accent4"/>
                          </a:solidFill>
                          <a:latin typeface="Ubuntu"/>
                          <a:ea typeface="Ubuntu"/>
                          <a:cs typeface="Ubuntu"/>
                          <a:sym typeface="Ubuntu"/>
                        </a:rPr>
                        <a:t>Negative</a:t>
                      </a:r>
                      <a:endParaRPr sz="1600" dirty="0">
                        <a:solidFill>
                          <a:schemeClr val="accent4"/>
                        </a:solidFill>
                        <a:latin typeface="Ubuntu"/>
                        <a:ea typeface="Ubuntu"/>
                        <a:cs typeface="Ubuntu"/>
                        <a:sym typeface="Ubuntu"/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62"/>
          <p:cNvSpPr txBox="1">
            <a:spLocks noGrp="1"/>
          </p:cNvSpPr>
          <p:nvPr>
            <p:ph type="title"/>
          </p:nvPr>
        </p:nvSpPr>
        <p:spPr>
          <a:xfrm>
            <a:off x="1644501" y="544291"/>
            <a:ext cx="6383473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Hornbach near me</a:t>
            </a:r>
            <a:endParaRPr dirty="0"/>
          </a:p>
        </p:txBody>
      </p:sp>
      <p:sp>
        <p:nvSpPr>
          <p:cNvPr id="1307" name="Google Shape;1307;p62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574275" y="142017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Germany based hardware store</a:t>
            </a:r>
            <a:endParaRPr dirty="0"/>
          </a:p>
        </p:txBody>
      </p:sp>
      <p:sp>
        <p:nvSpPr>
          <p:cNvPr id="1308" name="Google Shape;1308;p62">
            <a:hlinkClick r:id="rId4" action="ppaction://hlinksldjump"/>
          </p:cNvPr>
          <p:cNvSpPr txBox="1">
            <a:spLocks noGrp="1"/>
          </p:cNvSpPr>
          <p:nvPr>
            <p:ph type="subTitle" idx="6"/>
          </p:nvPr>
        </p:nvSpPr>
        <p:spPr>
          <a:xfrm>
            <a:off x="1574275" y="210825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96 locations in Germany</a:t>
            </a:r>
            <a:endParaRPr dirty="0"/>
          </a:p>
        </p:txBody>
      </p:sp>
      <p:sp>
        <p:nvSpPr>
          <p:cNvPr id="1309" name="Google Shape;1309;p62">
            <a:hlinkClick r:id="" action="ppaction://noaction"/>
          </p:cNvPr>
          <p:cNvSpPr txBox="1">
            <a:spLocks noGrp="1"/>
          </p:cNvSpPr>
          <p:nvPr>
            <p:ph type="subTitle" idx="7"/>
          </p:nvPr>
        </p:nvSpPr>
        <p:spPr>
          <a:xfrm>
            <a:off x="1574275" y="279179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Average reviews per market range from 3,8 to 4,3 stars </a:t>
            </a:r>
            <a:endParaRPr dirty="0"/>
          </a:p>
        </p:txBody>
      </p:sp>
      <p:sp>
        <p:nvSpPr>
          <p:cNvPr id="1310" name="Google Shape;1310;p62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1574275" y="3475334"/>
            <a:ext cx="62463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Main season: spring and late summer</a:t>
            </a:r>
            <a:endParaRPr dirty="0"/>
          </a:p>
        </p:txBody>
      </p:sp>
      <p:sp>
        <p:nvSpPr>
          <p:cNvPr id="1311" name="Google Shape;1311;p62"/>
          <p:cNvSpPr/>
          <p:nvPr/>
        </p:nvSpPr>
        <p:spPr>
          <a:xfrm>
            <a:off x="1432725" y="1519024"/>
            <a:ext cx="104100" cy="1041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62"/>
          <p:cNvSpPr/>
          <p:nvPr/>
        </p:nvSpPr>
        <p:spPr>
          <a:xfrm>
            <a:off x="1432725" y="2212165"/>
            <a:ext cx="104100" cy="104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2"/>
          <p:cNvSpPr/>
          <p:nvPr/>
        </p:nvSpPr>
        <p:spPr>
          <a:xfrm>
            <a:off x="1432725" y="2890644"/>
            <a:ext cx="104100" cy="104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2"/>
          <p:cNvSpPr/>
          <p:nvPr/>
        </p:nvSpPr>
        <p:spPr>
          <a:xfrm>
            <a:off x="1432725" y="3569123"/>
            <a:ext cx="104100" cy="104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6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Google Shape;1244;p60">
            <a:extLst>
              <a:ext uri="{FF2B5EF4-FFF2-40B4-BE49-F238E27FC236}">
                <a16:creationId xmlns:a16="http://schemas.microsoft.com/office/drawing/2014/main" id="{1253974B-063C-8217-53BB-DD9165108E49}"/>
              </a:ext>
            </a:extLst>
          </p:cNvPr>
          <p:cNvCxnSpPr/>
          <p:nvPr/>
        </p:nvCxnSpPr>
        <p:spPr>
          <a:xfrm>
            <a:off x="4824416" y="606119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62"/>
          <p:cNvSpPr txBox="1">
            <a:spLocks noGrp="1"/>
          </p:cNvSpPr>
          <p:nvPr>
            <p:ph type="title"/>
          </p:nvPr>
        </p:nvSpPr>
        <p:spPr>
          <a:xfrm>
            <a:off x="1644501" y="544291"/>
            <a:ext cx="6383473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Hornbach near me</a:t>
            </a:r>
            <a:endParaRPr dirty="0"/>
          </a:p>
        </p:txBody>
      </p:sp>
      <p:sp>
        <p:nvSpPr>
          <p:cNvPr id="1323" name="Google Shape;1323;p62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62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" name="Google Shape;1244;p60">
            <a:extLst>
              <a:ext uri="{FF2B5EF4-FFF2-40B4-BE49-F238E27FC236}">
                <a16:creationId xmlns:a16="http://schemas.microsoft.com/office/drawing/2014/main" id="{1253974B-063C-8217-53BB-DD9165108E49}"/>
              </a:ext>
            </a:extLst>
          </p:cNvPr>
          <p:cNvCxnSpPr/>
          <p:nvPr/>
        </p:nvCxnSpPr>
        <p:spPr>
          <a:xfrm>
            <a:off x="4824416" y="606119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E7BDD61-CA3C-2D2E-E888-EA7CFC701D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1" t="10391" r="3160" b="7804"/>
          <a:stretch/>
        </p:blipFill>
        <p:spPr>
          <a:xfrm>
            <a:off x="2874807" y="1095448"/>
            <a:ext cx="3394385" cy="35225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1CB315B-1561-19AE-02D5-EDF2D505D8FF}"/>
                  </a:ext>
                </a:extLst>
              </p14:cNvPr>
              <p14:cNvContentPartPr/>
              <p14:nvPr/>
            </p14:nvContentPartPr>
            <p14:xfrm>
              <a:off x="3149687" y="4039571"/>
              <a:ext cx="369720" cy="30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1CB315B-1561-19AE-02D5-EDF2D505D8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0687" y="4030931"/>
                <a:ext cx="3873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286F59-9981-16C3-9AE9-9E82837B557F}"/>
                  </a:ext>
                </a:extLst>
              </p14:cNvPr>
              <p14:cNvContentPartPr/>
              <p14:nvPr/>
            </p14:nvContentPartPr>
            <p14:xfrm>
              <a:off x="3133487" y="1898651"/>
              <a:ext cx="325800" cy="24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286F59-9981-16C3-9AE9-9E82837B557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4847" y="1889651"/>
                <a:ext cx="343440" cy="4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826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oogle Shape;1435;p64"/>
          <p:cNvGrpSpPr/>
          <p:nvPr/>
        </p:nvGrpSpPr>
        <p:grpSpPr>
          <a:xfrm>
            <a:off x="721002" y="1745676"/>
            <a:ext cx="3449327" cy="2639109"/>
            <a:chOff x="721002" y="1745676"/>
            <a:chExt cx="3449327" cy="2639109"/>
          </a:xfrm>
        </p:grpSpPr>
        <p:sp>
          <p:nvSpPr>
            <p:cNvPr id="1436" name="Google Shape;1436;p64"/>
            <p:cNvSpPr/>
            <p:nvPr/>
          </p:nvSpPr>
          <p:spPr>
            <a:xfrm>
              <a:off x="2000276" y="3071311"/>
              <a:ext cx="932483" cy="1274767"/>
            </a:xfrm>
            <a:custGeom>
              <a:avLst/>
              <a:gdLst/>
              <a:ahLst/>
              <a:cxnLst/>
              <a:rect l="l" t="t" r="r" b="b"/>
              <a:pathLst>
                <a:path w="48209" h="65905" extrusionOk="0">
                  <a:moveTo>
                    <a:pt x="11728" y="1"/>
                  </a:moveTo>
                  <a:cubicBezTo>
                    <a:pt x="10407" y="1"/>
                    <a:pt x="9068" y="257"/>
                    <a:pt x="7782" y="795"/>
                  </a:cubicBezTo>
                  <a:cubicBezTo>
                    <a:pt x="2372" y="3105"/>
                    <a:pt x="1" y="9488"/>
                    <a:pt x="2615" y="14747"/>
                  </a:cubicBezTo>
                  <a:lnTo>
                    <a:pt x="27053" y="60158"/>
                  </a:lnTo>
                  <a:cubicBezTo>
                    <a:pt x="28861" y="63773"/>
                    <a:pt x="32524" y="65904"/>
                    <a:pt x="36372" y="65904"/>
                  </a:cubicBezTo>
                  <a:cubicBezTo>
                    <a:pt x="37570" y="65904"/>
                    <a:pt x="38787" y="65698"/>
                    <a:pt x="39971" y="65264"/>
                  </a:cubicBezTo>
                  <a:cubicBezTo>
                    <a:pt x="45473" y="63228"/>
                    <a:pt x="48208" y="57027"/>
                    <a:pt x="45989" y="51586"/>
                  </a:cubicBezTo>
                  <a:cubicBezTo>
                    <a:pt x="40761" y="38911"/>
                    <a:pt x="24652" y="11707"/>
                    <a:pt x="20427" y="4838"/>
                  </a:cubicBezTo>
                  <a:cubicBezTo>
                    <a:pt x="18513" y="1759"/>
                    <a:pt x="15184" y="1"/>
                    <a:pt x="11728" y="1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4"/>
            <p:cNvSpPr/>
            <p:nvPr/>
          </p:nvSpPr>
          <p:spPr>
            <a:xfrm>
              <a:off x="1897397" y="2990676"/>
              <a:ext cx="744338" cy="749812"/>
            </a:xfrm>
            <a:custGeom>
              <a:avLst/>
              <a:gdLst/>
              <a:ahLst/>
              <a:cxnLst/>
              <a:rect l="l" t="t" r="r" b="b"/>
              <a:pathLst>
                <a:path w="38482" h="38765" extrusionOk="0">
                  <a:moveTo>
                    <a:pt x="15810" y="1"/>
                  </a:moveTo>
                  <a:cubicBezTo>
                    <a:pt x="12180" y="1"/>
                    <a:pt x="8530" y="1350"/>
                    <a:pt x="5684" y="4113"/>
                  </a:cubicBezTo>
                  <a:cubicBezTo>
                    <a:pt x="1186" y="8460"/>
                    <a:pt x="0" y="15177"/>
                    <a:pt x="2706" y="20800"/>
                  </a:cubicBezTo>
                  <a:lnTo>
                    <a:pt x="11308" y="38764"/>
                  </a:lnTo>
                  <a:lnTo>
                    <a:pt x="38481" y="22199"/>
                  </a:lnTo>
                  <a:cubicBezTo>
                    <a:pt x="38481" y="22199"/>
                    <a:pt x="30639" y="10192"/>
                    <a:pt x="27600" y="6028"/>
                  </a:cubicBezTo>
                  <a:cubicBezTo>
                    <a:pt x="24730" y="2051"/>
                    <a:pt x="20285" y="1"/>
                    <a:pt x="158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4"/>
            <p:cNvSpPr/>
            <p:nvPr/>
          </p:nvSpPr>
          <p:spPr>
            <a:xfrm>
              <a:off x="1168393" y="2950871"/>
              <a:ext cx="1189989" cy="1236431"/>
            </a:xfrm>
            <a:custGeom>
              <a:avLst/>
              <a:gdLst/>
              <a:ahLst/>
              <a:cxnLst/>
              <a:rect l="l" t="t" r="r" b="b"/>
              <a:pathLst>
                <a:path w="61522" h="63923" extrusionOk="0">
                  <a:moveTo>
                    <a:pt x="29059" y="1"/>
                  </a:moveTo>
                  <a:cubicBezTo>
                    <a:pt x="29059" y="1"/>
                    <a:pt x="11886" y="2189"/>
                    <a:pt x="8420" y="3314"/>
                  </a:cubicBezTo>
                  <a:cubicBezTo>
                    <a:pt x="3040" y="5016"/>
                    <a:pt x="2402" y="11916"/>
                    <a:pt x="2554" y="17569"/>
                  </a:cubicBezTo>
                  <a:lnTo>
                    <a:pt x="1" y="63923"/>
                  </a:lnTo>
                  <a:lnTo>
                    <a:pt x="59029" y="63923"/>
                  </a:lnTo>
                  <a:lnTo>
                    <a:pt x="61370" y="11916"/>
                  </a:lnTo>
                  <a:cubicBezTo>
                    <a:pt x="61522" y="7083"/>
                    <a:pt x="60823" y="3314"/>
                    <a:pt x="56142" y="2068"/>
                  </a:cubicBezTo>
                  <a:cubicBezTo>
                    <a:pt x="52433" y="1065"/>
                    <a:pt x="46202" y="1"/>
                    <a:pt x="46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4"/>
            <p:cNvSpPr/>
            <p:nvPr/>
          </p:nvSpPr>
          <p:spPr>
            <a:xfrm>
              <a:off x="2335969" y="3308323"/>
              <a:ext cx="14720" cy="298087"/>
            </a:xfrm>
            <a:custGeom>
              <a:avLst/>
              <a:gdLst/>
              <a:ahLst/>
              <a:cxnLst/>
              <a:rect l="l" t="t" r="r" b="b"/>
              <a:pathLst>
                <a:path w="761" h="15411" fill="none" extrusionOk="0">
                  <a:moveTo>
                    <a:pt x="1" y="15411"/>
                  </a:moveTo>
                  <a:lnTo>
                    <a:pt x="761" y="0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4"/>
            <p:cNvSpPr/>
            <p:nvPr/>
          </p:nvSpPr>
          <p:spPr>
            <a:xfrm>
              <a:off x="1650482" y="2950871"/>
              <a:ext cx="580701" cy="185340"/>
            </a:xfrm>
            <a:custGeom>
              <a:avLst/>
              <a:gdLst/>
              <a:ahLst/>
              <a:cxnLst/>
              <a:rect l="l" t="t" r="r" b="b"/>
              <a:pathLst>
                <a:path w="30022" h="9582" extrusionOk="0">
                  <a:moveTo>
                    <a:pt x="4134" y="1"/>
                  </a:moveTo>
                  <a:lnTo>
                    <a:pt x="0" y="426"/>
                  </a:lnTo>
                  <a:cubicBezTo>
                    <a:pt x="0" y="426"/>
                    <a:pt x="2432" y="9302"/>
                    <a:pt x="16292" y="9575"/>
                  </a:cubicBezTo>
                  <a:cubicBezTo>
                    <a:pt x="16500" y="9579"/>
                    <a:pt x="16703" y="9582"/>
                    <a:pt x="16903" y="9582"/>
                  </a:cubicBezTo>
                  <a:cubicBezTo>
                    <a:pt x="30022" y="9582"/>
                    <a:pt x="25745" y="852"/>
                    <a:pt x="25745" y="852"/>
                  </a:cubicBezTo>
                  <a:lnTo>
                    <a:pt x="21672" y="1"/>
                  </a:ln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4"/>
            <p:cNvSpPr/>
            <p:nvPr/>
          </p:nvSpPr>
          <p:spPr>
            <a:xfrm>
              <a:off x="721002" y="3095604"/>
              <a:ext cx="903082" cy="1255193"/>
            </a:xfrm>
            <a:custGeom>
              <a:avLst/>
              <a:gdLst/>
              <a:ahLst/>
              <a:cxnLst/>
              <a:rect l="l" t="t" r="r" b="b"/>
              <a:pathLst>
                <a:path w="46689" h="64893" extrusionOk="0">
                  <a:moveTo>
                    <a:pt x="34995" y="0"/>
                  </a:moveTo>
                  <a:cubicBezTo>
                    <a:pt x="31341" y="0"/>
                    <a:pt x="27845" y="1963"/>
                    <a:pt x="26019" y="5314"/>
                  </a:cubicBezTo>
                  <a:cubicBezTo>
                    <a:pt x="22190" y="12397"/>
                    <a:pt x="6445" y="38172"/>
                    <a:pt x="1916" y="51090"/>
                  </a:cubicBezTo>
                  <a:cubicBezTo>
                    <a:pt x="1" y="56653"/>
                    <a:pt x="3040" y="62701"/>
                    <a:pt x="8663" y="64434"/>
                  </a:cubicBezTo>
                  <a:cubicBezTo>
                    <a:pt x="9679" y="64744"/>
                    <a:pt x="10694" y="64892"/>
                    <a:pt x="11685" y="64892"/>
                  </a:cubicBezTo>
                  <a:cubicBezTo>
                    <a:pt x="15651" y="64892"/>
                    <a:pt x="19235" y="62519"/>
                    <a:pt x="20913" y="58628"/>
                  </a:cubicBezTo>
                  <a:lnTo>
                    <a:pt x="44348" y="14251"/>
                  </a:lnTo>
                  <a:cubicBezTo>
                    <a:pt x="46688" y="8840"/>
                    <a:pt x="43983" y="2579"/>
                    <a:pt x="38451" y="603"/>
                  </a:cubicBezTo>
                  <a:cubicBezTo>
                    <a:pt x="37315" y="195"/>
                    <a:pt x="36147" y="0"/>
                    <a:pt x="34995" y="0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4"/>
            <p:cNvSpPr/>
            <p:nvPr/>
          </p:nvSpPr>
          <p:spPr>
            <a:xfrm>
              <a:off x="935597" y="3004989"/>
              <a:ext cx="774319" cy="735499"/>
            </a:xfrm>
            <a:custGeom>
              <a:avLst/>
              <a:gdLst/>
              <a:ahLst/>
              <a:cxnLst/>
              <a:rect l="l" t="t" r="r" b="b"/>
              <a:pathLst>
                <a:path w="40032" h="38025" extrusionOk="0">
                  <a:moveTo>
                    <a:pt x="24226" y="0"/>
                  </a:moveTo>
                  <a:cubicBezTo>
                    <a:pt x="19748" y="0"/>
                    <a:pt x="15305" y="2052"/>
                    <a:pt x="12432" y="6018"/>
                  </a:cubicBezTo>
                  <a:cubicBezTo>
                    <a:pt x="9362" y="10212"/>
                    <a:pt x="0" y="23890"/>
                    <a:pt x="0" y="23890"/>
                  </a:cubicBezTo>
                  <a:lnTo>
                    <a:pt x="27235" y="38024"/>
                  </a:lnTo>
                  <a:lnTo>
                    <a:pt x="37326" y="20820"/>
                  </a:lnTo>
                  <a:cubicBezTo>
                    <a:pt x="40031" y="15167"/>
                    <a:pt x="38815" y="8449"/>
                    <a:pt x="34347" y="4103"/>
                  </a:cubicBezTo>
                  <a:cubicBezTo>
                    <a:pt x="31493" y="1343"/>
                    <a:pt x="27848" y="0"/>
                    <a:pt x="242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4"/>
            <p:cNvSpPr/>
            <p:nvPr/>
          </p:nvSpPr>
          <p:spPr>
            <a:xfrm>
              <a:off x="1399448" y="3444121"/>
              <a:ext cx="238126" cy="296346"/>
            </a:xfrm>
            <a:custGeom>
              <a:avLst/>
              <a:gdLst/>
              <a:ahLst/>
              <a:cxnLst/>
              <a:rect l="l" t="t" r="r" b="b"/>
              <a:pathLst>
                <a:path w="12311" h="15321" fill="none" extrusionOk="0">
                  <a:moveTo>
                    <a:pt x="0" y="13740"/>
                  </a:moveTo>
                  <a:lnTo>
                    <a:pt x="3253" y="15320"/>
                  </a:lnTo>
                  <a:lnTo>
                    <a:pt x="12311" y="1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4"/>
            <p:cNvSpPr/>
            <p:nvPr/>
          </p:nvSpPr>
          <p:spPr>
            <a:xfrm>
              <a:off x="1975312" y="4098563"/>
              <a:ext cx="486812" cy="199228"/>
            </a:xfrm>
            <a:custGeom>
              <a:avLst/>
              <a:gdLst/>
              <a:ahLst/>
              <a:cxnLst/>
              <a:rect l="l" t="t" r="r" b="b"/>
              <a:pathLst>
                <a:path w="25168" h="10300" extrusionOk="0">
                  <a:moveTo>
                    <a:pt x="11716" y="1"/>
                  </a:moveTo>
                  <a:cubicBezTo>
                    <a:pt x="6974" y="1"/>
                    <a:pt x="3101" y="2244"/>
                    <a:pt x="3101" y="2244"/>
                  </a:cubicBezTo>
                  <a:lnTo>
                    <a:pt x="0" y="10299"/>
                  </a:lnTo>
                  <a:lnTo>
                    <a:pt x="25168" y="10299"/>
                  </a:lnTo>
                  <a:cubicBezTo>
                    <a:pt x="21675" y="2090"/>
                    <a:pt x="16291" y="1"/>
                    <a:pt x="11716" y="1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4"/>
            <p:cNvSpPr/>
            <p:nvPr/>
          </p:nvSpPr>
          <p:spPr>
            <a:xfrm>
              <a:off x="929118" y="4016149"/>
              <a:ext cx="1111207" cy="338765"/>
            </a:xfrm>
            <a:custGeom>
              <a:avLst/>
              <a:gdLst/>
              <a:ahLst/>
              <a:cxnLst/>
              <a:rect l="l" t="t" r="r" b="b"/>
              <a:pathLst>
                <a:path w="57449" h="17514" extrusionOk="0">
                  <a:moveTo>
                    <a:pt x="6171" y="1"/>
                  </a:moveTo>
                  <a:lnTo>
                    <a:pt x="1" y="17266"/>
                  </a:lnTo>
                  <a:cubicBezTo>
                    <a:pt x="1" y="17266"/>
                    <a:pt x="4289" y="17513"/>
                    <a:pt x="11366" y="17513"/>
                  </a:cubicBezTo>
                  <a:cubicBezTo>
                    <a:pt x="21465" y="17513"/>
                    <a:pt x="37245" y="17009"/>
                    <a:pt x="54348" y="14560"/>
                  </a:cubicBezTo>
                  <a:lnTo>
                    <a:pt x="57449" y="6505"/>
                  </a:lnTo>
                  <a:lnTo>
                    <a:pt x="6171" y="1"/>
                  </a:ln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4"/>
            <p:cNvSpPr/>
            <p:nvPr/>
          </p:nvSpPr>
          <p:spPr>
            <a:xfrm>
              <a:off x="1022596" y="4012629"/>
              <a:ext cx="199924" cy="25300"/>
            </a:xfrm>
            <a:custGeom>
              <a:avLst/>
              <a:gdLst/>
              <a:ahLst/>
              <a:cxnLst/>
              <a:rect l="l" t="t" r="r" b="b"/>
              <a:pathLst>
                <a:path w="10336" h="1308" fill="none" extrusionOk="0">
                  <a:moveTo>
                    <a:pt x="1" y="0"/>
                  </a:moveTo>
                  <a:lnTo>
                    <a:pt x="10335" y="1307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4"/>
            <p:cNvSpPr/>
            <p:nvPr/>
          </p:nvSpPr>
          <p:spPr>
            <a:xfrm>
              <a:off x="1727501" y="2405882"/>
              <a:ext cx="75262" cy="188164"/>
            </a:xfrm>
            <a:custGeom>
              <a:avLst/>
              <a:gdLst/>
              <a:ahLst/>
              <a:cxnLst/>
              <a:rect l="l" t="t" r="r" b="b"/>
              <a:pathLst>
                <a:path w="3891" h="9728" extrusionOk="0">
                  <a:moveTo>
                    <a:pt x="0" y="1"/>
                  </a:moveTo>
                  <a:lnTo>
                    <a:pt x="1520" y="9728"/>
                  </a:lnTo>
                  <a:lnTo>
                    <a:pt x="389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4"/>
            <p:cNvSpPr/>
            <p:nvPr/>
          </p:nvSpPr>
          <p:spPr>
            <a:xfrm>
              <a:off x="2133887" y="2235289"/>
              <a:ext cx="212110" cy="208648"/>
            </a:xfrm>
            <a:custGeom>
              <a:avLst/>
              <a:gdLst/>
              <a:ahLst/>
              <a:cxnLst/>
              <a:rect l="l" t="t" r="r" b="b"/>
              <a:pathLst>
                <a:path w="10966" h="10787" extrusionOk="0">
                  <a:moveTo>
                    <a:pt x="4538" y="1"/>
                  </a:moveTo>
                  <a:cubicBezTo>
                    <a:pt x="2762" y="1"/>
                    <a:pt x="1991" y="1783"/>
                    <a:pt x="1178" y="3714"/>
                  </a:cubicBezTo>
                  <a:cubicBezTo>
                    <a:pt x="479" y="5386"/>
                    <a:pt x="114" y="7180"/>
                    <a:pt x="23" y="9003"/>
                  </a:cubicBezTo>
                  <a:lnTo>
                    <a:pt x="53" y="9003"/>
                  </a:lnTo>
                  <a:cubicBezTo>
                    <a:pt x="0" y="9988"/>
                    <a:pt x="925" y="10786"/>
                    <a:pt x="2013" y="10786"/>
                  </a:cubicBezTo>
                  <a:cubicBezTo>
                    <a:pt x="2168" y="10786"/>
                    <a:pt x="2326" y="10770"/>
                    <a:pt x="2485" y="10736"/>
                  </a:cubicBezTo>
                  <a:cubicBezTo>
                    <a:pt x="6771" y="9854"/>
                    <a:pt x="10965" y="2043"/>
                    <a:pt x="5707" y="219"/>
                  </a:cubicBezTo>
                  <a:cubicBezTo>
                    <a:pt x="5273" y="69"/>
                    <a:pt x="4886" y="1"/>
                    <a:pt x="4538" y="1"/>
                  </a:cubicBezTo>
                  <a:close/>
                </a:path>
              </a:pathLst>
            </a:custGeom>
            <a:solidFill>
              <a:srgbClr val="804B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4"/>
            <p:cNvSpPr/>
            <p:nvPr/>
          </p:nvSpPr>
          <p:spPr>
            <a:xfrm>
              <a:off x="1727501" y="2381783"/>
              <a:ext cx="345128" cy="623235"/>
            </a:xfrm>
            <a:custGeom>
              <a:avLst/>
              <a:gdLst/>
              <a:ahLst/>
              <a:cxnLst/>
              <a:rect l="l" t="t" r="r" b="b"/>
              <a:pathLst>
                <a:path w="17843" h="32221" extrusionOk="0">
                  <a:moveTo>
                    <a:pt x="2310" y="1"/>
                  </a:moveTo>
                  <a:lnTo>
                    <a:pt x="0" y="31491"/>
                  </a:lnTo>
                  <a:lnTo>
                    <a:pt x="17842" y="32220"/>
                  </a:lnTo>
                  <a:lnTo>
                    <a:pt x="16505" y="5442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4"/>
            <p:cNvSpPr/>
            <p:nvPr/>
          </p:nvSpPr>
          <p:spPr>
            <a:xfrm>
              <a:off x="1724561" y="1825943"/>
              <a:ext cx="529733" cy="841263"/>
            </a:xfrm>
            <a:custGeom>
              <a:avLst/>
              <a:gdLst/>
              <a:ahLst/>
              <a:cxnLst/>
              <a:rect l="l" t="t" r="r" b="b"/>
              <a:pathLst>
                <a:path w="27387" h="43493" extrusionOk="0">
                  <a:moveTo>
                    <a:pt x="10503" y="1"/>
                  </a:moveTo>
                  <a:cubicBezTo>
                    <a:pt x="3259" y="1"/>
                    <a:pt x="118" y="4481"/>
                    <a:pt x="0" y="8191"/>
                  </a:cubicBezTo>
                  <a:lnTo>
                    <a:pt x="243" y="22112"/>
                  </a:lnTo>
                  <a:lnTo>
                    <a:pt x="2371" y="31292"/>
                  </a:lnTo>
                  <a:cubicBezTo>
                    <a:pt x="1629" y="36783"/>
                    <a:pt x="6221" y="43492"/>
                    <a:pt x="16599" y="43492"/>
                  </a:cubicBezTo>
                  <a:cubicBezTo>
                    <a:pt x="16848" y="43492"/>
                    <a:pt x="17100" y="43488"/>
                    <a:pt x="17356" y="43481"/>
                  </a:cubicBezTo>
                  <a:cubicBezTo>
                    <a:pt x="26809" y="43177"/>
                    <a:pt x="26475" y="29803"/>
                    <a:pt x="26475" y="29803"/>
                  </a:cubicBezTo>
                  <a:lnTo>
                    <a:pt x="27235" y="10957"/>
                  </a:lnTo>
                  <a:cubicBezTo>
                    <a:pt x="27387" y="7158"/>
                    <a:pt x="24225" y="562"/>
                    <a:pt x="20061" y="380"/>
                  </a:cubicBezTo>
                  <a:lnTo>
                    <a:pt x="11216" y="15"/>
                  </a:lnTo>
                  <a:cubicBezTo>
                    <a:pt x="10974" y="5"/>
                    <a:pt x="10736" y="1"/>
                    <a:pt x="10503" y="1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4"/>
            <p:cNvSpPr/>
            <p:nvPr/>
          </p:nvSpPr>
          <p:spPr>
            <a:xfrm>
              <a:off x="1831559" y="2020810"/>
              <a:ext cx="194025" cy="67873"/>
            </a:xfrm>
            <a:custGeom>
              <a:avLst/>
              <a:gdLst/>
              <a:ahLst/>
              <a:cxnLst/>
              <a:rect l="l" t="t" r="r" b="b"/>
              <a:pathLst>
                <a:path w="10031" h="3509" extrusionOk="0">
                  <a:moveTo>
                    <a:pt x="8389" y="1"/>
                  </a:moveTo>
                  <a:lnTo>
                    <a:pt x="1642" y="457"/>
                  </a:lnTo>
                  <a:cubicBezTo>
                    <a:pt x="1603" y="454"/>
                    <a:pt x="1565" y="452"/>
                    <a:pt x="1527" y="452"/>
                  </a:cubicBezTo>
                  <a:cubicBezTo>
                    <a:pt x="785" y="452"/>
                    <a:pt x="149" y="1012"/>
                    <a:pt x="91" y="1764"/>
                  </a:cubicBezTo>
                  <a:cubicBezTo>
                    <a:pt x="0" y="2554"/>
                    <a:pt x="578" y="3253"/>
                    <a:pt x="1368" y="3344"/>
                  </a:cubicBezTo>
                  <a:lnTo>
                    <a:pt x="8055" y="3496"/>
                  </a:lnTo>
                  <a:cubicBezTo>
                    <a:pt x="8124" y="3505"/>
                    <a:pt x="8192" y="3509"/>
                    <a:pt x="8259" y="3509"/>
                  </a:cubicBezTo>
                  <a:cubicBezTo>
                    <a:pt x="9179" y="3509"/>
                    <a:pt x="9972" y="2757"/>
                    <a:pt x="10000" y="1794"/>
                  </a:cubicBezTo>
                  <a:cubicBezTo>
                    <a:pt x="10031" y="852"/>
                    <a:pt x="9301" y="62"/>
                    <a:pt x="83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4"/>
            <p:cNvSpPr/>
            <p:nvPr/>
          </p:nvSpPr>
          <p:spPr>
            <a:xfrm>
              <a:off x="2139032" y="2027290"/>
              <a:ext cx="146984" cy="73501"/>
            </a:xfrm>
            <a:custGeom>
              <a:avLst/>
              <a:gdLst/>
              <a:ahLst/>
              <a:cxnLst/>
              <a:rect l="l" t="t" r="r" b="b"/>
              <a:pathLst>
                <a:path w="7599" h="3800" extrusionOk="0">
                  <a:moveTo>
                    <a:pt x="1702" y="0"/>
                  </a:moveTo>
                  <a:cubicBezTo>
                    <a:pt x="760" y="31"/>
                    <a:pt x="0" y="790"/>
                    <a:pt x="0" y="1733"/>
                  </a:cubicBezTo>
                  <a:cubicBezTo>
                    <a:pt x="0" y="2713"/>
                    <a:pt x="794" y="3503"/>
                    <a:pt x="1732" y="3503"/>
                  </a:cubicBezTo>
                  <a:cubicBezTo>
                    <a:pt x="1783" y="3503"/>
                    <a:pt x="1833" y="3500"/>
                    <a:pt x="1885" y="3496"/>
                  </a:cubicBezTo>
                  <a:lnTo>
                    <a:pt x="6201" y="3800"/>
                  </a:lnTo>
                  <a:cubicBezTo>
                    <a:pt x="6991" y="3739"/>
                    <a:pt x="7599" y="3070"/>
                    <a:pt x="7538" y="2280"/>
                  </a:cubicBezTo>
                  <a:cubicBezTo>
                    <a:pt x="7480" y="1497"/>
                    <a:pt x="6869" y="908"/>
                    <a:pt x="6127" y="908"/>
                  </a:cubicBezTo>
                  <a:cubicBezTo>
                    <a:pt x="6091" y="908"/>
                    <a:pt x="6055" y="909"/>
                    <a:pt x="6018" y="912"/>
                  </a:cubicBezTo>
                  <a:lnTo>
                    <a:pt x="17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4"/>
            <p:cNvSpPr/>
            <p:nvPr/>
          </p:nvSpPr>
          <p:spPr>
            <a:xfrm>
              <a:off x="2083174" y="2278905"/>
              <a:ext cx="40000" cy="114082"/>
            </a:xfrm>
            <a:custGeom>
              <a:avLst/>
              <a:gdLst/>
              <a:ahLst/>
              <a:cxnLst/>
              <a:rect l="l" t="t" r="r" b="b"/>
              <a:pathLst>
                <a:path w="2068" h="5898" fill="none" extrusionOk="0">
                  <a:moveTo>
                    <a:pt x="0" y="5897"/>
                  </a:moveTo>
                  <a:lnTo>
                    <a:pt x="639" y="5745"/>
                  </a:lnTo>
                  <a:cubicBezTo>
                    <a:pt x="1520" y="5563"/>
                    <a:pt x="2067" y="4621"/>
                    <a:pt x="1763" y="3739"/>
                  </a:cubicBezTo>
                  <a:lnTo>
                    <a:pt x="548" y="0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4"/>
            <p:cNvSpPr/>
            <p:nvPr/>
          </p:nvSpPr>
          <p:spPr>
            <a:xfrm>
              <a:off x="1965596" y="2419421"/>
              <a:ext cx="162864" cy="45010"/>
            </a:xfrm>
            <a:custGeom>
              <a:avLst/>
              <a:gdLst/>
              <a:ahLst/>
              <a:cxnLst/>
              <a:rect l="l" t="t" r="r" b="b"/>
              <a:pathLst>
                <a:path w="8420" h="2327" extrusionOk="0">
                  <a:moveTo>
                    <a:pt x="0" y="0"/>
                  </a:moveTo>
                  <a:cubicBezTo>
                    <a:pt x="1680" y="1790"/>
                    <a:pt x="3365" y="2326"/>
                    <a:pt x="4782" y="2326"/>
                  </a:cubicBezTo>
                  <a:cubicBezTo>
                    <a:pt x="6902" y="2326"/>
                    <a:pt x="8420" y="1125"/>
                    <a:pt x="8420" y="1125"/>
                  </a:cubicBezTo>
                  <a:lnTo>
                    <a:pt x="8420" y="1125"/>
                  </a:lnTo>
                  <a:cubicBezTo>
                    <a:pt x="7757" y="1182"/>
                    <a:pt x="7128" y="1207"/>
                    <a:pt x="6534" y="1207"/>
                  </a:cubicBezTo>
                  <a:cubicBezTo>
                    <a:pt x="2415" y="1207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4"/>
            <p:cNvSpPr/>
            <p:nvPr/>
          </p:nvSpPr>
          <p:spPr>
            <a:xfrm>
              <a:off x="1686342" y="1959091"/>
              <a:ext cx="116423" cy="327488"/>
            </a:xfrm>
            <a:custGeom>
              <a:avLst/>
              <a:gdLst/>
              <a:ahLst/>
              <a:cxnLst/>
              <a:rect l="l" t="t" r="r" b="b"/>
              <a:pathLst>
                <a:path w="6019" h="16931" extrusionOk="0">
                  <a:moveTo>
                    <a:pt x="4742" y="0"/>
                  </a:moveTo>
                  <a:lnTo>
                    <a:pt x="0" y="1307"/>
                  </a:lnTo>
                  <a:lnTo>
                    <a:pt x="699" y="14864"/>
                  </a:lnTo>
                  <a:lnTo>
                    <a:pt x="3921" y="16931"/>
                  </a:lnTo>
                  <a:lnTo>
                    <a:pt x="6019" y="7295"/>
                  </a:lnTo>
                  <a:lnTo>
                    <a:pt x="474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4"/>
            <p:cNvSpPr/>
            <p:nvPr/>
          </p:nvSpPr>
          <p:spPr>
            <a:xfrm>
              <a:off x="1548765" y="2223723"/>
              <a:ext cx="234025" cy="213367"/>
            </a:xfrm>
            <a:custGeom>
              <a:avLst/>
              <a:gdLst/>
              <a:ahLst/>
              <a:cxnLst/>
              <a:rect l="l" t="t" r="r" b="b"/>
              <a:pathLst>
                <a:path w="12099" h="11031" extrusionOk="0">
                  <a:moveTo>
                    <a:pt x="7626" y="0"/>
                  </a:moveTo>
                  <a:cubicBezTo>
                    <a:pt x="7298" y="0"/>
                    <a:pt x="6946" y="56"/>
                    <a:pt x="6566" y="179"/>
                  </a:cubicBezTo>
                  <a:cubicBezTo>
                    <a:pt x="1" y="2246"/>
                    <a:pt x="5229" y="9692"/>
                    <a:pt x="9454" y="10939"/>
                  </a:cubicBezTo>
                  <a:cubicBezTo>
                    <a:pt x="9663" y="11001"/>
                    <a:pt x="9874" y="11031"/>
                    <a:pt x="10081" y="11031"/>
                  </a:cubicBezTo>
                  <a:cubicBezTo>
                    <a:pt x="11081" y="11031"/>
                    <a:pt x="11982" y="10345"/>
                    <a:pt x="12007" y="9389"/>
                  </a:cubicBezTo>
                  <a:cubicBezTo>
                    <a:pt x="12098" y="7595"/>
                    <a:pt x="11855" y="5771"/>
                    <a:pt x="11308" y="4039"/>
                  </a:cubicBezTo>
                  <a:cubicBezTo>
                    <a:pt x="10657" y="2008"/>
                    <a:pt x="9583" y="0"/>
                    <a:pt x="7626" y="0"/>
                  </a:cubicBezTo>
                  <a:close/>
                </a:path>
              </a:pathLst>
            </a:custGeom>
            <a:solidFill>
              <a:srgbClr val="9C6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4"/>
            <p:cNvSpPr/>
            <p:nvPr/>
          </p:nvSpPr>
          <p:spPr>
            <a:xfrm>
              <a:off x="1685162" y="1745676"/>
              <a:ext cx="566194" cy="238725"/>
            </a:xfrm>
            <a:custGeom>
              <a:avLst/>
              <a:gdLst/>
              <a:ahLst/>
              <a:cxnLst/>
              <a:rect l="l" t="t" r="r" b="b"/>
              <a:pathLst>
                <a:path w="29272" h="12342" extrusionOk="0">
                  <a:moveTo>
                    <a:pt x="10335" y="1"/>
                  </a:moveTo>
                  <a:cubicBezTo>
                    <a:pt x="3618" y="1"/>
                    <a:pt x="1" y="6536"/>
                    <a:pt x="31" y="12341"/>
                  </a:cubicBezTo>
                  <a:lnTo>
                    <a:pt x="29272" y="12341"/>
                  </a:lnTo>
                  <a:lnTo>
                    <a:pt x="29272" y="12311"/>
                  </a:lnTo>
                  <a:cubicBezTo>
                    <a:pt x="29272" y="6505"/>
                    <a:pt x="26262" y="1"/>
                    <a:pt x="189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4"/>
            <p:cNvSpPr/>
            <p:nvPr/>
          </p:nvSpPr>
          <p:spPr>
            <a:xfrm>
              <a:off x="1685742" y="1950271"/>
              <a:ext cx="797259" cy="34120"/>
            </a:xfrm>
            <a:custGeom>
              <a:avLst/>
              <a:gdLst/>
              <a:ahLst/>
              <a:cxnLst/>
              <a:rect l="l" t="t" r="r" b="b"/>
              <a:pathLst>
                <a:path w="41218" h="1764" extrusionOk="0">
                  <a:moveTo>
                    <a:pt x="1" y="0"/>
                  </a:moveTo>
                  <a:lnTo>
                    <a:pt x="1" y="1763"/>
                  </a:lnTo>
                  <a:lnTo>
                    <a:pt x="40336" y="1763"/>
                  </a:lnTo>
                  <a:cubicBezTo>
                    <a:pt x="40822" y="1763"/>
                    <a:pt x="41218" y="1368"/>
                    <a:pt x="41218" y="882"/>
                  </a:cubicBezTo>
                  <a:cubicBezTo>
                    <a:pt x="41218" y="395"/>
                    <a:pt x="40822" y="0"/>
                    <a:pt x="40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4"/>
            <p:cNvSpPr/>
            <p:nvPr/>
          </p:nvSpPr>
          <p:spPr>
            <a:xfrm>
              <a:off x="2437086" y="3176595"/>
              <a:ext cx="1733243" cy="1130028"/>
            </a:xfrm>
            <a:custGeom>
              <a:avLst/>
              <a:gdLst/>
              <a:ahLst/>
              <a:cxnLst/>
              <a:rect l="l" t="t" r="r" b="b"/>
              <a:pathLst>
                <a:path w="89608" h="58422" extrusionOk="0">
                  <a:moveTo>
                    <a:pt x="23314" y="1"/>
                  </a:moveTo>
                  <a:cubicBezTo>
                    <a:pt x="21035" y="1"/>
                    <a:pt x="19059" y="1582"/>
                    <a:pt x="18542" y="3800"/>
                  </a:cubicBezTo>
                  <a:lnTo>
                    <a:pt x="1" y="58422"/>
                  </a:lnTo>
                  <a:lnTo>
                    <a:pt x="71431" y="58422"/>
                  </a:lnTo>
                  <a:lnTo>
                    <a:pt x="89121" y="4348"/>
                  </a:lnTo>
                  <a:cubicBezTo>
                    <a:pt x="89607" y="2098"/>
                    <a:pt x="87905" y="1"/>
                    <a:pt x="85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4"/>
            <p:cNvSpPr/>
            <p:nvPr/>
          </p:nvSpPr>
          <p:spPr>
            <a:xfrm>
              <a:off x="2437086" y="4296583"/>
              <a:ext cx="1388714" cy="88202"/>
            </a:xfrm>
            <a:custGeom>
              <a:avLst/>
              <a:gdLst/>
              <a:ahLst/>
              <a:cxnLst/>
              <a:rect l="l" t="t" r="r" b="b"/>
              <a:pathLst>
                <a:path w="71796" h="4560" extrusionOk="0">
                  <a:moveTo>
                    <a:pt x="1" y="1"/>
                  </a:moveTo>
                  <a:lnTo>
                    <a:pt x="1" y="4560"/>
                  </a:lnTo>
                  <a:lnTo>
                    <a:pt x="71795" y="4560"/>
                  </a:lnTo>
                  <a:lnTo>
                    <a:pt x="7179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64"/>
            <p:cNvSpPr/>
            <p:nvPr/>
          </p:nvSpPr>
          <p:spPr>
            <a:xfrm>
              <a:off x="1726605" y="4296583"/>
              <a:ext cx="714937" cy="88202"/>
            </a:xfrm>
            <a:custGeom>
              <a:avLst/>
              <a:gdLst/>
              <a:ahLst/>
              <a:cxnLst/>
              <a:rect l="l" t="t" r="r" b="b"/>
              <a:pathLst>
                <a:path w="36962" h="4560" extrusionOk="0">
                  <a:moveTo>
                    <a:pt x="4559" y="1"/>
                  </a:moveTo>
                  <a:cubicBezTo>
                    <a:pt x="2037" y="1"/>
                    <a:pt x="0" y="2037"/>
                    <a:pt x="0" y="4560"/>
                  </a:cubicBezTo>
                  <a:lnTo>
                    <a:pt x="36961" y="4560"/>
                  </a:lnTo>
                  <a:lnTo>
                    <a:pt x="369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64"/>
            <p:cNvGrpSpPr/>
            <p:nvPr/>
          </p:nvGrpSpPr>
          <p:grpSpPr>
            <a:xfrm rot="1319536">
              <a:off x="1897565" y="2137765"/>
              <a:ext cx="159830" cy="123774"/>
              <a:chOff x="2648150" y="2870364"/>
              <a:chExt cx="222256" cy="161261"/>
            </a:xfrm>
          </p:grpSpPr>
          <p:sp>
            <p:nvSpPr>
              <p:cNvPr id="1463" name="Google Shape;1463;p64"/>
              <p:cNvSpPr/>
              <p:nvPr/>
            </p:nvSpPr>
            <p:spPr>
              <a:xfrm rot="722064">
                <a:off x="2660010" y="2892830"/>
                <a:ext cx="198536" cy="119006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64"/>
              <p:cNvSpPr/>
              <p:nvPr/>
            </p:nvSpPr>
            <p:spPr>
              <a:xfrm rot="722064">
                <a:off x="2686820" y="2882543"/>
                <a:ext cx="135364" cy="136905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5" name="Google Shape;1465;p64"/>
            <p:cNvGrpSpPr/>
            <p:nvPr/>
          </p:nvGrpSpPr>
          <p:grpSpPr>
            <a:xfrm rot="1319536">
              <a:off x="2091662" y="2118134"/>
              <a:ext cx="168279" cy="143124"/>
              <a:chOff x="2642510" y="2858977"/>
              <a:chExt cx="234004" cy="186471"/>
            </a:xfrm>
          </p:grpSpPr>
          <p:sp>
            <p:nvSpPr>
              <p:cNvPr id="1466" name="Google Shape;1466;p64"/>
              <p:cNvSpPr/>
              <p:nvPr/>
            </p:nvSpPr>
            <p:spPr>
              <a:xfrm rot="-1419670">
                <a:off x="2661041" y="2892178"/>
                <a:ext cx="196941" cy="120071"/>
              </a:xfrm>
              <a:custGeom>
                <a:avLst/>
                <a:gdLst/>
                <a:ahLst/>
                <a:cxnLst/>
                <a:rect l="l" t="t" r="r" b="b"/>
                <a:pathLst>
                  <a:path w="13162" h="7839" extrusionOk="0">
                    <a:moveTo>
                      <a:pt x="7081" y="1"/>
                    </a:moveTo>
                    <a:cubicBezTo>
                      <a:pt x="6601" y="1"/>
                      <a:pt x="6101" y="45"/>
                      <a:pt x="5584" y="143"/>
                    </a:cubicBezTo>
                    <a:cubicBezTo>
                      <a:pt x="1153" y="985"/>
                      <a:pt x="1" y="5904"/>
                      <a:pt x="1" y="5904"/>
                    </a:cubicBezTo>
                    <a:cubicBezTo>
                      <a:pt x="1" y="5904"/>
                      <a:pt x="1321" y="7838"/>
                      <a:pt x="4944" y="7838"/>
                    </a:cubicBezTo>
                    <a:cubicBezTo>
                      <a:pt x="5621" y="7838"/>
                      <a:pt x="6379" y="7771"/>
                      <a:pt x="7224" y="7610"/>
                    </a:cubicBezTo>
                    <a:cubicBezTo>
                      <a:pt x="12585" y="6569"/>
                      <a:pt x="13161" y="2470"/>
                      <a:pt x="13161" y="2470"/>
                    </a:cubicBezTo>
                    <a:cubicBezTo>
                      <a:pt x="13161" y="2470"/>
                      <a:pt x="10693" y="1"/>
                      <a:pt x="70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64"/>
              <p:cNvSpPr/>
              <p:nvPr/>
            </p:nvSpPr>
            <p:spPr>
              <a:xfrm rot="-1419670">
                <a:off x="2687729" y="2884841"/>
                <a:ext cx="134277" cy="138129"/>
              </a:xfrm>
              <a:custGeom>
                <a:avLst/>
                <a:gdLst/>
                <a:ahLst/>
                <a:cxnLst/>
                <a:rect l="l" t="t" r="r" b="b"/>
                <a:pathLst>
                  <a:path w="8974" h="9018" extrusionOk="0">
                    <a:moveTo>
                      <a:pt x="4476" y="0"/>
                    </a:moveTo>
                    <a:cubicBezTo>
                      <a:pt x="1994" y="0"/>
                      <a:pt x="0" y="2016"/>
                      <a:pt x="0" y="4498"/>
                    </a:cubicBezTo>
                    <a:cubicBezTo>
                      <a:pt x="0" y="7001"/>
                      <a:pt x="1994" y="9018"/>
                      <a:pt x="4476" y="9018"/>
                    </a:cubicBezTo>
                    <a:cubicBezTo>
                      <a:pt x="6957" y="9018"/>
                      <a:pt x="8974" y="7001"/>
                      <a:pt x="8974" y="4498"/>
                    </a:cubicBezTo>
                    <a:cubicBezTo>
                      <a:pt x="8974" y="2016"/>
                      <a:pt x="6957" y="0"/>
                      <a:pt x="447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9" name="Google Shape;1469;p64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improve my reviews?</a:t>
            </a:r>
            <a:endParaRPr dirty="0"/>
          </a:p>
        </p:txBody>
      </p:sp>
      <p:sp>
        <p:nvSpPr>
          <p:cNvPr id="1470" name="Google Shape;1470;p64"/>
          <p:cNvSpPr txBox="1">
            <a:spLocks noGrp="1"/>
          </p:cNvSpPr>
          <p:nvPr>
            <p:ph type="subTitle" idx="1"/>
          </p:nvPr>
        </p:nvSpPr>
        <p:spPr>
          <a:xfrm>
            <a:off x="4567091" y="1908605"/>
            <a:ext cx="3504210" cy="2621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We want to have a overview of the development of our 1-5 star reviews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Besides just the count, we want to know what exactly is bad and what’s good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Give us an overview for the key aspects we need to improve to get better reviews</a:t>
            </a:r>
            <a:endParaRPr dirty="0"/>
          </a:p>
        </p:txBody>
      </p:sp>
      <p:sp>
        <p:nvSpPr>
          <p:cNvPr id="1471" name="Google Shape;1471;p64"/>
          <p:cNvSpPr txBox="1">
            <a:spLocks noGrp="1"/>
          </p:cNvSpPr>
          <p:nvPr>
            <p:ph type="subTitle" idx="2"/>
          </p:nvPr>
        </p:nvSpPr>
        <p:spPr>
          <a:xfrm>
            <a:off x="4589408" y="1576163"/>
            <a:ext cx="3031500" cy="3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Mr. Hornbach:</a:t>
            </a:r>
            <a:endParaRPr dirty="0"/>
          </a:p>
        </p:txBody>
      </p:sp>
      <p:sp>
        <p:nvSpPr>
          <p:cNvPr id="1485" name="Google Shape;1485;p64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6" name="Google Shape;1486;p64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8" name="Google Shape;1488;p64"/>
          <p:cNvGrpSpPr/>
          <p:nvPr/>
        </p:nvGrpSpPr>
        <p:grpSpPr>
          <a:xfrm>
            <a:off x="2677097" y="2304890"/>
            <a:ext cx="903068" cy="342917"/>
            <a:chOff x="2677097" y="2304890"/>
            <a:chExt cx="903068" cy="342917"/>
          </a:xfrm>
        </p:grpSpPr>
        <p:sp>
          <p:nvSpPr>
            <p:cNvPr id="1489" name="Google Shape;1489;p64"/>
            <p:cNvSpPr/>
            <p:nvPr/>
          </p:nvSpPr>
          <p:spPr>
            <a:xfrm>
              <a:off x="2677097" y="2304890"/>
              <a:ext cx="903068" cy="342917"/>
            </a:xfrm>
            <a:custGeom>
              <a:avLst/>
              <a:gdLst/>
              <a:ahLst/>
              <a:cxnLst/>
              <a:rect l="l" t="t" r="r" b="b"/>
              <a:pathLst>
                <a:path w="28026" h="10643" extrusionOk="0">
                  <a:moveTo>
                    <a:pt x="1095" y="0"/>
                  </a:moveTo>
                  <a:cubicBezTo>
                    <a:pt x="487" y="0"/>
                    <a:pt x="1" y="487"/>
                    <a:pt x="1" y="1095"/>
                  </a:cubicBezTo>
                  <a:lnTo>
                    <a:pt x="1" y="7356"/>
                  </a:lnTo>
                  <a:lnTo>
                    <a:pt x="1" y="10487"/>
                  </a:lnTo>
                  <a:cubicBezTo>
                    <a:pt x="1" y="10583"/>
                    <a:pt x="74" y="10643"/>
                    <a:pt x="151" y="10643"/>
                  </a:cubicBezTo>
                  <a:cubicBezTo>
                    <a:pt x="195" y="10643"/>
                    <a:pt x="241" y="10623"/>
                    <a:pt x="274" y="10578"/>
                  </a:cubicBezTo>
                  <a:lnTo>
                    <a:pt x="1733" y="8906"/>
                  </a:lnTo>
                  <a:lnTo>
                    <a:pt x="26901" y="8906"/>
                  </a:lnTo>
                  <a:cubicBezTo>
                    <a:pt x="27509" y="8906"/>
                    <a:pt x="28026" y="8420"/>
                    <a:pt x="28026" y="7782"/>
                  </a:cubicBezTo>
                  <a:lnTo>
                    <a:pt x="28026" y="1095"/>
                  </a:lnTo>
                  <a:cubicBezTo>
                    <a:pt x="28026" y="487"/>
                    <a:pt x="27509" y="0"/>
                    <a:pt x="269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64"/>
            <p:cNvSpPr/>
            <p:nvPr/>
          </p:nvSpPr>
          <p:spPr>
            <a:xfrm>
              <a:off x="2831858" y="2408706"/>
              <a:ext cx="601401" cy="32"/>
            </a:xfrm>
            <a:custGeom>
              <a:avLst/>
              <a:gdLst/>
              <a:ahLst/>
              <a:cxnLst/>
              <a:rect l="l" t="t" r="r" b="b"/>
              <a:pathLst>
                <a:path w="18664" h="1" fill="none" extrusionOk="0">
                  <a:moveTo>
                    <a:pt x="0" y="0"/>
                  </a:moveTo>
                  <a:lnTo>
                    <a:pt x="18663" y="0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4"/>
            <p:cNvSpPr/>
            <p:nvPr/>
          </p:nvSpPr>
          <p:spPr>
            <a:xfrm>
              <a:off x="2831858" y="2493899"/>
              <a:ext cx="253688" cy="32"/>
            </a:xfrm>
            <a:custGeom>
              <a:avLst/>
              <a:gdLst/>
              <a:ahLst/>
              <a:cxnLst/>
              <a:rect l="l" t="t" r="r" b="b"/>
              <a:pathLst>
                <a:path w="7873" h="1" fill="none" extrusionOk="0">
                  <a:moveTo>
                    <a:pt x="0" y="1"/>
                  </a:moveTo>
                  <a:lnTo>
                    <a:pt x="7873" y="1"/>
                  </a:lnTo>
                </a:path>
              </a:pathLst>
            </a:custGeom>
            <a:noFill/>
            <a:ln w="685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64"/>
          <p:cNvGrpSpPr/>
          <p:nvPr/>
        </p:nvGrpSpPr>
        <p:grpSpPr>
          <a:xfrm>
            <a:off x="3288948" y="1727513"/>
            <a:ext cx="423910" cy="275070"/>
            <a:chOff x="3288948" y="1727513"/>
            <a:chExt cx="423910" cy="275070"/>
          </a:xfrm>
        </p:grpSpPr>
        <p:sp>
          <p:nvSpPr>
            <p:cNvPr id="1493" name="Google Shape;1493;p64"/>
            <p:cNvSpPr/>
            <p:nvPr/>
          </p:nvSpPr>
          <p:spPr>
            <a:xfrm>
              <a:off x="3288948" y="1727513"/>
              <a:ext cx="423910" cy="275070"/>
            </a:xfrm>
            <a:custGeom>
              <a:avLst/>
              <a:gdLst/>
              <a:ahLst/>
              <a:cxnLst/>
              <a:rect l="l" t="t" r="r" b="b"/>
              <a:pathLst>
                <a:path w="21916" h="14221" extrusionOk="0">
                  <a:moveTo>
                    <a:pt x="1550" y="1"/>
                  </a:moveTo>
                  <a:cubicBezTo>
                    <a:pt x="699" y="1"/>
                    <a:pt x="0" y="669"/>
                    <a:pt x="0" y="1551"/>
                  </a:cubicBezTo>
                  <a:lnTo>
                    <a:pt x="0" y="9697"/>
                  </a:lnTo>
                  <a:lnTo>
                    <a:pt x="0" y="14013"/>
                  </a:lnTo>
                  <a:cubicBezTo>
                    <a:pt x="0" y="14138"/>
                    <a:pt x="115" y="14220"/>
                    <a:pt x="236" y="14220"/>
                  </a:cubicBezTo>
                  <a:cubicBezTo>
                    <a:pt x="291" y="14220"/>
                    <a:pt x="348" y="14203"/>
                    <a:pt x="395" y="14165"/>
                  </a:cubicBezTo>
                  <a:lnTo>
                    <a:pt x="2371" y="11855"/>
                  </a:lnTo>
                  <a:lnTo>
                    <a:pt x="20365" y="11855"/>
                  </a:lnTo>
                  <a:cubicBezTo>
                    <a:pt x="21216" y="11855"/>
                    <a:pt x="21915" y="11156"/>
                    <a:pt x="21915" y="10305"/>
                  </a:cubicBezTo>
                  <a:lnTo>
                    <a:pt x="21915" y="1551"/>
                  </a:lnTo>
                  <a:cubicBezTo>
                    <a:pt x="21915" y="669"/>
                    <a:pt x="21216" y="1"/>
                    <a:pt x="20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4"/>
            <p:cNvSpPr/>
            <p:nvPr/>
          </p:nvSpPr>
          <p:spPr>
            <a:xfrm>
              <a:off x="3572302" y="1820411"/>
              <a:ext cx="44701" cy="38124"/>
            </a:xfrm>
            <a:custGeom>
              <a:avLst/>
              <a:gdLst/>
              <a:ahLst/>
              <a:cxnLst/>
              <a:rect l="l" t="t" r="r" b="b"/>
              <a:pathLst>
                <a:path w="2311" h="1971" extrusionOk="0">
                  <a:moveTo>
                    <a:pt x="1004" y="0"/>
                  </a:moveTo>
                  <a:cubicBezTo>
                    <a:pt x="457" y="0"/>
                    <a:pt x="1" y="426"/>
                    <a:pt x="1" y="973"/>
                  </a:cubicBezTo>
                  <a:cubicBezTo>
                    <a:pt x="1" y="1569"/>
                    <a:pt x="488" y="1971"/>
                    <a:pt x="1000" y="1971"/>
                  </a:cubicBezTo>
                  <a:cubicBezTo>
                    <a:pt x="1245" y="1971"/>
                    <a:pt x="1496" y="1879"/>
                    <a:pt x="1703" y="1672"/>
                  </a:cubicBezTo>
                  <a:cubicBezTo>
                    <a:pt x="2311" y="1064"/>
                    <a:pt x="1885" y="0"/>
                    <a:pt x="10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4"/>
            <p:cNvSpPr/>
            <p:nvPr/>
          </p:nvSpPr>
          <p:spPr>
            <a:xfrm>
              <a:off x="3490584" y="1819811"/>
              <a:ext cx="44701" cy="38472"/>
            </a:xfrm>
            <a:custGeom>
              <a:avLst/>
              <a:gdLst/>
              <a:ahLst/>
              <a:cxnLst/>
              <a:rect l="l" t="t" r="r" b="b"/>
              <a:pathLst>
                <a:path w="2311" h="1989" extrusionOk="0">
                  <a:moveTo>
                    <a:pt x="1004" y="1"/>
                  </a:moveTo>
                  <a:cubicBezTo>
                    <a:pt x="457" y="1"/>
                    <a:pt x="1" y="457"/>
                    <a:pt x="1" y="1004"/>
                  </a:cubicBezTo>
                  <a:cubicBezTo>
                    <a:pt x="1" y="1600"/>
                    <a:pt x="488" y="1988"/>
                    <a:pt x="991" y="1988"/>
                  </a:cubicBezTo>
                  <a:cubicBezTo>
                    <a:pt x="1232" y="1988"/>
                    <a:pt x="1476" y="1900"/>
                    <a:pt x="1673" y="1703"/>
                  </a:cubicBezTo>
                  <a:cubicBezTo>
                    <a:pt x="2311" y="1095"/>
                    <a:pt x="1855" y="1"/>
                    <a:pt x="10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64"/>
            <p:cNvSpPr/>
            <p:nvPr/>
          </p:nvSpPr>
          <p:spPr>
            <a:xfrm>
              <a:off x="3408866" y="1819811"/>
              <a:ext cx="44701" cy="38143"/>
            </a:xfrm>
            <a:custGeom>
              <a:avLst/>
              <a:gdLst/>
              <a:ahLst/>
              <a:cxnLst/>
              <a:rect l="l" t="t" r="r" b="b"/>
              <a:pathLst>
                <a:path w="2311" h="1972" extrusionOk="0">
                  <a:moveTo>
                    <a:pt x="974" y="1"/>
                  </a:moveTo>
                  <a:cubicBezTo>
                    <a:pt x="426" y="1"/>
                    <a:pt x="1" y="426"/>
                    <a:pt x="1" y="974"/>
                  </a:cubicBezTo>
                  <a:cubicBezTo>
                    <a:pt x="1" y="1570"/>
                    <a:pt x="474" y="1971"/>
                    <a:pt x="977" y="1971"/>
                  </a:cubicBezTo>
                  <a:cubicBezTo>
                    <a:pt x="1218" y="1971"/>
                    <a:pt x="1466" y="1879"/>
                    <a:pt x="1673" y="1673"/>
                  </a:cubicBezTo>
                  <a:cubicBezTo>
                    <a:pt x="2311" y="1065"/>
                    <a:pt x="1855" y="1"/>
                    <a:pt x="9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" name="Google Shape;1244;p60">
            <a:extLst>
              <a:ext uri="{FF2B5EF4-FFF2-40B4-BE49-F238E27FC236}">
                <a16:creationId xmlns:a16="http://schemas.microsoft.com/office/drawing/2014/main" id="{4C244ADD-E80F-DFF8-6B7C-D9B64DABFF99}"/>
              </a:ext>
            </a:extLst>
          </p:cNvPr>
          <p:cNvCxnSpPr/>
          <p:nvPr/>
        </p:nvCxnSpPr>
        <p:spPr>
          <a:xfrm>
            <a:off x="6564739" y="607211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C2D4E01-72B1-2DCB-DEE0-7DAF60F2C9D6}"/>
                  </a:ext>
                </a:extLst>
              </p14:cNvPr>
              <p14:cNvContentPartPr/>
              <p14:nvPr/>
            </p14:nvContentPartPr>
            <p14:xfrm>
              <a:off x="1521398" y="3442299"/>
              <a:ext cx="113400" cy="171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C2D4E01-72B1-2DCB-DEE0-7DAF60F2C9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12398" y="3433659"/>
                <a:ext cx="1310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097F684-0B5B-2DD8-96BB-7C564ACD335C}"/>
                  </a:ext>
                </a:extLst>
              </p14:cNvPr>
              <p14:cNvContentPartPr/>
              <p14:nvPr/>
            </p14:nvContentPartPr>
            <p14:xfrm>
              <a:off x="1517798" y="3538059"/>
              <a:ext cx="58680" cy="86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097F684-0B5B-2DD8-96BB-7C564ACD33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8798" y="3529059"/>
                <a:ext cx="763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6150314-24E2-F19C-78DA-75C203E86A39}"/>
                  </a:ext>
                </a:extLst>
              </p14:cNvPr>
              <p14:cNvContentPartPr/>
              <p14:nvPr/>
            </p14:nvContentPartPr>
            <p14:xfrm>
              <a:off x="1532918" y="3591339"/>
              <a:ext cx="20160" cy="37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6150314-24E2-F19C-78DA-75C203E86A3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23918" y="3582699"/>
                <a:ext cx="37800" cy="5472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50E63BD-65F3-BA8E-21FC-5CD808444F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4090">
            <a:off x="1440966" y="3091332"/>
            <a:ext cx="979478" cy="652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84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2811;p84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2818;p84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Distribution of stars per year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42B17C-4034-C6D1-A910-71A4510E1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168" y="1062712"/>
            <a:ext cx="5752761" cy="393481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FBE8ED-4671-9D5F-2037-05ED7479FC34}"/>
              </a:ext>
            </a:extLst>
          </p:cNvPr>
          <p:cNvSpPr/>
          <p:nvPr/>
        </p:nvSpPr>
        <p:spPr>
          <a:xfrm>
            <a:off x="1895168" y="1062712"/>
            <a:ext cx="707922" cy="227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Google Shape;1244;p60">
            <a:extLst>
              <a:ext uri="{FF2B5EF4-FFF2-40B4-BE49-F238E27FC236}">
                <a16:creationId xmlns:a16="http://schemas.microsoft.com/office/drawing/2014/main" id="{B06B123E-212D-F7EA-B578-DB2AE8B9FB85}"/>
              </a:ext>
            </a:extLst>
          </p:cNvPr>
          <p:cNvCxnSpPr/>
          <p:nvPr/>
        </p:nvCxnSpPr>
        <p:spPr>
          <a:xfrm>
            <a:off x="6618705" y="597028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8AD2BE8-ADAF-B323-663D-0673EA37DA56}"/>
              </a:ext>
            </a:extLst>
          </p:cNvPr>
          <p:cNvSpPr txBox="1"/>
          <p:nvPr/>
        </p:nvSpPr>
        <p:spPr>
          <a:xfrm rot="16200000">
            <a:off x="1520934" y="2937783"/>
            <a:ext cx="93313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600" b="1" dirty="0">
                <a:solidFill>
                  <a:schemeClr val="tx2">
                    <a:lumMod val="50000"/>
                  </a:schemeClr>
                </a:solidFill>
                <a:latin typeface="Ubuntu" panose="020B0504030602030204" pitchFamily="34" charset="0"/>
              </a:rPr>
              <a:t>Number of reviews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0" name="Google Shape;2810;p84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1" name="Google Shape;2811;p84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8" name="Google Shape;2818;p84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Distribution of stars per month</a:t>
            </a: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5" name="Google Shape;1244;p60">
            <a:extLst>
              <a:ext uri="{FF2B5EF4-FFF2-40B4-BE49-F238E27FC236}">
                <a16:creationId xmlns:a16="http://schemas.microsoft.com/office/drawing/2014/main" id="{B06B123E-212D-F7EA-B578-DB2AE8B9FB85}"/>
              </a:ext>
            </a:extLst>
          </p:cNvPr>
          <p:cNvCxnSpPr/>
          <p:nvPr/>
        </p:nvCxnSpPr>
        <p:spPr>
          <a:xfrm>
            <a:off x="6955984" y="618324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8E290E6-9468-62C0-C849-34A71E48E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81" b="542"/>
          <a:stretch/>
        </p:blipFill>
        <p:spPr>
          <a:xfrm>
            <a:off x="1541075" y="1058957"/>
            <a:ext cx="6073783" cy="39742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D70552-5B4F-D9C7-C21D-5A257FB0D7E6}"/>
              </a:ext>
            </a:extLst>
          </p:cNvPr>
          <p:cNvSpPr txBox="1"/>
          <p:nvPr/>
        </p:nvSpPr>
        <p:spPr>
          <a:xfrm rot="16200000">
            <a:off x="1421570" y="2945985"/>
            <a:ext cx="933137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600" b="1" dirty="0">
                <a:solidFill>
                  <a:schemeClr val="tx2">
                    <a:lumMod val="50000"/>
                  </a:schemeClr>
                </a:solidFill>
                <a:latin typeface="Ubuntu" panose="020B0504030602030204" pitchFamily="34" charset="0"/>
              </a:rPr>
              <a:t>Number of reviews</a:t>
            </a:r>
          </a:p>
        </p:txBody>
      </p:sp>
    </p:spTree>
    <p:extLst>
      <p:ext uri="{BB962C8B-B14F-4D97-AF65-F5344CB8AC3E}">
        <p14:creationId xmlns:p14="http://schemas.microsoft.com/office/powerpoint/2010/main" val="1237616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p67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Only 1-3 star reviews</a:t>
            </a:r>
            <a:endParaRPr b="1" dirty="0">
              <a:solidFill>
                <a:schemeClr val="accent4"/>
              </a:solidFill>
            </a:endParaRPr>
          </a:p>
        </p:txBody>
      </p:sp>
      <p:sp>
        <p:nvSpPr>
          <p:cNvPr id="1854" name="Google Shape;1854;p67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5" name="Google Shape;1855;p67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Google Shape;1244;p60">
            <a:extLst>
              <a:ext uri="{FF2B5EF4-FFF2-40B4-BE49-F238E27FC236}">
                <a16:creationId xmlns:a16="http://schemas.microsoft.com/office/drawing/2014/main" id="{B18D9D55-882C-51F2-5C59-658A0E926057}"/>
              </a:ext>
            </a:extLst>
          </p:cNvPr>
          <p:cNvCxnSpPr/>
          <p:nvPr/>
        </p:nvCxnSpPr>
        <p:spPr>
          <a:xfrm>
            <a:off x="5243094" y="61188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EC661D0-3284-FBE9-94A7-954CA31C5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45" y="1074845"/>
            <a:ext cx="5797434" cy="39610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9660E6-2610-44E5-580F-FF020FD12955}"/>
              </a:ext>
            </a:extLst>
          </p:cNvPr>
          <p:cNvSpPr/>
          <p:nvPr/>
        </p:nvSpPr>
        <p:spPr>
          <a:xfrm>
            <a:off x="1662545" y="1074845"/>
            <a:ext cx="707922" cy="227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p90"/>
          <p:cNvSpPr txBox="1">
            <a:spLocks noGrp="1"/>
          </p:cNvSpPr>
          <p:nvPr>
            <p:ph type="title"/>
          </p:nvPr>
        </p:nvSpPr>
        <p:spPr>
          <a:xfrm>
            <a:off x="1541075" y="544291"/>
            <a:ext cx="6486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b="1" dirty="0"/>
          </a:p>
        </p:txBody>
      </p:sp>
      <p:sp>
        <p:nvSpPr>
          <p:cNvPr id="3145" name="Google Shape;3145;p90"/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90"/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90">
            <a:hlinkClick r:id="" action="ppaction://noaction"/>
          </p:cNvPr>
          <p:cNvSpPr txBox="1"/>
          <p:nvPr/>
        </p:nvSpPr>
        <p:spPr>
          <a:xfrm>
            <a:off x="8189650" y="2400638"/>
            <a:ext cx="440400" cy="2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162" name="Google Shape;3162;p90">
            <a:hlinkClick r:id="" action="ppaction://hlinkshowjump?jump=nextslide"/>
          </p:cNvPr>
          <p:cNvSpPr/>
          <p:nvPr/>
        </p:nvSpPr>
        <p:spPr>
          <a:xfrm>
            <a:off x="7870218" y="695853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90">
            <a:hlinkClick r:id="" action="ppaction://hlinkshowjump?jump=previousslide"/>
          </p:cNvPr>
          <p:cNvSpPr/>
          <p:nvPr/>
        </p:nvSpPr>
        <p:spPr>
          <a:xfrm rot="10800000">
            <a:off x="7575225" y="695855"/>
            <a:ext cx="145409" cy="215293"/>
          </a:xfrm>
          <a:custGeom>
            <a:avLst/>
            <a:gdLst/>
            <a:ahLst/>
            <a:cxnLst/>
            <a:rect l="l" t="t" r="r" b="b"/>
            <a:pathLst>
              <a:path w="1649" h="2442" extrusionOk="0">
                <a:moveTo>
                  <a:pt x="501" y="1"/>
                </a:moveTo>
                <a:cubicBezTo>
                  <a:pt x="238" y="1"/>
                  <a:pt x="1" y="336"/>
                  <a:pt x="250" y="590"/>
                </a:cubicBezTo>
                <a:lnTo>
                  <a:pt x="841" y="1232"/>
                </a:lnTo>
                <a:lnTo>
                  <a:pt x="250" y="1874"/>
                </a:lnTo>
                <a:cubicBezTo>
                  <a:pt x="36" y="2126"/>
                  <a:pt x="260" y="2441"/>
                  <a:pt x="516" y="2441"/>
                </a:cubicBezTo>
                <a:cubicBezTo>
                  <a:pt x="596" y="2441"/>
                  <a:pt x="680" y="2410"/>
                  <a:pt x="754" y="2336"/>
                </a:cubicBezTo>
                <a:lnTo>
                  <a:pt x="1555" y="1463"/>
                </a:lnTo>
                <a:cubicBezTo>
                  <a:pt x="1613" y="1405"/>
                  <a:pt x="1641" y="1326"/>
                  <a:pt x="1649" y="1246"/>
                </a:cubicBezTo>
                <a:cubicBezTo>
                  <a:pt x="1649" y="1239"/>
                  <a:pt x="1649" y="1239"/>
                  <a:pt x="1649" y="1232"/>
                </a:cubicBezTo>
                <a:cubicBezTo>
                  <a:pt x="1649" y="1225"/>
                  <a:pt x="1649" y="1225"/>
                  <a:pt x="1649" y="1218"/>
                </a:cubicBezTo>
                <a:cubicBezTo>
                  <a:pt x="1641" y="1138"/>
                  <a:pt x="1613" y="1059"/>
                  <a:pt x="1555" y="1001"/>
                </a:cubicBezTo>
                <a:lnTo>
                  <a:pt x="754" y="129"/>
                </a:lnTo>
                <a:cubicBezTo>
                  <a:pt x="679" y="38"/>
                  <a:pt x="588" y="1"/>
                  <a:pt x="5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244;p60">
            <a:extLst>
              <a:ext uri="{FF2B5EF4-FFF2-40B4-BE49-F238E27FC236}">
                <a16:creationId xmlns:a16="http://schemas.microsoft.com/office/drawing/2014/main" id="{E10D6157-1C42-FA7E-63F8-5D9EFBF4EC44}"/>
              </a:ext>
            </a:extLst>
          </p:cNvPr>
          <p:cNvCxnSpPr/>
          <p:nvPr/>
        </p:nvCxnSpPr>
        <p:spPr>
          <a:xfrm>
            <a:off x="3970554" y="619505"/>
            <a:ext cx="0" cy="36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2164;p73">
            <a:hlinkClick r:id="" action="ppaction://noaction"/>
            <a:extLst>
              <a:ext uri="{FF2B5EF4-FFF2-40B4-BE49-F238E27FC236}">
                <a16:creationId xmlns:a16="http://schemas.microsoft.com/office/drawing/2014/main" id="{36629E39-8D2B-D3C0-3FAA-A23391541520}"/>
              </a:ext>
            </a:extLst>
          </p:cNvPr>
          <p:cNvSpPr/>
          <p:nvPr/>
        </p:nvSpPr>
        <p:spPr>
          <a:xfrm>
            <a:off x="1295420" y="1972293"/>
            <a:ext cx="2109498" cy="1789381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165;p73">
            <a:hlinkClick r:id="" action="ppaction://noaction"/>
            <a:extLst>
              <a:ext uri="{FF2B5EF4-FFF2-40B4-BE49-F238E27FC236}">
                <a16:creationId xmlns:a16="http://schemas.microsoft.com/office/drawing/2014/main" id="{17D70D4B-BD15-9F7C-173E-E7EBF18B5F80}"/>
              </a:ext>
            </a:extLst>
          </p:cNvPr>
          <p:cNvSpPr/>
          <p:nvPr/>
        </p:nvSpPr>
        <p:spPr>
          <a:xfrm>
            <a:off x="3844131" y="1395986"/>
            <a:ext cx="1207530" cy="404913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166;p73">
            <a:hlinkClick r:id="" action="ppaction://noaction"/>
            <a:extLst>
              <a:ext uri="{FF2B5EF4-FFF2-40B4-BE49-F238E27FC236}">
                <a16:creationId xmlns:a16="http://schemas.microsoft.com/office/drawing/2014/main" id="{ED1317DD-B5A7-B8FF-6921-059A150EC4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72625" y="1395987"/>
            <a:ext cx="27528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en" dirty="0">
                <a:solidFill>
                  <a:schemeClr val="accent2"/>
                </a:solidFill>
              </a:rPr>
              <a:t>e</a:t>
            </a:r>
            <a:r>
              <a:rPr lang="en" dirty="0">
                <a:solidFill>
                  <a:schemeClr val="accent3"/>
                </a:solidFill>
              </a:rPr>
              <a:t>v</a:t>
            </a:r>
            <a:r>
              <a:rPr lang="en" dirty="0">
                <a:solidFill>
                  <a:schemeClr val="accent4"/>
                </a:solidFill>
              </a:rPr>
              <a:t>i</a:t>
            </a:r>
            <a:r>
              <a:rPr lang="en" dirty="0"/>
              <a:t>e</a:t>
            </a:r>
            <a:r>
              <a:rPr lang="en" dirty="0">
                <a:solidFill>
                  <a:schemeClr val="accent2"/>
                </a:solidFill>
              </a:rPr>
              <a:t>w</a:t>
            </a:r>
            <a:r>
              <a:rPr lang="en" dirty="0">
                <a:solidFill>
                  <a:schemeClr val="accent3"/>
                </a:solidFill>
              </a:rPr>
              <a:t>s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15" name="Google Shape;2168;p73">
            <a:hlinkClick r:id="" action="ppaction://noaction"/>
            <a:extLst>
              <a:ext uri="{FF2B5EF4-FFF2-40B4-BE49-F238E27FC236}">
                <a16:creationId xmlns:a16="http://schemas.microsoft.com/office/drawing/2014/main" id="{079DCC72-5F87-49C6-C3D4-BDFF80207B2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974069" y="2078194"/>
            <a:ext cx="2752200" cy="38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16" name="Google Shape;2169;p73">
            <a:hlinkClick r:id="" action="ppaction://noaction"/>
            <a:extLst>
              <a:ext uri="{FF2B5EF4-FFF2-40B4-BE49-F238E27FC236}">
                <a16:creationId xmlns:a16="http://schemas.microsoft.com/office/drawing/2014/main" id="{B45F0A1F-669E-0F42-F625-A399EEF104E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092869" y="2513447"/>
            <a:ext cx="2514600" cy="105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Tokenizing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Stop Word Removal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Stemming</a:t>
            </a:r>
          </a:p>
        </p:txBody>
      </p:sp>
      <p:sp>
        <p:nvSpPr>
          <p:cNvPr id="44" name="Google Shape;2164;p73">
            <a:hlinkClick r:id="" action="ppaction://noaction"/>
            <a:extLst>
              <a:ext uri="{FF2B5EF4-FFF2-40B4-BE49-F238E27FC236}">
                <a16:creationId xmlns:a16="http://schemas.microsoft.com/office/drawing/2014/main" id="{73062868-1422-5457-00F7-38E6D2AC90AD}"/>
              </a:ext>
            </a:extLst>
          </p:cNvPr>
          <p:cNvSpPr/>
          <p:nvPr/>
        </p:nvSpPr>
        <p:spPr>
          <a:xfrm>
            <a:off x="3585744" y="4284394"/>
            <a:ext cx="1724304" cy="356649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4"/>
                </a:solidFill>
                <a:latin typeface="Ubuntu" panose="020B0504030602030204" pitchFamily="34" charset="0"/>
              </a:rPr>
              <a:t>Aspect Extraction</a:t>
            </a:r>
          </a:p>
        </p:txBody>
      </p:sp>
      <p:sp>
        <p:nvSpPr>
          <p:cNvPr id="45" name="Google Shape;2164;p73">
            <a:hlinkClick r:id="" action="ppaction://noaction"/>
            <a:extLst>
              <a:ext uri="{FF2B5EF4-FFF2-40B4-BE49-F238E27FC236}">
                <a16:creationId xmlns:a16="http://schemas.microsoft.com/office/drawing/2014/main" id="{42FBF250-A521-8333-6341-86B7C9832EEC}"/>
              </a:ext>
            </a:extLst>
          </p:cNvPr>
          <p:cNvSpPr/>
          <p:nvPr/>
        </p:nvSpPr>
        <p:spPr>
          <a:xfrm>
            <a:off x="6348240" y="4173325"/>
            <a:ext cx="1841410" cy="548639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1"/>
                </a:solidFill>
                <a:latin typeface="Ubuntu" panose="020B0504030602030204" pitchFamily="34" charset="0"/>
              </a:rPr>
              <a:t>Sentiment Analysis for each topic</a:t>
            </a:r>
          </a:p>
        </p:txBody>
      </p:sp>
      <p:sp>
        <p:nvSpPr>
          <p:cNvPr id="46" name="Google Shape;2164;p73">
            <a:hlinkClick r:id="" action="ppaction://noaction"/>
            <a:extLst>
              <a:ext uri="{FF2B5EF4-FFF2-40B4-BE49-F238E27FC236}">
                <a16:creationId xmlns:a16="http://schemas.microsoft.com/office/drawing/2014/main" id="{D20FFC75-B319-EFE5-7E17-EC60B3A43F77}"/>
              </a:ext>
            </a:extLst>
          </p:cNvPr>
          <p:cNvSpPr/>
          <p:nvPr/>
        </p:nvSpPr>
        <p:spPr>
          <a:xfrm>
            <a:off x="5958840" y="1855359"/>
            <a:ext cx="1911378" cy="1011625"/>
          </a:xfrm>
          <a:prstGeom prst="roundRect">
            <a:avLst>
              <a:gd name="adj" fmla="val 557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Ubuntu" panose="020B0504030602030204" pitchFamily="34" charset="0"/>
              </a:rPr>
              <a:t>Understanding </a:t>
            </a:r>
            <a:r>
              <a:rPr lang="en-US" b="1" dirty="0">
                <a:solidFill>
                  <a:schemeClr val="accent2"/>
                </a:solidFill>
                <a:latin typeface="Ubuntu" panose="020B0504030602030204" pitchFamily="34" charset="0"/>
              </a:rPr>
              <a:t>main topics </a:t>
            </a:r>
            <a:r>
              <a:rPr lang="en-US" b="1" dirty="0">
                <a:solidFill>
                  <a:schemeClr val="tx1"/>
                </a:solidFill>
                <a:latin typeface="Ubuntu" panose="020B0504030602030204" pitchFamily="34" charset="0"/>
              </a:rPr>
              <a:t>and</a:t>
            </a:r>
            <a:r>
              <a:rPr lang="en-US" b="1" dirty="0">
                <a:solidFill>
                  <a:schemeClr val="accent2"/>
                </a:solidFill>
                <a:latin typeface="Ubuntu" panose="020B0504030602030204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Ubuntu" panose="020B0504030602030204" pitchFamily="34" charset="0"/>
              </a:rPr>
              <a:t>positive/negative </a:t>
            </a:r>
            <a:r>
              <a:rPr lang="en-US" b="1" dirty="0">
                <a:solidFill>
                  <a:schemeClr val="accent2"/>
                </a:solidFill>
                <a:latin typeface="Ubuntu" panose="020B0504030602030204" pitchFamily="34" charset="0"/>
              </a:rPr>
              <a:t>influence</a:t>
            </a:r>
          </a:p>
        </p:txBody>
      </p:sp>
      <p:sp>
        <p:nvSpPr>
          <p:cNvPr id="48" name="Flowchart: Manual Operation 47">
            <a:extLst>
              <a:ext uri="{FF2B5EF4-FFF2-40B4-BE49-F238E27FC236}">
                <a16:creationId xmlns:a16="http://schemas.microsoft.com/office/drawing/2014/main" id="{F0A38762-4033-F16D-9885-402258286405}"/>
              </a:ext>
            </a:extLst>
          </p:cNvPr>
          <p:cNvSpPr/>
          <p:nvPr/>
        </p:nvSpPr>
        <p:spPr>
          <a:xfrm>
            <a:off x="5179931" y="3867579"/>
            <a:ext cx="1290988" cy="391159"/>
          </a:xfrm>
          <a:prstGeom prst="flowChartManualOperation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>
                <a:solidFill>
                  <a:schemeClr val="accent6">
                    <a:lumMod val="50000"/>
                    <a:lumOff val="50000"/>
                  </a:schemeClr>
                </a:solidFill>
                <a:latin typeface="Ubuntu" panose="020B0504030602030204" pitchFamily="34" charset="0"/>
              </a:rPr>
              <a:t>Aspects</a:t>
            </a:r>
          </a:p>
        </p:txBody>
      </p:sp>
      <p:sp>
        <p:nvSpPr>
          <p:cNvPr id="49" name="Arrow: Bent 48">
            <a:extLst>
              <a:ext uri="{FF2B5EF4-FFF2-40B4-BE49-F238E27FC236}">
                <a16:creationId xmlns:a16="http://schemas.microsoft.com/office/drawing/2014/main" id="{87478EE2-2149-F2E1-5C36-DBE49D287BB9}"/>
              </a:ext>
            </a:extLst>
          </p:cNvPr>
          <p:cNvSpPr/>
          <p:nvPr/>
        </p:nvSpPr>
        <p:spPr>
          <a:xfrm rot="10800000" flipH="1">
            <a:off x="2170212" y="3791572"/>
            <a:ext cx="1290988" cy="871677"/>
          </a:xfrm>
          <a:prstGeom prst="bentArrow">
            <a:avLst>
              <a:gd name="adj1" fmla="val 17132"/>
              <a:gd name="adj2" fmla="val 24563"/>
              <a:gd name="adj3" fmla="val 25000"/>
              <a:gd name="adj4" fmla="val 43750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64A9A600-2306-0B83-CBD4-B37D44DF91A4}"/>
              </a:ext>
            </a:extLst>
          </p:cNvPr>
          <p:cNvSpPr/>
          <p:nvPr/>
        </p:nvSpPr>
        <p:spPr>
          <a:xfrm>
            <a:off x="5348694" y="4312827"/>
            <a:ext cx="960900" cy="299782"/>
          </a:xfrm>
          <a:prstGeom prst="right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49CE1477-4A20-9C02-F1D2-49E55A812E84}"/>
              </a:ext>
            </a:extLst>
          </p:cNvPr>
          <p:cNvSpPr/>
          <p:nvPr/>
        </p:nvSpPr>
        <p:spPr>
          <a:xfrm>
            <a:off x="6973789" y="2922067"/>
            <a:ext cx="295156" cy="1196174"/>
          </a:xfrm>
          <a:prstGeom prst="upArrow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Arrow: Bent 52">
            <a:extLst>
              <a:ext uri="{FF2B5EF4-FFF2-40B4-BE49-F238E27FC236}">
                <a16:creationId xmlns:a16="http://schemas.microsoft.com/office/drawing/2014/main" id="{08718A49-792B-7BAC-2665-C7AB56F9803D}"/>
              </a:ext>
            </a:extLst>
          </p:cNvPr>
          <p:cNvSpPr/>
          <p:nvPr/>
        </p:nvSpPr>
        <p:spPr>
          <a:xfrm rot="16200000" flipH="1">
            <a:off x="2812300" y="940544"/>
            <a:ext cx="388501" cy="1615200"/>
          </a:xfrm>
          <a:prstGeom prst="bentArrow">
            <a:avLst>
              <a:gd name="adj1" fmla="val 28433"/>
              <a:gd name="adj2" fmla="val 25000"/>
              <a:gd name="adj3" fmla="val 25000"/>
              <a:gd name="adj4" fmla="val 26097"/>
            </a:avLst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nline Learning Planner XL by Slidesgo">
  <a:themeElements>
    <a:clrScheme name="Simple Light">
      <a:dk1>
        <a:srgbClr val="7C7C7C"/>
      </a:dk1>
      <a:lt1>
        <a:srgbClr val="FFFFFF"/>
      </a:lt1>
      <a:dk2>
        <a:srgbClr val="7C7C7C"/>
      </a:dk2>
      <a:lt2>
        <a:srgbClr val="F3F3F3"/>
      </a:lt2>
      <a:accent1>
        <a:srgbClr val="4D8CF5"/>
      </a:accent1>
      <a:accent2>
        <a:srgbClr val="34A853"/>
      </a:accent2>
      <a:accent3>
        <a:srgbClr val="FBBC05"/>
      </a:accent3>
      <a:accent4>
        <a:srgbClr val="EA4335"/>
      </a:accent4>
      <a:accent5>
        <a:srgbClr val="F1F1F1"/>
      </a:accent5>
      <a:accent6>
        <a:srgbClr val="1C1C3D"/>
      </a:accent6>
      <a:hlink>
        <a:srgbClr val="7C7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(16:9)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Ubuntu</vt:lpstr>
      <vt:lpstr>Online Learning Planner XL by Slidesgo</vt:lpstr>
      <vt:lpstr>Google Review Scraping</vt:lpstr>
      <vt:lpstr>What is Aspect Based Opinion Mining?</vt:lpstr>
      <vt:lpstr>Hornbach near me</vt:lpstr>
      <vt:lpstr>Hornbach near me</vt:lpstr>
      <vt:lpstr>How to improve my reviews?</vt:lpstr>
      <vt:lpstr>Distribution of stars per year</vt:lpstr>
      <vt:lpstr>Distribution of stars per month</vt:lpstr>
      <vt:lpstr>Only 1-3 star reviews</vt:lpstr>
      <vt:lpstr>Methodology</vt:lpstr>
      <vt:lpstr>Top 6 aspects</vt:lpstr>
      <vt:lpstr>Actionable insights</vt:lpstr>
      <vt:lpstr>How to finish presentation?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Review Scraping</dc:title>
  <dc:creator>Philipp Sittinger</dc:creator>
  <cp:lastModifiedBy>Johann Philipp Sittinger</cp:lastModifiedBy>
  <cp:revision>21</cp:revision>
  <dcterms:modified xsi:type="dcterms:W3CDTF">2023-02-03T09:21:23Z</dcterms:modified>
</cp:coreProperties>
</file>