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2B9"/>
    <a:srgbClr val="B8C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C7DA-E3D5-49D8-823E-19CE7CD8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4C42B-36C3-4929-8B9B-3345734B7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BC6A5-265E-4130-A9D4-CC7F172F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2E15-74D9-457B-A0B7-5357702B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BC24-A63E-4729-9D17-60B2F9DD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10BC-37D6-465C-B142-F203E5EF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F853E-E63B-4A06-B569-2258C068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9A73-4F93-4189-94ED-A048A3ED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97589-8BC4-4F5A-8C0C-96E7BBD3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5ECF-8E27-4B24-887E-8F318CB1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8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93E8D-A543-4229-A906-83A1E84D6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6C012-288B-478D-BB5C-7B1164923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A610-7359-4127-9418-E4C57130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CC36-EBD0-402B-9BC7-4EA7F95C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10DDF-EC35-4FA2-B876-7A1620BE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7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B40B-D0FD-4FE1-A354-9A2FF723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6F2A-883F-4370-BAF1-D2C269E58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1BACE-0D67-4FFC-8CEA-B8EF8F63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58B3-B51F-461D-A4AA-BF66EE53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BC44-64E3-4E05-8067-D9F56040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4974-7C44-46F0-BAA3-DDD5CFEF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6B081-E9E5-4EB4-B1CD-B53B0D6EA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96509-061E-415B-A937-FD234ED3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1025-35FC-47EE-BB68-B7449719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FE1E-7023-4A7E-BA15-A59C346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F7FE-9CBE-4100-9807-15A49AE9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FD59-41C0-4D76-A4EF-FA06FF9FA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56C6F-D33A-49D3-830B-1E421E7BA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5881-AA44-41F5-87D3-BEBCD0B7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2799B-3B76-440F-B7C5-35D82D4F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EF34-4B13-4E58-8395-4FD46494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F1CB-1E90-4923-9E55-1B86F324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AD91-B31E-4EB8-B3D4-5ED27A03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87737-6949-47EB-95FD-CCF4067B8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63B10-F065-43E7-B059-DF6F8957D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A4926-E767-4FF9-9AD0-DC52C19A7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BCD3D-9FCE-41F3-A8FC-F909165C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2EC86-60FB-481A-82C1-E1292A26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66B5F-BAD5-43AC-AE48-657162B8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6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2FF1-486D-4894-9092-CF35B139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BEC73-9508-4F57-A927-E05EF38A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F3A59-0C20-4729-A5DC-851EEA09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FE498-33EB-4F5A-B8D3-39601CBE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4E730-669E-4845-BB09-03E1399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83DF2-BAF7-4766-8F69-5FA9A371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9A2B2-6EC4-4E37-B1CB-29A30D68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2448-4263-430C-9727-F0452A6B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08BA-BAFC-475F-A495-3F6C8FB6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DED1C-1C2F-4D48-B2C7-E8456CCCD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E55FC-6120-476A-A941-696750B3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C95E3-2FDF-4001-B8AE-F9263D1A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0933F-3F5C-4FAC-83F8-4399D0F5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767D-A57A-4675-B7A6-FF86D0DB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BD619-C909-46EF-890D-EAA77C79C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93D0E-CA4F-4BEA-9318-8DA1F43C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1C690-8241-4BB1-AF9F-AA5AD9B5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BB4A9-D020-4621-A1D7-8665DD04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2B650-BE34-47B1-8F5D-0F355E7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E6E1F-88A7-4E48-85DB-B1DAAED2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B4FA-660E-4564-8873-C8C9CA24C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DA1FB-1D77-48EE-8666-C7C311795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2F92-E94E-48B8-8F01-59772BE589A7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ECAD-3ACA-4600-B055-48585D537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D0C2-78ED-4C37-8690-9DB37113F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C115-510B-4C69-ACB1-0E9B2E11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9CACA85-3C69-40E5-82EA-B5744B856858}"/>
              </a:ext>
            </a:extLst>
          </p:cNvPr>
          <p:cNvGrpSpPr/>
          <p:nvPr/>
        </p:nvGrpSpPr>
        <p:grpSpPr>
          <a:xfrm>
            <a:off x="166007" y="133849"/>
            <a:ext cx="8052103" cy="2474784"/>
            <a:chOff x="166007" y="133849"/>
            <a:chExt cx="8052103" cy="24747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896900-FE83-4C93-A6F1-82870A55FF94}"/>
                </a:ext>
              </a:extLst>
            </p:cNvPr>
            <p:cNvSpPr/>
            <p:nvPr/>
          </p:nvSpPr>
          <p:spPr>
            <a:xfrm>
              <a:off x="500344" y="393940"/>
              <a:ext cx="7600425" cy="2214693"/>
            </a:xfrm>
            <a:prstGeom prst="rect">
              <a:avLst/>
            </a:prstGeom>
            <a:solidFill>
              <a:srgbClr val="1572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SPFx banner">
              <a:extLst>
                <a:ext uri="{FF2B5EF4-FFF2-40B4-BE49-F238E27FC236}">
                  <a16:creationId xmlns:a16="http://schemas.microsoft.com/office/drawing/2014/main" id="{65BBF2F7-23F1-475C-B3C7-8677700054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84" t="36924" r="36107" b="41351"/>
            <a:stretch/>
          </p:blipFill>
          <p:spPr bwMode="auto">
            <a:xfrm>
              <a:off x="6389414" y="2044723"/>
              <a:ext cx="1635853" cy="433882"/>
            </a:xfrm>
            <a:prstGeom prst="rect">
              <a:avLst/>
            </a:prstGeom>
            <a:solidFill>
              <a:srgbClr val="1572B9"/>
            </a:solidFill>
            <a:extLst/>
          </p:spPr>
        </p:pic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4B1DB0F-37BC-40F9-88AB-DFC890257CFF}"/>
                </a:ext>
              </a:extLst>
            </p:cNvPr>
            <p:cNvSpPr/>
            <p:nvPr/>
          </p:nvSpPr>
          <p:spPr>
            <a:xfrm>
              <a:off x="454138" y="664224"/>
              <a:ext cx="7646631" cy="1800866"/>
            </a:xfrm>
            <a:custGeom>
              <a:avLst/>
              <a:gdLst>
                <a:gd name="connsiteX0" fmla="*/ 0 w 4468448"/>
                <a:gd name="connsiteY0" fmla="*/ 628650 h 628650"/>
                <a:gd name="connsiteX1" fmla="*/ 4429125 w 4468448"/>
                <a:gd name="connsiteY1" fmla="*/ 257175 h 628650"/>
                <a:gd name="connsiteX2" fmla="*/ 4210050 w 4468448"/>
                <a:gd name="connsiteY2" fmla="*/ 133350 h 628650"/>
                <a:gd name="connsiteX3" fmla="*/ 3867150 w 4468448"/>
                <a:gd name="connsiteY3" fmla="*/ 28575 h 628650"/>
                <a:gd name="connsiteX4" fmla="*/ 3590925 w 4468448"/>
                <a:gd name="connsiteY4" fmla="*/ 0 h 628650"/>
                <a:gd name="connsiteX5" fmla="*/ 3495675 w 4468448"/>
                <a:gd name="connsiteY5" fmla="*/ 9525 h 628650"/>
                <a:gd name="connsiteX6" fmla="*/ 3448050 w 4468448"/>
                <a:gd name="connsiteY6" fmla="*/ 28575 h 628650"/>
                <a:gd name="connsiteX7" fmla="*/ 3419475 w 4468448"/>
                <a:gd name="connsiteY7" fmla="*/ 38100 h 628650"/>
                <a:gd name="connsiteX0" fmla="*/ 0 w 4302999"/>
                <a:gd name="connsiteY0" fmla="*/ 628650 h 628650"/>
                <a:gd name="connsiteX1" fmla="*/ 2152650 w 4302999"/>
                <a:gd name="connsiteY1" fmla="*/ 400050 h 628650"/>
                <a:gd name="connsiteX2" fmla="*/ 4210050 w 4302999"/>
                <a:gd name="connsiteY2" fmla="*/ 133350 h 628650"/>
                <a:gd name="connsiteX3" fmla="*/ 3867150 w 4302999"/>
                <a:gd name="connsiteY3" fmla="*/ 28575 h 628650"/>
                <a:gd name="connsiteX4" fmla="*/ 3590925 w 4302999"/>
                <a:gd name="connsiteY4" fmla="*/ 0 h 628650"/>
                <a:gd name="connsiteX5" fmla="*/ 3495675 w 4302999"/>
                <a:gd name="connsiteY5" fmla="*/ 9525 h 628650"/>
                <a:gd name="connsiteX6" fmla="*/ 3448050 w 4302999"/>
                <a:gd name="connsiteY6" fmla="*/ 28575 h 628650"/>
                <a:gd name="connsiteX7" fmla="*/ 3419475 w 4302999"/>
                <a:gd name="connsiteY7" fmla="*/ 38100 h 628650"/>
                <a:gd name="connsiteX0" fmla="*/ 0 w 3912561"/>
                <a:gd name="connsiteY0" fmla="*/ 636628 h 636628"/>
                <a:gd name="connsiteX1" fmla="*/ 2152650 w 3912561"/>
                <a:gd name="connsiteY1" fmla="*/ 408028 h 636628"/>
                <a:gd name="connsiteX2" fmla="*/ 2571750 w 3912561"/>
                <a:gd name="connsiteY2" fmla="*/ 398503 h 636628"/>
                <a:gd name="connsiteX3" fmla="*/ 3867150 w 3912561"/>
                <a:gd name="connsiteY3" fmla="*/ 36553 h 636628"/>
                <a:gd name="connsiteX4" fmla="*/ 3590925 w 3912561"/>
                <a:gd name="connsiteY4" fmla="*/ 7978 h 636628"/>
                <a:gd name="connsiteX5" fmla="*/ 3495675 w 3912561"/>
                <a:gd name="connsiteY5" fmla="*/ 17503 h 636628"/>
                <a:gd name="connsiteX6" fmla="*/ 3448050 w 3912561"/>
                <a:gd name="connsiteY6" fmla="*/ 36553 h 636628"/>
                <a:gd name="connsiteX7" fmla="*/ 3419475 w 3912561"/>
                <a:gd name="connsiteY7" fmla="*/ 46078 h 636628"/>
                <a:gd name="connsiteX0" fmla="*/ 0 w 4781550"/>
                <a:gd name="connsiteY0" fmla="*/ 1247775 h 1247775"/>
                <a:gd name="connsiteX1" fmla="*/ 2152650 w 4781550"/>
                <a:gd name="connsiteY1" fmla="*/ 1019175 h 1247775"/>
                <a:gd name="connsiteX2" fmla="*/ 2571750 w 4781550"/>
                <a:gd name="connsiteY2" fmla="*/ 1009650 h 1247775"/>
                <a:gd name="connsiteX3" fmla="*/ 3867150 w 4781550"/>
                <a:gd name="connsiteY3" fmla="*/ 647700 h 1247775"/>
                <a:gd name="connsiteX4" fmla="*/ 3590925 w 4781550"/>
                <a:gd name="connsiteY4" fmla="*/ 619125 h 1247775"/>
                <a:gd name="connsiteX5" fmla="*/ 3495675 w 4781550"/>
                <a:gd name="connsiteY5" fmla="*/ 628650 h 1247775"/>
                <a:gd name="connsiteX6" fmla="*/ 3448050 w 4781550"/>
                <a:gd name="connsiteY6" fmla="*/ 647700 h 1247775"/>
                <a:gd name="connsiteX7" fmla="*/ 4781550 w 4781550"/>
                <a:gd name="connsiteY7" fmla="*/ 0 h 1247775"/>
                <a:gd name="connsiteX0" fmla="*/ 0 w 4781550"/>
                <a:gd name="connsiteY0" fmla="*/ 1247775 h 1247775"/>
                <a:gd name="connsiteX1" fmla="*/ 2152650 w 4781550"/>
                <a:gd name="connsiteY1" fmla="*/ 1019175 h 1247775"/>
                <a:gd name="connsiteX2" fmla="*/ 2571750 w 4781550"/>
                <a:gd name="connsiteY2" fmla="*/ 1009650 h 1247775"/>
                <a:gd name="connsiteX3" fmla="*/ 3867150 w 4781550"/>
                <a:gd name="connsiteY3" fmla="*/ 647700 h 1247775"/>
                <a:gd name="connsiteX4" fmla="*/ 3590925 w 4781550"/>
                <a:gd name="connsiteY4" fmla="*/ 619125 h 1247775"/>
                <a:gd name="connsiteX5" fmla="*/ 3495675 w 4781550"/>
                <a:gd name="connsiteY5" fmla="*/ 628650 h 1247775"/>
                <a:gd name="connsiteX6" fmla="*/ 4781550 w 4781550"/>
                <a:gd name="connsiteY6" fmla="*/ 0 h 1247775"/>
                <a:gd name="connsiteX0" fmla="*/ 0 w 4781550"/>
                <a:gd name="connsiteY0" fmla="*/ 1247775 h 1247775"/>
                <a:gd name="connsiteX1" fmla="*/ 2152650 w 4781550"/>
                <a:gd name="connsiteY1" fmla="*/ 1019175 h 1247775"/>
                <a:gd name="connsiteX2" fmla="*/ 2571750 w 4781550"/>
                <a:gd name="connsiteY2" fmla="*/ 1009650 h 1247775"/>
                <a:gd name="connsiteX3" fmla="*/ 3867150 w 4781550"/>
                <a:gd name="connsiteY3" fmla="*/ 647700 h 1247775"/>
                <a:gd name="connsiteX4" fmla="*/ 3590925 w 4781550"/>
                <a:gd name="connsiteY4" fmla="*/ 619125 h 1247775"/>
                <a:gd name="connsiteX5" fmla="*/ 4781550 w 4781550"/>
                <a:gd name="connsiteY5" fmla="*/ 0 h 1247775"/>
                <a:gd name="connsiteX0" fmla="*/ 0 w 4781550"/>
                <a:gd name="connsiteY0" fmla="*/ 1247775 h 1247775"/>
                <a:gd name="connsiteX1" fmla="*/ 2152650 w 4781550"/>
                <a:gd name="connsiteY1" fmla="*/ 1019175 h 1247775"/>
                <a:gd name="connsiteX2" fmla="*/ 2571750 w 4781550"/>
                <a:gd name="connsiteY2" fmla="*/ 1009650 h 1247775"/>
                <a:gd name="connsiteX3" fmla="*/ 3867150 w 4781550"/>
                <a:gd name="connsiteY3" fmla="*/ 647700 h 1247775"/>
                <a:gd name="connsiteX4" fmla="*/ 4781550 w 4781550"/>
                <a:gd name="connsiteY4" fmla="*/ 0 h 1247775"/>
                <a:gd name="connsiteX0" fmla="*/ 0 w 4781550"/>
                <a:gd name="connsiteY0" fmla="*/ 1247775 h 1247775"/>
                <a:gd name="connsiteX1" fmla="*/ 2152650 w 4781550"/>
                <a:gd name="connsiteY1" fmla="*/ 1019175 h 1247775"/>
                <a:gd name="connsiteX2" fmla="*/ 2571750 w 4781550"/>
                <a:gd name="connsiteY2" fmla="*/ 1009650 h 1247775"/>
                <a:gd name="connsiteX3" fmla="*/ 3867150 w 4781550"/>
                <a:gd name="connsiteY3" fmla="*/ 647700 h 1247775"/>
                <a:gd name="connsiteX4" fmla="*/ 4781550 w 4781550"/>
                <a:gd name="connsiteY4" fmla="*/ 0 h 1247775"/>
                <a:gd name="connsiteX0" fmla="*/ 0 w 4781550"/>
                <a:gd name="connsiteY0" fmla="*/ 1247775 h 1247775"/>
                <a:gd name="connsiteX1" fmla="*/ 2152650 w 4781550"/>
                <a:gd name="connsiteY1" fmla="*/ 1019175 h 1247775"/>
                <a:gd name="connsiteX2" fmla="*/ 2571750 w 4781550"/>
                <a:gd name="connsiteY2" fmla="*/ 1009650 h 1247775"/>
                <a:gd name="connsiteX3" fmla="*/ 3867150 w 4781550"/>
                <a:gd name="connsiteY3" fmla="*/ 647700 h 1247775"/>
                <a:gd name="connsiteX4" fmla="*/ 4781550 w 4781550"/>
                <a:gd name="connsiteY4" fmla="*/ 0 h 1247775"/>
                <a:gd name="connsiteX0" fmla="*/ 0 w 4781550"/>
                <a:gd name="connsiteY0" fmla="*/ 1247775 h 1247775"/>
                <a:gd name="connsiteX1" fmla="*/ 2152650 w 4781550"/>
                <a:gd name="connsiteY1" fmla="*/ 1019175 h 1247775"/>
                <a:gd name="connsiteX2" fmla="*/ 2571750 w 4781550"/>
                <a:gd name="connsiteY2" fmla="*/ 1009650 h 1247775"/>
                <a:gd name="connsiteX3" fmla="*/ 3867150 w 4781550"/>
                <a:gd name="connsiteY3" fmla="*/ 647700 h 1247775"/>
                <a:gd name="connsiteX4" fmla="*/ 4781550 w 4781550"/>
                <a:gd name="connsiteY4" fmla="*/ 0 h 1247775"/>
                <a:gd name="connsiteX0" fmla="*/ 0 w 4781550"/>
                <a:gd name="connsiteY0" fmla="*/ 1247775 h 1247775"/>
                <a:gd name="connsiteX1" fmla="*/ 2152650 w 4781550"/>
                <a:gd name="connsiteY1" fmla="*/ 1019175 h 1247775"/>
                <a:gd name="connsiteX2" fmla="*/ 2571750 w 4781550"/>
                <a:gd name="connsiteY2" fmla="*/ 1009650 h 1247775"/>
                <a:gd name="connsiteX3" fmla="*/ 3867150 w 4781550"/>
                <a:gd name="connsiteY3" fmla="*/ 647700 h 1247775"/>
                <a:gd name="connsiteX4" fmla="*/ 4781550 w 4781550"/>
                <a:gd name="connsiteY4" fmla="*/ 0 h 1247775"/>
                <a:gd name="connsiteX0" fmla="*/ 0 w 4781550"/>
                <a:gd name="connsiteY0" fmla="*/ 1247775 h 1247775"/>
                <a:gd name="connsiteX1" fmla="*/ 2571750 w 4781550"/>
                <a:gd name="connsiteY1" fmla="*/ 1009650 h 1247775"/>
                <a:gd name="connsiteX2" fmla="*/ 3867150 w 4781550"/>
                <a:gd name="connsiteY2" fmla="*/ 647700 h 1247775"/>
                <a:gd name="connsiteX3" fmla="*/ 4781550 w 4781550"/>
                <a:gd name="connsiteY3" fmla="*/ 0 h 1247775"/>
                <a:gd name="connsiteX0" fmla="*/ 0 w 4781550"/>
                <a:gd name="connsiteY0" fmla="*/ 1247775 h 1247775"/>
                <a:gd name="connsiteX1" fmla="*/ 2571750 w 4781550"/>
                <a:gd name="connsiteY1" fmla="*/ 1009650 h 1247775"/>
                <a:gd name="connsiteX2" fmla="*/ 3867150 w 4781550"/>
                <a:gd name="connsiteY2" fmla="*/ 647700 h 1247775"/>
                <a:gd name="connsiteX3" fmla="*/ 4781550 w 4781550"/>
                <a:gd name="connsiteY3" fmla="*/ 0 h 1247775"/>
                <a:gd name="connsiteX0" fmla="*/ 0 w 4781550"/>
                <a:gd name="connsiteY0" fmla="*/ 1247775 h 1247775"/>
                <a:gd name="connsiteX1" fmla="*/ 2755680 w 4781550"/>
                <a:gd name="connsiteY1" fmla="*/ 1090157 h 1247775"/>
                <a:gd name="connsiteX2" fmla="*/ 3867150 w 4781550"/>
                <a:gd name="connsiteY2" fmla="*/ 647700 h 1247775"/>
                <a:gd name="connsiteX3" fmla="*/ 4781550 w 4781550"/>
                <a:gd name="connsiteY3" fmla="*/ 0 h 1247775"/>
                <a:gd name="connsiteX0" fmla="*/ 0 w 4781550"/>
                <a:gd name="connsiteY0" fmla="*/ 1247775 h 1247775"/>
                <a:gd name="connsiteX1" fmla="*/ 2755680 w 4781550"/>
                <a:gd name="connsiteY1" fmla="*/ 1090157 h 1247775"/>
                <a:gd name="connsiteX2" fmla="*/ 4124651 w 4781550"/>
                <a:gd name="connsiteY2" fmla="*/ 746786 h 1247775"/>
                <a:gd name="connsiteX3" fmla="*/ 4781550 w 4781550"/>
                <a:gd name="connsiteY3" fmla="*/ 0 h 1247775"/>
                <a:gd name="connsiteX0" fmla="*/ 0 w 4744764"/>
                <a:gd name="connsiteY0" fmla="*/ 1235389 h 1235389"/>
                <a:gd name="connsiteX1" fmla="*/ 2755680 w 4744764"/>
                <a:gd name="connsiteY1" fmla="*/ 1077771 h 1235389"/>
                <a:gd name="connsiteX2" fmla="*/ 4124651 w 4744764"/>
                <a:gd name="connsiteY2" fmla="*/ 734400 h 1235389"/>
                <a:gd name="connsiteX3" fmla="*/ 4744764 w 4744764"/>
                <a:gd name="connsiteY3" fmla="*/ 0 h 1235389"/>
                <a:gd name="connsiteX0" fmla="*/ 0 w 4744764"/>
                <a:gd name="connsiteY0" fmla="*/ 1235389 h 1235389"/>
                <a:gd name="connsiteX1" fmla="*/ 2755680 w 4744764"/>
                <a:gd name="connsiteY1" fmla="*/ 1077771 h 1235389"/>
                <a:gd name="connsiteX2" fmla="*/ 4124651 w 4744764"/>
                <a:gd name="connsiteY2" fmla="*/ 734400 h 1235389"/>
                <a:gd name="connsiteX3" fmla="*/ 4744764 w 4744764"/>
                <a:gd name="connsiteY3" fmla="*/ 0 h 1235389"/>
                <a:gd name="connsiteX0" fmla="*/ 0 w 4744764"/>
                <a:gd name="connsiteY0" fmla="*/ 1235389 h 1235389"/>
                <a:gd name="connsiteX1" fmla="*/ 2755680 w 4744764"/>
                <a:gd name="connsiteY1" fmla="*/ 1077771 h 1235389"/>
                <a:gd name="connsiteX2" fmla="*/ 3989770 w 4744764"/>
                <a:gd name="connsiteY2" fmla="*/ 790136 h 1235389"/>
                <a:gd name="connsiteX3" fmla="*/ 4744764 w 4744764"/>
                <a:gd name="connsiteY3" fmla="*/ 0 h 1235389"/>
                <a:gd name="connsiteX0" fmla="*/ 0 w 4744764"/>
                <a:gd name="connsiteY0" fmla="*/ 1235389 h 1235389"/>
                <a:gd name="connsiteX1" fmla="*/ 2498179 w 4744764"/>
                <a:gd name="connsiteY1" fmla="*/ 1077771 h 1235389"/>
                <a:gd name="connsiteX2" fmla="*/ 3989770 w 4744764"/>
                <a:gd name="connsiteY2" fmla="*/ 790136 h 1235389"/>
                <a:gd name="connsiteX3" fmla="*/ 4744764 w 4744764"/>
                <a:gd name="connsiteY3" fmla="*/ 0 h 1235389"/>
                <a:gd name="connsiteX0" fmla="*/ 0 w 4744764"/>
                <a:gd name="connsiteY0" fmla="*/ 1235389 h 1235389"/>
                <a:gd name="connsiteX1" fmla="*/ 2498179 w 4744764"/>
                <a:gd name="connsiteY1" fmla="*/ 1077771 h 1235389"/>
                <a:gd name="connsiteX2" fmla="*/ 3983639 w 4744764"/>
                <a:gd name="connsiteY2" fmla="*/ 672472 h 1235389"/>
                <a:gd name="connsiteX3" fmla="*/ 4744764 w 4744764"/>
                <a:gd name="connsiteY3" fmla="*/ 0 h 1235389"/>
                <a:gd name="connsiteX0" fmla="*/ 0 w 4738633"/>
                <a:gd name="connsiteY0" fmla="*/ 1173460 h 1173460"/>
                <a:gd name="connsiteX1" fmla="*/ 2492048 w 4738633"/>
                <a:gd name="connsiteY1" fmla="*/ 1077771 h 1173460"/>
                <a:gd name="connsiteX2" fmla="*/ 3977508 w 4738633"/>
                <a:gd name="connsiteY2" fmla="*/ 672472 h 1173460"/>
                <a:gd name="connsiteX3" fmla="*/ 4738633 w 4738633"/>
                <a:gd name="connsiteY3" fmla="*/ 0 h 1173460"/>
                <a:gd name="connsiteX0" fmla="*/ 0 w 4738633"/>
                <a:gd name="connsiteY0" fmla="*/ 1173460 h 1173460"/>
                <a:gd name="connsiteX1" fmla="*/ 2492048 w 4738633"/>
                <a:gd name="connsiteY1" fmla="*/ 1077771 h 1173460"/>
                <a:gd name="connsiteX2" fmla="*/ 3977508 w 4738633"/>
                <a:gd name="connsiteY2" fmla="*/ 672472 h 1173460"/>
                <a:gd name="connsiteX3" fmla="*/ 4738633 w 4738633"/>
                <a:gd name="connsiteY3" fmla="*/ 0 h 1173460"/>
                <a:gd name="connsiteX0" fmla="*/ 0 w 4738633"/>
                <a:gd name="connsiteY0" fmla="*/ 1173460 h 1173460"/>
                <a:gd name="connsiteX1" fmla="*/ 1529483 w 4738633"/>
                <a:gd name="connsiteY1" fmla="*/ 1114928 h 1173460"/>
                <a:gd name="connsiteX2" fmla="*/ 3977508 w 4738633"/>
                <a:gd name="connsiteY2" fmla="*/ 672472 h 1173460"/>
                <a:gd name="connsiteX3" fmla="*/ 4738633 w 4738633"/>
                <a:gd name="connsiteY3" fmla="*/ 0 h 1173460"/>
                <a:gd name="connsiteX0" fmla="*/ 0 w 4738633"/>
                <a:gd name="connsiteY0" fmla="*/ 1173460 h 1173460"/>
                <a:gd name="connsiteX1" fmla="*/ 1529483 w 4738633"/>
                <a:gd name="connsiteY1" fmla="*/ 1114928 h 1173460"/>
                <a:gd name="connsiteX2" fmla="*/ 2709276 w 4738633"/>
                <a:gd name="connsiteY2" fmla="*/ 947506 h 1173460"/>
                <a:gd name="connsiteX3" fmla="*/ 3977508 w 4738633"/>
                <a:gd name="connsiteY3" fmla="*/ 672472 h 1173460"/>
                <a:gd name="connsiteX4" fmla="*/ 4738633 w 4738633"/>
                <a:gd name="connsiteY4" fmla="*/ 0 h 1173460"/>
                <a:gd name="connsiteX0" fmla="*/ 0 w 4738633"/>
                <a:gd name="connsiteY0" fmla="*/ 1173460 h 1173460"/>
                <a:gd name="connsiteX1" fmla="*/ 1529483 w 4738633"/>
                <a:gd name="connsiteY1" fmla="*/ 1114928 h 1173460"/>
                <a:gd name="connsiteX2" fmla="*/ 2997432 w 4738633"/>
                <a:gd name="connsiteY2" fmla="*/ 953699 h 1173460"/>
                <a:gd name="connsiteX3" fmla="*/ 3977508 w 4738633"/>
                <a:gd name="connsiteY3" fmla="*/ 672472 h 1173460"/>
                <a:gd name="connsiteX4" fmla="*/ 4738633 w 4738633"/>
                <a:gd name="connsiteY4" fmla="*/ 0 h 1173460"/>
                <a:gd name="connsiteX0" fmla="*/ 0 w 4738633"/>
                <a:gd name="connsiteY0" fmla="*/ 1173460 h 1173460"/>
                <a:gd name="connsiteX1" fmla="*/ 1529483 w 4738633"/>
                <a:gd name="connsiteY1" fmla="*/ 1114928 h 1173460"/>
                <a:gd name="connsiteX2" fmla="*/ 2997432 w 4738633"/>
                <a:gd name="connsiteY2" fmla="*/ 953699 h 1173460"/>
                <a:gd name="connsiteX3" fmla="*/ 4002032 w 4738633"/>
                <a:gd name="connsiteY3" fmla="*/ 610544 h 1173460"/>
                <a:gd name="connsiteX4" fmla="*/ 4738633 w 4738633"/>
                <a:gd name="connsiteY4" fmla="*/ 0 h 1173460"/>
                <a:gd name="connsiteX0" fmla="*/ 0 w 4769288"/>
                <a:gd name="connsiteY0" fmla="*/ 1117724 h 1117724"/>
                <a:gd name="connsiteX1" fmla="*/ 1529483 w 4769288"/>
                <a:gd name="connsiteY1" fmla="*/ 1059192 h 1117724"/>
                <a:gd name="connsiteX2" fmla="*/ 2997432 w 4769288"/>
                <a:gd name="connsiteY2" fmla="*/ 897963 h 1117724"/>
                <a:gd name="connsiteX3" fmla="*/ 4002032 w 4769288"/>
                <a:gd name="connsiteY3" fmla="*/ 554808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529483 w 4769288"/>
                <a:gd name="connsiteY1" fmla="*/ 1059192 h 1117724"/>
                <a:gd name="connsiteX2" fmla="*/ 2997432 w 4769288"/>
                <a:gd name="connsiteY2" fmla="*/ 897963 h 1117724"/>
                <a:gd name="connsiteX3" fmla="*/ 4002032 w 4769288"/>
                <a:gd name="connsiteY3" fmla="*/ 554808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529483 w 4769288"/>
                <a:gd name="connsiteY1" fmla="*/ 1059192 h 1117724"/>
                <a:gd name="connsiteX2" fmla="*/ 2997432 w 4769288"/>
                <a:gd name="connsiteY2" fmla="*/ 897963 h 1117724"/>
                <a:gd name="connsiteX3" fmla="*/ 4002032 w 4769288"/>
                <a:gd name="connsiteY3" fmla="*/ 554808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349949 w 4769288"/>
                <a:gd name="connsiteY1" fmla="*/ 1071578 h 1117724"/>
                <a:gd name="connsiteX2" fmla="*/ 2997432 w 4769288"/>
                <a:gd name="connsiteY2" fmla="*/ 897963 h 1117724"/>
                <a:gd name="connsiteX3" fmla="*/ 4002032 w 4769288"/>
                <a:gd name="connsiteY3" fmla="*/ 554808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349949 w 4769288"/>
                <a:gd name="connsiteY1" fmla="*/ 1071578 h 1117724"/>
                <a:gd name="connsiteX2" fmla="*/ 2997432 w 4769288"/>
                <a:gd name="connsiteY2" fmla="*/ 897963 h 1117724"/>
                <a:gd name="connsiteX3" fmla="*/ 3942188 w 4769288"/>
                <a:gd name="connsiteY3" fmla="*/ 622930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349949 w 4769288"/>
                <a:gd name="connsiteY1" fmla="*/ 1071578 h 1117724"/>
                <a:gd name="connsiteX2" fmla="*/ 2835851 w 4769288"/>
                <a:gd name="connsiteY2" fmla="*/ 953699 h 1117724"/>
                <a:gd name="connsiteX3" fmla="*/ 3942188 w 4769288"/>
                <a:gd name="connsiteY3" fmla="*/ 622930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349949 w 4769288"/>
                <a:gd name="connsiteY1" fmla="*/ 1071578 h 1117724"/>
                <a:gd name="connsiteX2" fmla="*/ 2428908 w 4769288"/>
                <a:gd name="connsiteY2" fmla="*/ 1009435 h 1117724"/>
                <a:gd name="connsiteX3" fmla="*/ 3942188 w 4769288"/>
                <a:gd name="connsiteY3" fmla="*/ 622930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349949 w 4769288"/>
                <a:gd name="connsiteY1" fmla="*/ 1071578 h 1117724"/>
                <a:gd name="connsiteX2" fmla="*/ 2428908 w 4769288"/>
                <a:gd name="connsiteY2" fmla="*/ 1009435 h 1117724"/>
                <a:gd name="connsiteX3" fmla="*/ 4061878 w 4769288"/>
                <a:gd name="connsiteY3" fmla="*/ 554809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349949 w 4769288"/>
                <a:gd name="connsiteY1" fmla="*/ 1071578 h 1117724"/>
                <a:gd name="connsiteX2" fmla="*/ 2428908 w 4769288"/>
                <a:gd name="connsiteY2" fmla="*/ 1009435 h 1117724"/>
                <a:gd name="connsiteX3" fmla="*/ 4061878 w 4769288"/>
                <a:gd name="connsiteY3" fmla="*/ 554809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349949 w 4769288"/>
                <a:gd name="connsiteY1" fmla="*/ 1071578 h 1117724"/>
                <a:gd name="connsiteX2" fmla="*/ 2428908 w 4769288"/>
                <a:gd name="connsiteY2" fmla="*/ 1009435 h 1117724"/>
                <a:gd name="connsiteX3" fmla="*/ 4061878 w 4769288"/>
                <a:gd name="connsiteY3" fmla="*/ 554809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349949 w 4769288"/>
                <a:gd name="connsiteY1" fmla="*/ 1071578 h 1117724"/>
                <a:gd name="connsiteX2" fmla="*/ 2428908 w 4769288"/>
                <a:gd name="connsiteY2" fmla="*/ 1009435 h 1117724"/>
                <a:gd name="connsiteX3" fmla="*/ 4061878 w 4769288"/>
                <a:gd name="connsiteY3" fmla="*/ 554809 h 1117724"/>
                <a:gd name="connsiteX4" fmla="*/ 4769288 w 4769288"/>
                <a:gd name="connsiteY4" fmla="*/ 0 h 1117724"/>
                <a:gd name="connsiteX0" fmla="*/ 0 w 4769288"/>
                <a:gd name="connsiteY0" fmla="*/ 1117724 h 1117724"/>
                <a:gd name="connsiteX1" fmla="*/ 1349949 w 4769288"/>
                <a:gd name="connsiteY1" fmla="*/ 1071578 h 1117724"/>
                <a:gd name="connsiteX2" fmla="*/ 2428908 w 4769288"/>
                <a:gd name="connsiteY2" fmla="*/ 1009435 h 1117724"/>
                <a:gd name="connsiteX3" fmla="*/ 4061878 w 4769288"/>
                <a:gd name="connsiteY3" fmla="*/ 554809 h 1117724"/>
                <a:gd name="connsiteX4" fmla="*/ 4769288 w 4769288"/>
                <a:gd name="connsiteY4" fmla="*/ 0 h 1117724"/>
                <a:gd name="connsiteX0" fmla="*/ 0 w 4763304"/>
                <a:gd name="connsiteY0" fmla="*/ 1092953 h 1092953"/>
                <a:gd name="connsiteX1" fmla="*/ 1343965 w 4763304"/>
                <a:gd name="connsiteY1" fmla="*/ 1071578 h 1092953"/>
                <a:gd name="connsiteX2" fmla="*/ 2422924 w 4763304"/>
                <a:gd name="connsiteY2" fmla="*/ 1009435 h 1092953"/>
                <a:gd name="connsiteX3" fmla="*/ 4055894 w 4763304"/>
                <a:gd name="connsiteY3" fmla="*/ 554809 h 1092953"/>
                <a:gd name="connsiteX4" fmla="*/ 4763304 w 4763304"/>
                <a:gd name="connsiteY4" fmla="*/ 0 h 1092953"/>
                <a:gd name="connsiteX0" fmla="*/ 0 w 4763304"/>
                <a:gd name="connsiteY0" fmla="*/ 1092953 h 1092953"/>
                <a:gd name="connsiteX1" fmla="*/ 1343965 w 4763304"/>
                <a:gd name="connsiteY1" fmla="*/ 1071578 h 1092953"/>
                <a:gd name="connsiteX2" fmla="*/ 2422924 w 4763304"/>
                <a:gd name="connsiteY2" fmla="*/ 1009435 h 1092953"/>
                <a:gd name="connsiteX3" fmla="*/ 4055894 w 4763304"/>
                <a:gd name="connsiteY3" fmla="*/ 554809 h 1092953"/>
                <a:gd name="connsiteX4" fmla="*/ 4763304 w 4763304"/>
                <a:gd name="connsiteY4" fmla="*/ 0 h 1092953"/>
                <a:gd name="connsiteX0" fmla="*/ 0 w 4763304"/>
                <a:gd name="connsiteY0" fmla="*/ 1092953 h 1092953"/>
                <a:gd name="connsiteX1" fmla="*/ 1343965 w 4763304"/>
                <a:gd name="connsiteY1" fmla="*/ 1071578 h 1092953"/>
                <a:gd name="connsiteX2" fmla="*/ 2422924 w 4763304"/>
                <a:gd name="connsiteY2" fmla="*/ 1009435 h 1092953"/>
                <a:gd name="connsiteX3" fmla="*/ 4055894 w 4763304"/>
                <a:gd name="connsiteY3" fmla="*/ 554809 h 1092953"/>
                <a:gd name="connsiteX4" fmla="*/ 4763304 w 4763304"/>
                <a:gd name="connsiteY4" fmla="*/ 0 h 1092953"/>
                <a:gd name="connsiteX0" fmla="*/ 0 w 4763304"/>
                <a:gd name="connsiteY0" fmla="*/ 1092953 h 1092953"/>
                <a:gd name="connsiteX1" fmla="*/ 1343965 w 4763304"/>
                <a:gd name="connsiteY1" fmla="*/ 1071578 h 1092953"/>
                <a:gd name="connsiteX2" fmla="*/ 2422924 w 4763304"/>
                <a:gd name="connsiteY2" fmla="*/ 1009435 h 1092953"/>
                <a:gd name="connsiteX3" fmla="*/ 4055894 w 4763304"/>
                <a:gd name="connsiteY3" fmla="*/ 554809 h 1092953"/>
                <a:gd name="connsiteX4" fmla="*/ 4763304 w 4763304"/>
                <a:gd name="connsiteY4" fmla="*/ 0 h 1092953"/>
                <a:gd name="connsiteX0" fmla="*/ 0 w 4763304"/>
                <a:gd name="connsiteY0" fmla="*/ 1092953 h 1092953"/>
                <a:gd name="connsiteX1" fmla="*/ 1343965 w 4763304"/>
                <a:gd name="connsiteY1" fmla="*/ 1071578 h 1092953"/>
                <a:gd name="connsiteX2" fmla="*/ 2422924 w 4763304"/>
                <a:gd name="connsiteY2" fmla="*/ 1009435 h 1092953"/>
                <a:gd name="connsiteX3" fmla="*/ 4055894 w 4763304"/>
                <a:gd name="connsiteY3" fmla="*/ 554809 h 1092953"/>
                <a:gd name="connsiteX4" fmla="*/ 4763304 w 4763304"/>
                <a:gd name="connsiteY4" fmla="*/ 0 h 1092953"/>
                <a:gd name="connsiteX0" fmla="*/ 0 w 4763304"/>
                <a:gd name="connsiteY0" fmla="*/ 1092953 h 1092953"/>
                <a:gd name="connsiteX1" fmla="*/ 1343965 w 4763304"/>
                <a:gd name="connsiteY1" fmla="*/ 1071578 h 1092953"/>
                <a:gd name="connsiteX2" fmla="*/ 2422924 w 4763304"/>
                <a:gd name="connsiteY2" fmla="*/ 1009435 h 1092953"/>
                <a:gd name="connsiteX3" fmla="*/ 3822500 w 4763304"/>
                <a:gd name="connsiteY3" fmla="*/ 672473 h 1092953"/>
                <a:gd name="connsiteX4" fmla="*/ 4763304 w 4763304"/>
                <a:gd name="connsiteY4" fmla="*/ 0 h 1092953"/>
                <a:gd name="connsiteX0" fmla="*/ 0 w 4763304"/>
                <a:gd name="connsiteY0" fmla="*/ 1092953 h 1092953"/>
                <a:gd name="connsiteX1" fmla="*/ 1343965 w 4763304"/>
                <a:gd name="connsiteY1" fmla="*/ 1071578 h 1092953"/>
                <a:gd name="connsiteX2" fmla="*/ 2422924 w 4763304"/>
                <a:gd name="connsiteY2" fmla="*/ 1009435 h 1092953"/>
                <a:gd name="connsiteX3" fmla="*/ 3822500 w 4763304"/>
                <a:gd name="connsiteY3" fmla="*/ 672473 h 1092953"/>
                <a:gd name="connsiteX4" fmla="*/ 4763304 w 4763304"/>
                <a:gd name="connsiteY4" fmla="*/ 0 h 1092953"/>
                <a:gd name="connsiteX0" fmla="*/ 0 w 4763304"/>
                <a:gd name="connsiteY0" fmla="*/ 1092953 h 1092953"/>
                <a:gd name="connsiteX1" fmla="*/ 1343965 w 4763304"/>
                <a:gd name="connsiteY1" fmla="*/ 1071578 h 1092953"/>
                <a:gd name="connsiteX2" fmla="*/ 2422924 w 4763304"/>
                <a:gd name="connsiteY2" fmla="*/ 1009435 h 1092953"/>
                <a:gd name="connsiteX3" fmla="*/ 3822500 w 4763304"/>
                <a:gd name="connsiteY3" fmla="*/ 672473 h 1092953"/>
                <a:gd name="connsiteX4" fmla="*/ 4763304 w 4763304"/>
                <a:gd name="connsiteY4" fmla="*/ 0 h 1092953"/>
                <a:gd name="connsiteX0" fmla="*/ 0 w 4763304"/>
                <a:gd name="connsiteY0" fmla="*/ 1092953 h 1121121"/>
                <a:gd name="connsiteX1" fmla="*/ 1242229 w 4763304"/>
                <a:gd name="connsiteY1" fmla="*/ 1121121 h 1121121"/>
                <a:gd name="connsiteX2" fmla="*/ 2422924 w 4763304"/>
                <a:gd name="connsiteY2" fmla="*/ 1009435 h 1121121"/>
                <a:gd name="connsiteX3" fmla="*/ 3822500 w 4763304"/>
                <a:gd name="connsiteY3" fmla="*/ 672473 h 1121121"/>
                <a:gd name="connsiteX4" fmla="*/ 4763304 w 4763304"/>
                <a:gd name="connsiteY4" fmla="*/ 0 h 1121121"/>
                <a:gd name="connsiteX0" fmla="*/ 0 w 4775273"/>
                <a:gd name="connsiteY0" fmla="*/ 1142496 h 1142496"/>
                <a:gd name="connsiteX1" fmla="*/ 1254198 w 4775273"/>
                <a:gd name="connsiteY1" fmla="*/ 1121121 h 1142496"/>
                <a:gd name="connsiteX2" fmla="*/ 2434893 w 4775273"/>
                <a:gd name="connsiteY2" fmla="*/ 1009435 h 1142496"/>
                <a:gd name="connsiteX3" fmla="*/ 3834469 w 4775273"/>
                <a:gd name="connsiteY3" fmla="*/ 672473 h 1142496"/>
                <a:gd name="connsiteX4" fmla="*/ 4775273 w 4775273"/>
                <a:gd name="connsiteY4" fmla="*/ 0 h 1142496"/>
                <a:gd name="connsiteX0" fmla="*/ 0 w 4775273"/>
                <a:gd name="connsiteY0" fmla="*/ 1142496 h 1142496"/>
                <a:gd name="connsiteX1" fmla="*/ 1254198 w 4775273"/>
                <a:gd name="connsiteY1" fmla="*/ 1121121 h 1142496"/>
                <a:gd name="connsiteX2" fmla="*/ 2428909 w 4775273"/>
                <a:gd name="connsiteY2" fmla="*/ 997049 h 1142496"/>
                <a:gd name="connsiteX3" fmla="*/ 3834469 w 4775273"/>
                <a:gd name="connsiteY3" fmla="*/ 672473 h 1142496"/>
                <a:gd name="connsiteX4" fmla="*/ 4775273 w 4775273"/>
                <a:gd name="connsiteY4" fmla="*/ 0 h 1142496"/>
                <a:gd name="connsiteX0" fmla="*/ 0 w 4775273"/>
                <a:gd name="connsiteY0" fmla="*/ 1142496 h 1142496"/>
                <a:gd name="connsiteX1" fmla="*/ 1206322 w 4775273"/>
                <a:gd name="connsiteY1" fmla="*/ 1102543 h 1142496"/>
                <a:gd name="connsiteX2" fmla="*/ 2428909 w 4775273"/>
                <a:gd name="connsiteY2" fmla="*/ 997049 h 1142496"/>
                <a:gd name="connsiteX3" fmla="*/ 3834469 w 4775273"/>
                <a:gd name="connsiteY3" fmla="*/ 672473 h 1142496"/>
                <a:gd name="connsiteX4" fmla="*/ 4775273 w 4775273"/>
                <a:gd name="connsiteY4" fmla="*/ 0 h 1142496"/>
                <a:gd name="connsiteX0" fmla="*/ 0 w 4775273"/>
                <a:gd name="connsiteY0" fmla="*/ 1142496 h 1142496"/>
                <a:gd name="connsiteX1" fmla="*/ 1206322 w 4775273"/>
                <a:gd name="connsiteY1" fmla="*/ 1102543 h 1142496"/>
                <a:gd name="connsiteX2" fmla="*/ 2578521 w 4775273"/>
                <a:gd name="connsiteY2" fmla="*/ 990856 h 1142496"/>
                <a:gd name="connsiteX3" fmla="*/ 3834469 w 4775273"/>
                <a:gd name="connsiteY3" fmla="*/ 672473 h 1142496"/>
                <a:gd name="connsiteX4" fmla="*/ 4775273 w 4775273"/>
                <a:gd name="connsiteY4" fmla="*/ 0 h 1142496"/>
                <a:gd name="connsiteX0" fmla="*/ 0 w 4775273"/>
                <a:gd name="connsiteY0" fmla="*/ 1142496 h 1142496"/>
                <a:gd name="connsiteX1" fmla="*/ 1206322 w 4775273"/>
                <a:gd name="connsiteY1" fmla="*/ 1102543 h 1142496"/>
                <a:gd name="connsiteX2" fmla="*/ 2578521 w 4775273"/>
                <a:gd name="connsiteY2" fmla="*/ 990856 h 1142496"/>
                <a:gd name="connsiteX3" fmla="*/ 3702811 w 4775273"/>
                <a:gd name="connsiteY3" fmla="*/ 678666 h 1142496"/>
                <a:gd name="connsiteX4" fmla="*/ 4775273 w 4775273"/>
                <a:gd name="connsiteY4" fmla="*/ 0 h 1142496"/>
                <a:gd name="connsiteX0" fmla="*/ 0 w 4775273"/>
                <a:gd name="connsiteY0" fmla="*/ 1142496 h 1142496"/>
                <a:gd name="connsiteX1" fmla="*/ 1206322 w 4775273"/>
                <a:gd name="connsiteY1" fmla="*/ 1102543 h 1142496"/>
                <a:gd name="connsiteX2" fmla="*/ 2452847 w 4775273"/>
                <a:gd name="connsiteY2" fmla="*/ 984663 h 1142496"/>
                <a:gd name="connsiteX3" fmla="*/ 3702811 w 4775273"/>
                <a:gd name="connsiteY3" fmla="*/ 678666 h 1142496"/>
                <a:gd name="connsiteX4" fmla="*/ 4775273 w 4775273"/>
                <a:gd name="connsiteY4" fmla="*/ 0 h 1142496"/>
                <a:gd name="connsiteX0" fmla="*/ 0 w 4775273"/>
                <a:gd name="connsiteY0" fmla="*/ 1142496 h 1142496"/>
                <a:gd name="connsiteX1" fmla="*/ 1206322 w 4775273"/>
                <a:gd name="connsiteY1" fmla="*/ 1102543 h 1142496"/>
                <a:gd name="connsiteX2" fmla="*/ 2452847 w 4775273"/>
                <a:gd name="connsiteY2" fmla="*/ 984663 h 1142496"/>
                <a:gd name="connsiteX3" fmla="*/ 3702811 w 4775273"/>
                <a:gd name="connsiteY3" fmla="*/ 678666 h 1142496"/>
                <a:gd name="connsiteX4" fmla="*/ 4248365 w 4775273"/>
                <a:gd name="connsiteY4" fmla="*/ 421114 h 1142496"/>
                <a:gd name="connsiteX5" fmla="*/ 4775273 w 4775273"/>
                <a:gd name="connsiteY5" fmla="*/ 0 h 1142496"/>
                <a:gd name="connsiteX0" fmla="*/ 0 w 4775273"/>
                <a:gd name="connsiteY0" fmla="*/ 1142496 h 1142496"/>
                <a:gd name="connsiteX1" fmla="*/ 1206322 w 4775273"/>
                <a:gd name="connsiteY1" fmla="*/ 1102543 h 1142496"/>
                <a:gd name="connsiteX2" fmla="*/ 2452847 w 4775273"/>
                <a:gd name="connsiteY2" fmla="*/ 984663 h 1142496"/>
                <a:gd name="connsiteX3" fmla="*/ 3702811 w 4775273"/>
                <a:gd name="connsiteY3" fmla="*/ 678666 h 1142496"/>
                <a:gd name="connsiteX4" fmla="*/ 4290256 w 4775273"/>
                <a:gd name="connsiteY4" fmla="*/ 433500 h 1142496"/>
                <a:gd name="connsiteX5" fmla="*/ 4775273 w 4775273"/>
                <a:gd name="connsiteY5" fmla="*/ 0 h 1142496"/>
                <a:gd name="connsiteX0" fmla="*/ 0 w 4775273"/>
                <a:gd name="connsiteY0" fmla="*/ 1142496 h 1142496"/>
                <a:gd name="connsiteX1" fmla="*/ 1206322 w 4775273"/>
                <a:gd name="connsiteY1" fmla="*/ 1102543 h 1142496"/>
                <a:gd name="connsiteX2" fmla="*/ 2452847 w 4775273"/>
                <a:gd name="connsiteY2" fmla="*/ 984663 h 1142496"/>
                <a:gd name="connsiteX3" fmla="*/ 3702811 w 4775273"/>
                <a:gd name="connsiteY3" fmla="*/ 678666 h 1142496"/>
                <a:gd name="connsiteX4" fmla="*/ 4290256 w 4775273"/>
                <a:gd name="connsiteY4" fmla="*/ 433500 h 1142496"/>
                <a:gd name="connsiteX5" fmla="*/ 4775273 w 4775273"/>
                <a:gd name="connsiteY5" fmla="*/ 0 h 1142496"/>
                <a:gd name="connsiteX0" fmla="*/ 0 w 4775273"/>
                <a:gd name="connsiteY0" fmla="*/ 1142496 h 1142496"/>
                <a:gd name="connsiteX1" fmla="*/ 1206322 w 4775273"/>
                <a:gd name="connsiteY1" fmla="*/ 1102543 h 1142496"/>
                <a:gd name="connsiteX2" fmla="*/ 2452847 w 4775273"/>
                <a:gd name="connsiteY2" fmla="*/ 984663 h 1142496"/>
                <a:gd name="connsiteX3" fmla="*/ 3702811 w 4775273"/>
                <a:gd name="connsiteY3" fmla="*/ 678666 h 1142496"/>
                <a:gd name="connsiteX4" fmla="*/ 4296241 w 4775273"/>
                <a:gd name="connsiteY4" fmla="*/ 414921 h 1142496"/>
                <a:gd name="connsiteX5" fmla="*/ 4775273 w 4775273"/>
                <a:gd name="connsiteY5" fmla="*/ 0 h 1142496"/>
                <a:gd name="connsiteX0" fmla="*/ 0 w 4775273"/>
                <a:gd name="connsiteY0" fmla="*/ 1142496 h 1142496"/>
                <a:gd name="connsiteX1" fmla="*/ 1206322 w 4775273"/>
                <a:gd name="connsiteY1" fmla="*/ 1102543 h 1142496"/>
                <a:gd name="connsiteX2" fmla="*/ 2452847 w 4775273"/>
                <a:gd name="connsiteY2" fmla="*/ 984663 h 1142496"/>
                <a:gd name="connsiteX3" fmla="*/ 3457448 w 4775273"/>
                <a:gd name="connsiteY3" fmla="*/ 777752 h 1142496"/>
                <a:gd name="connsiteX4" fmla="*/ 4296241 w 4775273"/>
                <a:gd name="connsiteY4" fmla="*/ 414921 h 1142496"/>
                <a:gd name="connsiteX5" fmla="*/ 4775273 w 4775273"/>
                <a:gd name="connsiteY5" fmla="*/ 0 h 1142496"/>
                <a:gd name="connsiteX0" fmla="*/ 0 w 4775273"/>
                <a:gd name="connsiteY0" fmla="*/ 1142496 h 1142496"/>
                <a:gd name="connsiteX1" fmla="*/ 1206322 w 4775273"/>
                <a:gd name="connsiteY1" fmla="*/ 1102543 h 1142496"/>
                <a:gd name="connsiteX2" fmla="*/ 2393003 w 4775273"/>
                <a:gd name="connsiteY2" fmla="*/ 1015627 h 1142496"/>
                <a:gd name="connsiteX3" fmla="*/ 3457448 w 4775273"/>
                <a:gd name="connsiteY3" fmla="*/ 777752 h 1142496"/>
                <a:gd name="connsiteX4" fmla="*/ 4296241 w 4775273"/>
                <a:gd name="connsiteY4" fmla="*/ 414921 h 1142496"/>
                <a:gd name="connsiteX5" fmla="*/ 4775273 w 4775273"/>
                <a:gd name="connsiteY5" fmla="*/ 0 h 1142496"/>
                <a:gd name="connsiteX0" fmla="*/ 0 w 4775273"/>
                <a:gd name="connsiteY0" fmla="*/ 1142496 h 1142496"/>
                <a:gd name="connsiteX1" fmla="*/ 1092617 w 4775273"/>
                <a:gd name="connsiteY1" fmla="*/ 1121122 h 1142496"/>
                <a:gd name="connsiteX2" fmla="*/ 2393003 w 4775273"/>
                <a:gd name="connsiteY2" fmla="*/ 1015627 h 1142496"/>
                <a:gd name="connsiteX3" fmla="*/ 3457448 w 4775273"/>
                <a:gd name="connsiteY3" fmla="*/ 777752 h 1142496"/>
                <a:gd name="connsiteX4" fmla="*/ 4296241 w 4775273"/>
                <a:gd name="connsiteY4" fmla="*/ 414921 h 1142496"/>
                <a:gd name="connsiteX5" fmla="*/ 4775273 w 4775273"/>
                <a:gd name="connsiteY5" fmla="*/ 0 h 1142496"/>
                <a:gd name="connsiteX0" fmla="*/ 0 w 4769289"/>
                <a:gd name="connsiteY0" fmla="*/ 1173460 h 1173460"/>
                <a:gd name="connsiteX1" fmla="*/ 1086633 w 4769289"/>
                <a:gd name="connsiteY1" fmla="*/ 1121122 h 1173460"/>
                <a:gd name="connsiteX2" fmla="*/ 2387019 w 4769289"/>
                <a:gd name="connsiteY2" fmla="*/ 1015627 h 1173460"/>
                <a:gd name="connsiteX3" fmla="*/ 3451464 w 4769289"/>
                <a:gd name="connsiteY3" fmla="*/ 777752 h 1173460"/>
                <a:gd name="connsiteX4" fmla="*/ 4290257 w 4769289"/>
                <a:gd name="connsiteY4" fmla="*/ 414921 h 1173460"/>
                <a:gd name="connsiteX5" fmla="*/ 4769289 w 4769289"/>
                <a:gd name="connsiteY5" fmla="*/ 0 h 1173460"/>
                <a:gd name="connsiteX0" fmla="*/ 0 w 4769289"/>
                <a:gd name="connsiteY0" fmla="*/ 1173460 h 1173460"/>
                <a:gd name="connsiteX1" fmla="*/ 1104587 w 4769289"/>
                <a:gd name="connsiteY1" fmla="*/ 1127315 h 1173460"/>
                <a:gd name="connsiteX2" fmla="*/ 2387019 w 4769289"/>
                <a:gd name="connsiteY2" fmla="*/ 1015627 h 1173460"/>
                <a:gd name="connsiteX3" fmla="*/ 3451464 w 4769289"/>
                <a:gd name="connsiteY3" fmla="*/ 777752 h 1173460"/>
                <a:gd name="connsiteX4" fmla="*/ 4290257 w 4769289"/>
                <a:gd name="connsiteY4" fmla="*/ 414921 h 1173460"/>
                <a:gd name="connsiteX5" fmla="*/ 4769289 w 4769289"/>
                <a:gd name="connsiteY5" fmla="*/ 0 h 1173460"/>
                <a:gd name="connsiteX0" fmla="*/ 0 w 4769289"/>
                <a:gd name="connsiteY0" fmla="*/ 1173460 h 1173460"/>
                <a:gd name="connsiteX1" fmla="*/ 1104587 w 4769289"/>
                <a:gd name="connsiteY1" fmla="*/ 1127315 h 1173460"/>
                <a:gd name="connsiteX2" fmla="*/ 2387019 w 4769289"/>
                <a:gd name="connsiteY2" fmla="*/ 1015627 h 1173460"/>
                <a:gd name="connsiteX3" fmla="*/ 3451464 w 4769289"/>
                <a:gd name="connsiteY3" fmla="*/ 777752 h 1173460"/>
                <a:gd name="connsiteX4" fmla="*/ 4290257 w 4769289"/>
                <a:gd name="connsiteY4" fmla="*/ 414921 h 1173460"/>
                <a:gd name="connsiteX5" fmla="*/ 4769289 w 4769289"/>
                <a:gd name="connsiteY5" fmla="*/ 0 h 1173460"/>
                <a:gd name="connsiteX0" fmla="*/ 0 w 4769289"/>
                <a:gd name="connsiteY0" fmla="*/ 1173460 h 1173460"/>
                <a:gd name="connsiteX1" fmla="*/ 1104587 w 4769289"/>
                <a:gd name="connsiteY1" fmla="*/ 1127315 h 1173460"/>
                <a:gd name="connsiteX2" fmla="*/ 2387019 w 4769289"/>
                <a:gd name="connsiteY2" fmla="*/ 1015627 h 1173460"/>
                <a:gd name="connsiteX3" fmla="*/ 3451464 w 4769289"/>
                <a:gd name="connsiteY3" fmla="*/ 777752 h 1173460"/>
                <a:gd name="connsiteX4" fmla="*/ 4272304 w 4769289"/>
                <a:gd name="connsiteY4" fmla="*/ 414921 h 1173460"/>
                <a:gd name="connsiteX5" fmla="*/ 4769289 w 4769289"/>
                <a:gd name="connsiteY5" fmla="*/ 0 h 117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9289" h="1173460">
                  <a:moveTo>
                    <a:pt x="0" y="1173460"/>
                  </a:moveTo>
                  <a:cubicBezTo>
                    <a:pt x="418066" y="1166335"/>
                    <a:pt x="706751" y="1153620"/>
                    <a:pt x="1104587" y="1127315"/>
                  </a:cubicBezTo>
                  <a:cubicBezTo>
                    <a:pt x="1502423" y="1101010"/>
                    <a:pt x="1995873" y="1073888"/>
                    <a:pt x="2387019" y="1015627"/>
                  </a:cubicBezTo>
                  <a:cubicBezTo>
                    <a:pt x="2778165" y="957367"/>
                    <a:pt x="3137250" y="877870"/>
                    <a:pt x="3451464" y="777752"/>
                  </a:cubicBezTo>
                  <a:cubicBezTo>
                    <a:pt x="3765678" y="677634"/>
                    <a:pt x="4052667" y="544546"/>
                    <a:pt x="4272304" y="414921"/>
                  </a:cubicBezTo>
                  <a:cubicBezTo>
                    <a:pt x="4491941" y="285296"/>
                    <a:pt x="4681471" y="70186"/>
                    <a:pt x="4769289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2391C7F-AF6E-4EF8-9E20-498E6407FC58}"/>
                </a:ext>
              </a:extLst>
            </p:cNvPr>
            <p:cNvSpPr/>
            <p:nvPr/>
          </p:nvSpPr>
          <p:spPr>
            <a:xfrm>
              <a:off x="166007" y="133849"/>
              <a:ext cx="8052103" cy="2330613"/>
            </a:xfrm>
            <a:custGeom>
              <a:avLst/>
              <a:gdLst>
                <a:gd name="connsiteX0" fmla="*/ 254000 w 8051800"/>
                <a:gd name="connsiteY0" fmla="*/ 2317898 h 2317898"/>
                <a:gd name="connsiteX1" fmla="*/ 254000 w 8051800"/>
                <a:gd name="connsiteY1" fmla="*/ 2317898 h 2317898"/>
                <a:gd name="connsiteX2" fmla="*/ 476250 w 8051800"/>
                <a:gd name="connsiteY2" fmla="*/ 2305198 h 2317898"/>
                <a:gd name="connsiteX3" fmla="*/ 825500 w 8051800"/>
                <a:gd name="connsiteY3" fmla="*/ 2298848 h 2317898"/>
                <a:gd name="connsiteX4" fmla="*/ 908050 w 8051800"/>
                <a:gd name="connsiteY4" fmla="*/ 2286148 h 2317898"/>
                <a:gd name="connsiteX5" fmla="*/ 1092200 w 8051800"/>
                <a:gd name="connsiteY5" fmla="*/ 2273448 h 2317898"/>
                <a:gd name="connsiteX6" fmla="*/ 1130300 w 8051800"/>
                <a:gd name="connsiteY6" fmla="*/ 2267098 h 2317898"/>
                <a:gd name="connsiteX7" fmla="*/ 1193800 w 8051800"/>
                <a:gd name="connsiteY7" fmla="*/ 2254398 h 2317898"/>
                <a:gd name="connsiteX8" fmla="*/ 1663700 w 8051800"/>
                <a:gd name="connsiteY8" fmla="*/ 2248048 h 2317898"/>
                <a:gd name="connsiteX9" fmla="*/ 1720850 w 8051800"/>
                <a:gd name="connsiteY9" fmla="*/ 2241698 h 2317898"/>
                <a:gd name="connsiteX10" fmla="*/ 1752600 w 8051800"/>
                <a:gd name="connsiteY10" fmla="*/ 2235348 h 2317898"/>
                <a:gd name="connsiteX11" fmla="*/ 1917700 w 8051800"/>
                <a:gd name="connsiteY11" fmla="*/ 2222648 h 2317898"/>
                <a:gd name="connsiteX12" fmla="*/ 2006600 w 8051800"/>
                <a:gd name="connsiteY12" fmla="*/ 2216298 h 2317898"/>
                <a:gd name="connsiteX13" fmla="*/ 2108200 w 8051800"/>
                <a:gd name="connsiteY13" fmla="*/ 2203598 h 2317898"/>
                <a:gd name="connsiteX14" fmla="*/ 2133600 w 8051800"/>
                <a:gd name="connsiteY14" fmla="*/ 2197248 h 2317898"/>
                <a:gd name="connsiteX15" fmla="*/ 2178050 w 8051800"/>
                <a:gd name="connsiteY15" fmla="*/ 2190898 h 2317898"/>
                <a:gd name="connsiteX16" fmla="*/ 2247900 w 8051800"/>
                <a:gd name="connsiteY16" fmla="*/ 2178198 h 2317898"/>
                <a:gd name="connsiteX17" fmla="*/ 2311400 w 8051800"/>
                <a:gd name="connsiteY17" fmla="*/ 2171848 h 2317898"/>
                <a:gd name="connsiteX18" fmla="*/ 2387600 w 8051800"/>
                <a:gd name="connsiteY18" fmla="*/ 2165498 h 2317898"/>
                <a:gd name="connsiteX19" fmla="*/ 2425700 w 8051800"/>
                <a:gd name="connsiteY19" fmla="*/ 2159148 h 2317898"/>
                <a:gd name="connsiteX20" fmla="*/ 2590800 w 8051800"/>
                <a:gd name="connsiteY20" fmla="*/ 2152798 h 2317898"/>
                <a:gd name="connsiteX21" fmla="*/ 2660650 w 8051800"/>
                <a:gd name="connsiteY21" fmla="*/ 2146448 h 2317898"/>
                <a:gd name="connsiteX22" fmla="*/ 2755900 w 8051800"/>
                <a:gd name="connsiteY22" fmla="*/ 2133748 h 2317898"/>
                <a:gd name="connsiteX23" fmla="*/ 2908300 w 8051800"/>
                <a:gd name="connsiteY23" fmla="*/ 2140098 h 2317898"/>
                <a:gd name="connsiteX24" fmla="*/ 3035300 w 8051800"/>
                <a:gd name="connsiteY24" fmla="*/ 2146448 h 2317898"/>
                <a:gd name="connsiteX25" fmla="*/ 3257550 w 8051800"/>
                <a:gd name="connsiteY25" fmla="*/ 2140098 h 2317898"/>
                <a:gd name="connsiteX26" fmla="*/ 3333750 w 8051800"/>
                <a:gd name="connsiteY26" fmla="*/ 2133748 h 2317898"/>
                <a:gd name="connsiteX27" fmla="*/ 3371850 w 8051800"/>
                <a:gd name="connsiteY27" fmla="*/ 2127398 h 2317898"/>
                <a:gd name="connsiteX28" fmla="*/ 3448050 w 8051800"/>
                <a:gd name="connsiteY28" fmla="*/ 2121048 h 2317898"/>
                <a:gd name="connsiteX29" fmla="*/ 3486150 w 8051800"/>
                <a:gd name="connsiteY29" fmla="*/ 2114698 h 2317898"/>
                <a:gd name="connsiteX30" fmla="*/ 3517900 w 8051800"/>
                <a:gd name="connsiteY30" fmla="*/ 2108348 h 2317898"/>
                <a:gd name="connsiteX31" fmla="*/ 3740150 w 8051800"/>
                <a:gd name="connsiteY31" fmla="*/ 2089298 h 2317898"/>
                <a:gd name="connsiteX32" fmla="*/ 3810000 w 8051800"/>
                <a:gd name="connsiteY32" fmla="*/ 2082948 h 2317898"/>
                <a:gd name="connsiteX33" fmla="*/ 3917950 w 8051800"/>
                <a:gd name="connsiteY33" fmla="*/ 2070248 h 2317898"/>
                <a:gd name="connsiteX34" fmla="*/ 3994150 w 8051800"/>
                <a:gd name="connsiteY34" fmla="*/ 2057548 h 2317898"/>
                <a:gd name="connsiteX35" fmla="*/ 4152900 w 8051800"/>
                <a:gd name="connsiteY35" fmla="*/ 2044848 h 2317898"/>
                <a:gd name="connsiteX36" fmla="*/ 4260850 w 8051800"/>
                <a:gd name="connsiteY36" fmla="*/ 2025798 h 2317898"/>
                <a:gd name="connsiteX37" fmla="*/ 4305300 w 8051800"/>
                <a:gd name="connsiteY37" fmla="*/ 2013098 h 2317898"/>
                <a:gd name="connsiteX38" fmla="*/ 4413250 w 8051800"/>
                <a:gd name="connsiteY38" fmla="*/ 2000398 h 2317898"/>
                <a:gd name="connsiteX39" fmla="*/ 4514850 w 8051800"/>
                <a:gd name="connsiteY39" fmla="*/ 1981348 h 2317898"/>
                <a:gd name="connsiteX40" fmla="*/ 4559300 w 8051800"/>
                <a:gd name="connsiteY40" fmla="*/ 1974998 h 2317898"/>
                <a:gd name="connsiteX41" fmla="*/ 4610100 w 8051800"/>
                <a:gd name="connsiteY41" fmla="*/ 1962298 h 2317898"/>
                <a:gd name="connsiteX42" fmla="*/ 4686300 w 8051800"/>
                <a:gd name="connsiteY42" fmla="*/ 1949598 h 2317898"/>
                <a:gd name="connsiteX43" fmla="*/ 4756150 w 8051800"/>
                <a:gd name="connsiteY43" fmla="*/ 1930548 h 2317898"/>
                <a:gd name="connsiteX44" fmla="*/ 4826000 w 8051800"/>
                <a:gd name="connsiteY44" fmla="*/ 1917848 h 2317898"/>
                <a:gd name="connsiteX45" fmla="*/ 4857750 w 8051800"/>
                <a:gd name="connsiteY45" fmla="*/ 1905148 h 2317898"/>
                <a:gd name="connsiteX46" fmla="*/ 4914900 w 8051800"/>
                <a:gd name="connsiteY46" fmla="*/ 1892448 h 2317898"/>
                <a:gd name="connsiteX47" fmla="*/ 4953000 w 8051800"/>
                <a:gd name="connsiteY47" fmla="*/ 1879748 h 2317898"/>
                <a:gd name="connsiteX48" fmla="*/ 5010150 w 8051800"/>
                <a:gd name="connsiteY48" fmla="*/ 1867048 h 2317898"/>
                <a:gd name="connsiteX49" fmla="*/ 5041900 w 8051800"/>
                <a:gd name="connsiteY49" fmla="*/ 1854348 h 2317898"/>
                <a:gd name="connsiteX50" fmla="*/ 5086350 w 8051800"/>
                <a:gd name="connsiteY50" fmla="*/ 1847998 h 2317898"/>
                <a:gd name="connsiteX51" fmla="*/ 5168900 w 8051800"/>
                <a:gd name="connsiteY51" fmla="*/ 1835298 h 2317898"/>
                <a:gd name="connsiteX52" fmla="*/ 5213350 w 8051800"/>
                <a:gd name="connsiteY52" fmla="*/ 1822598 h 2317898"/>
                <a:gd name="connsiteX53" fmla="*/ 5289550 w 8051800"/>
                <a:gd name="connsiteY53" fmla="*/ 1803548 h 2317898"/>
                <a:gd name="connsiteX54" fmla="*/ 5308600 w 8051800"/>
                <a:gd name="connsiteY54" fmla="*/ 1797198 h 2317898"/>
                <a:gd name="connsiteX55" fmla="*/ 5334000 w 8051800"/>
                <a:gd name="connsiteY55" fmla="*/ 1790848 h 2317898"/>
                <a:gd name="connsiteX56" fmla="*/ 5372100 w 8051800"/>
                <a:gd name="connsiteY56" fmla="*/ 1778148 h 2317898"/>
                <a:gd name="connsiteX57" fmla="*/ 5435600 w 8051800"/>
                <a:gd name="connsiteY57" fmla="*/ 1771798 h 2317898"/>
                <a:gd name="connsiteX58" fmla="*/ 5480050 w 8051800"/>
                <a:gd name="connsiteY58" fmla="*/ 1765448 h 2317898"/>
                <a:gd name="connsiteX59" fmla="*/ 5556250 w 8051800"/>
                <a:gd name="connsiteY59" fmla="*/ 1746398 h 2317898"/>
                <a:gd name="connsiteX60" fmla="*/ 5581650 w 8051800"/>
                <a:gd name="connsiteY60" fmla="*/ 1740048 h 2317898"/>
                <a:gd name="connsiteX61" fmla="*/ 5619750 w 8051800"/>
                <a:gd name="connsiteY61" fmla="*/ 1733698 h 2317898"/>
                <a:gd name="connsiteX62" fmla="*/ 5676900 w 8051800"/>
                <a:gd name="connsiteY62" fmla="*/ 1714648 h 2317898"/>
                <a:gd name="connsiteX63" fmla="*/ 5708650 w 8051800"/>
                <a:gd name="connsiteY63" fmla="*/ 1701948 h 2317898"/>
                <a:gd name="connsiteX64" fmla="*/ 5734050 w 8051800"/>
                <a:gd name="connsiteY64" fmla="*/ 1695598 h 2317898"/>
                <a:gd name="connsiteX65" fmla="*/ 5803900 w 8051800"/>
                <a:gd name="connsiteY65" fmla="*/ 1682898 h 2317898"/>
                <a:gd name="connsiteX66" fmla="*/ 5854700 w 8051800"/>
                <a:gd name="connsiteY66" fmla="*/ 1657498 h 2317898"/>
                <a:gd name="connsiteX67" fmla="*/ 5911850 w 8051800"/>
                <a:gd name="connsiteY67" fmla="*/ 1638448 h 2317898"/>
                <a:gd name="connsiteX68" fmla="*/ 5930900 w 8051800"/>
                <a:gd name="connsiteY68" fmla="*/ 1632098 h 2317898"/>
                <a:gd name="connsiteX69" fmla="*/ 5969000 w 8051800"/>
                <a:gd name="connsiteY69" fmla="*/ 1613048 h 2317898"/>
                <a:gd name="connsiteX70" fmla="*/ 5994400 w 8051800"/>
                <a:gd name="connsiteY70" fmla="*/ 1606698 h 2317898"/>
                <a:gd name="connsiteX71" fmla="*/ 6026150 w 8051800"/>
                <a:gd name="connsiteY71" fmla="*/ 1593998 h 2317898"/>
                <a:gd name="connsiteX72" fmla="*/ 6064250 w 8051800"/>
                <a:gd name="connsiteY72" fmla="*/ 1581298 h 2317898"/>
                <a:gd name="connsiteX73" fmla="*/ 6096000 w 8051800"/>
                <a:gd name="connsiteY73" fmla="*/ 1568598 h 2317898"/>
                <a:gd name="connsiteX74" fmla="*/ 6127750 w 8051800"/>
                <a:gd name="connsiteY74" fmla="*/ 1562248 h 2317898"/>
                <a:gd name="connsiteX75" fmla="*/ 6184900 w 8051800"/>
                <a:gd name="connsiteY75" fmla="*/ 1536848 h 2317898"/>
                <a:gd name="connsiteX76" fmla="*/ 6210300 w 8051800"/>
                <a:gd name="connsiteY76" fmla="*/ 1530498 h 2317898"/>
                <a:gd name="connsiteX77" fmla="*/ 6292850 w 8051800"/>
                <a:gd name="connsiteY77" fmla="*/ 1505098 h 2317898"/>
                <a:gd name="connsiteX78" fmla="*/ 6318250 w 8051800"/>
                <a:gd name="connsiteY78" fmla="*/ 1492398 h 2317898"/>
                <a:gd name="connsiteX79" fmla="*/ 6369050 w 8051800"/>
                <a:gd name="connsiteY79" fmla="*/ 1473348 h 2317898"/>
                <a:gd name="connsiteX80" fmla="*/ 6413500 w 8051800"/>
                <a:gd name="connsiteY80" fmla="*/ 1447948 h 2317898"/>
                <a:gd name="connsiteX81" fmla="*/ 6464300 w 8051800"/>
                <a:gd name="connsiteY81" fmla="*/ 1422548 h 2317898"/>
                <a:gd name="connsiteX82" fmla="*/ 6483350 w 8051800"/>
                <a:gd name="connsiteY82" fmla="*/ 1409848 h 2317898"/>
                <a:gd name="connsiteX83" fmla="*/ 6521450 w 8051800"/>
                <a:gd name="connsiteY83" fmla="*/ 1397148 h 2317898"/>
                <a:gd name="connsiteX84" fmla="*/ 6565900 w 8051800"/>
                <a:gd name="connsiteY84" fmla="*/ 1365398 h 2317898"/>
                <a:gd name="connsiteX85" fmla="*/ 6610350 w 8051800"/>
                <a:gd name="connsiteY85" fmla="*/ 1346348 h 2317898"/>
                <a:gd name="connsiteX86" fmla="*/ 6635750 w 8051800"/>
                <a:gd name="connsiteY86" fmla="*/ 1327298 h 2317898"/>
                <a:gd name="connsiteX87" fmla="*/ 6654800 w 8051800"/>
                <a:gd name="connsiteY87" fmla="*/ 1320948 h 2317898"/>
                <a:gd name="connsiteX88" fmla="*/ 6699250 w 8051800"/>
                <a:gd name="connsiteY88" fmla="*/ 1295548 h 2317898"/>
                <a:gd name="connsiteX89" fmla="*/ 6743700 w 8051800"/>
                <a:gd name="connsiteY89" fmla="*/ 1263798 h 2317898"/>
                <a:gd name="connsiteX90" fmla="*/ 6807200 w 8051800"/>
                <a:gd name="connsiteY90" fmla="*/ 1232048 h 2317898"/>
                <a:gd name="connsiteX91" fmla="*/ 6838950 w 8051800"/>
                <a:gd name="connsiteY91" fmla="*/ 1219348 h 2317898"/>
                <a:gd name="connsiteX92" fmla="*/ 6864350 w 8051800"/>
                <a:gd name="connsiteY92" fmla="*/ 1200298 h 2317898"/>
                <a:gd name="connsiteX93" fmla="*/ 6902450 w 8051800"/>
                <a:gd name="connsiteY93" fmla="*/ 1187598 h 2317898"/>
                <a:gd name="connsiteX94" fmla="*/ 6934200 w 8051800"/>
                <a:gd name="connsiteY94" fmla="*/ 1168548 h 2317898"/>
                <a:gd name="connsiteX95" fmla="*/ 6959600 w 8051800"/>
                <a:gd name="connsiteY95" fmla="*/ 1149498 h 2317898"/>
                <a:gd name="connsiteX96" fmla="*/ 6991350 w 8051800"/>
                <a:gd name="connsiteY96" fmla="*/ 1136798 h 2317898"/>
                <a:gd name="connsiteX97" fmla="*/ 7016750 w 8051800"/>
                <a:gd name="connsiteY97" fmla="*/ 1124098 h 2317898"/>
                <a:gd name="connsiteX98" fmla="*/ 7048500 w 8051800"/>
                <a:gd name="connsiteY98" fmla="*/ 1111398 h 2317898"/>
                <a:gd name="connsiteX99" fmla="*/ 7099300 w 8051800"/>
                <a:gd name="connsiteY99" fmla="*/ 1085998 h 2317898"/>
                <a:gd name="connsiteX100" fmla="*/ 7137400 w 8051800"/>
                <a:gd name="connsiteY100" fmla="*/ 1066948 h 2317898"/>
                <a:gd name="connsiteX101" fmla="*/ 7169150 w 8051800"/>
                <a:gd name="connsiteY101" fmla="*/ 1041548 h 2317898"/>
                <a:gd name="connsiteX102" fmla="*/ 7188200 w 8051800"/>
                <a:gd name="connsiteY102" fmla="*/ 1035198 h 2317898"/>
                <a:gd name="connsiteX103" fmla="*/ 7213600 w 8051800"/>
                <a:gd name="connsiteY103" fmla="*/ 1016148 h 2317898"/>
                <a:gd name="connsiteX104" fmla="*/ 7239000 w 8051800"/>
                <a:gd name="connsiteY104" fmla="*/ 1003448 h 2317898"/>
                <a:gd name="connsiteX105" fmla="*/ 7264400 w 8051800"/>
                <a:gd name="connsiteY105" fmla="*/ 984398 h 2317898"/>
                <a:gd name="connsiteX106" fmla="*/ 7289800 w 8051800"/>
                <a:gd name="connsiteY106" fmla="*/ 971698 h 2317898"/>
                <a:gd name="connsiteX107" fmla="*/ 7353300 w 8051800"/>
                <a:gd name="connsiteY107" fmla="*/ 933598 h 2317898"/>
                <a:gd name="connsiteX108" fmla="*/ 7378700 w 8051800"/>
                <a:gd name="connsiteY108" fmla="*/ 920898 h 2317898"/>
                <a:gd name="connsiteX109" fmla="*/ 7423150 w 8051800"/>
                <a:gd name="connsiteY109" fmla="*/ 889148 h 2317898"/>
                <a:gd name="connsiteX110" fmla="*/ 7454900 w 8051800"/>
                <a:gd name="connsiteY110" fmla="*/ 870098 h 2317898"/>
                <a:gd name="connsiteX111" fmla="*/ 7493000 w 8051800"/>
                <a:gd name="connsiteY111" fmla="*/ 844698 h 2317898"/>
                <a:gd name="connsiteX112" fmla="*/ 7512050 w 8051800"/>
                <a:gd name="connsiteY112" fmla="*/ 831998 h 2317898"/>
                <a:gd name="connsiteX113" fmla="*/ 7537450 w 8051800"/>
                <a:gd name="connsiteY113" fmla="*/ 819298 h 2317898"/>
                <a:gd name="connsiteX114" fmla="*/ 7569200 w 8051800"/>
                <a:gd name="connsiteY114" fmla="*/ 793898 h 2317898"/>
                <a:gd name="connsiteX115" fmla="*/ 7588250 w 8051800"/>
                <a:gd name="connsiteY115" fmla="*/ 781198 h 2317898"/>
                <a:gd name="connsiteX116" fmla="*/ 7613650 w 8051800"/>
                <a:gd name="connsiteY116" fmla="*/ 762148 h 2317898"/>
                <a:gd name="connsiteX117" fmla="*/ 7639050 w 8051800"/>
                <a:gd name="connsiteY117" fmla="*/ 749448 h 2317898"/>
                <a:gd name="connsiteX118" fmla="*/ 7715250 w 8051800"/>
                <a:gd name="connsiteY118" fmla="*/ 679598 h 2317898"/>
                <a:gd name="connsiteX119" fmla="*/ 7747000 w 8051800"/>
                <a:gd name="connsiteY119" fmla="*/ 647848 h 2317898"/>
                <a:gd name="connsiteX120" fmla="*/ 7791450 w 8051800"/>
                <a:gd name="connsiteY120" fmla="*/ 609748 h 2317898"/>
                <a:gd name="connsiteX121" fmla="*/ 7804150 w 8051800"/>
                <a:gd name="connsiteY121" fmla="*/ 590698 h 2317898"/>
                <a:gd name="connsiteX122" fmla="*/ 7823200 w 8051800"/>
                <a:gd name="connsiteY122" fmla="*/ 577998 h 2317898"/>
                <a:gd name="connsiteX123" fmla="*/ 7842250 w 8051800"/>
                <a:gd name="connsiteY123" fmla="*/ 558948 h 2317898"/>
                <a:gd name="connsiteX124" fmla="*/ 7899400 w 8051800"/>
                <a:gd name="connsiteY124" fmla="*/ 508148 h 2317898"/>
                <a:gd name="connsiteX125" fmla="*/ 7912100 w 8051800"/>
                <a:gd name="connsiteY125" fmla="*/ 489098 h 2317898"/>
                <a:gd name="connsiteX126" fmla="*/ 7950200 w 8051800"/>
                <a:gd name="connsiteY126" fmla="*/ 463698 h 2317898"/>
                <a:gd name="connsiteX127" fmla="*/ 7975600 w 8051800"/>
                <a:gd name="connsiteY127" fmla="*/ 425598 h 2317898"/>
                <a:gd name="connsiteX128" fmla="*/ 7988300 w 8051800"/>
                <a:gd name="connsiteY128" fmla="*/ 406548 h 2317898"/>
                <a:gd name="connsiteX129" fmla="*/ 8007350 w 8051800"/>
                <a:gd name="connsiteY129" fmla="*/ 387498 h 2317898"/>
                <a:gd name="connsiteX130" fmla="*/ 8026400 w 8051800"/>
                <a:gd name="connsiteY130" fmla="*/ 349398 h 2317898"/>
                <a:gd name="connsiteX131" fmla="*/ 8045450 w 8051800"/>
                <a:gd name="connsiteY131" fmla="*/ 285898 h 2317898"/>
                <a:gd name="connsiteX132" fmla="*/ 8051800 w 8051800"/>
                <a:gd name="connsiteY132" fmla="*/ 247798 h 2317898"/>
                <a:gd name="connsiteX133" fmla="*/ 8045450 w 8051800"/>
                <a:gd name="connsiteY133" fmla="*/ 190648 h 2317898"/>
                <a:gd name="connsiteX134" fmla="*/ 8039100 w 8051800"/>
                <a:gd name="connsiteY134" fmla="*/ 171598 h 2317898"/>
                <a:gd name="connsiteX135" fmla="*/ 7994650 w 8051800"/>
                <a:gd name="connsiteY135" fmla="*/ 146198 h 2317898"/>
                <a:gd name="connsiteX136" fmla="*/ 7962900 w 8051800"/>
                <a:gd name="connsiteY136" fmla="*/ 133498 h 2317898"/>
                <a:gd name="connsiteX137" fmla="*/ 7943850 w 8051800"/>
                <a:gd name="connsiteY137" fmla="*/ 127148 h 2317898"/>
                <a:gd name="connsiteX138" fmla="*/ 7740650 w 8051800"/>
                <a:gd name="connsiteY138" fmla="*/ 108098 h 2317898"/>
                <a:gd name="connsiteX139" fmla="*/ 7315200 w 8051800"/>
                <a:gd name="connsiteY139" fmla="*/ 95398 h 2317898"/>
                <a:gd name="connsiteX140" fmla="*/ 7251700 w 8051800"/>
                <a:gd name="connsiteY140" fmla="*/ 89048 h 2317898"/>
                <a:gd name="connsiteX141" fmla="*/ 7105650 w 8051800"/>
                <a:gd name="connsiteY141" fmla="*/ 76348 h 2317898"/>
                <a:gd name="connsiteX142" fmla="*/ 6946900 w 8051800"/>
                <a:gd name="connsiteY142" fmla="*/ 82698 h 2317898"/>
                <a:gd name="connsiteX143" fmla="*/ 6597650 w 8051800"/>
                <a:gd name="connsiteY143" fmla="*/ 69998 h 2317898"/>
                <a:gd name="connsiteX144" fmla="*/ 6413500 w 8051800"/>
                <a:gd name="connsiteY144" fmla="*/ 57298 h 2317898"/>
                <a:gd name="connsiteX145" fmla="*/ 6083300 w 8051800"/>
                <a:gd name="connsiteY145" fmla="*/ 76348 h 2317898"/>
                <a:gd name="connsiteX146" fmla="*/ 5886450 w 8051800"/>
                <a:gd name="connsiteY146" fmla="*/ 69998 h 2317898"/>
                <a:gd name="connsiteX147" fmla="*/ 5810250 w 8051800"/>
                <a:gd name="connsiteY147" fmla="*/ 63648 h 2317898"/>
                <a:gd name="connsiteX148" fmla="*/ 5784850 w 8051800"/>
                <a:gd name="connsiteY148" fmla="*/ 57298 h 2317898"/>
                <a:gd name="connsiteX149" fmla="*/ 5740400 w 8051800"/>
                <a:gd name="connsiteY149" fmla="*/ 50948 h 2317898"/>
                <a:gd name="connsiteX150" fmla="*/ 5645150 w 8051800"/>
                <a:gd name="connsiteY150" fmla="*/ 44598 h 2317898"/>
                <a:gd name="connsiteX151" fmla="*/ 5568950 w 8051800"/>
                <a:gd name="connsiteY151" fmla="*/ 38248 h 2317898"/>
                <a:gd name="connsiteX152" fmla="*/ 5473700 w 8051800"/>
                <a:gd name="connsiteY152" fmla="*/ 31898 h 2317898"/>
                <a:gd name="connsiteX153" fmla="*/ 5422900 w 8051800"/>
                <a:gd name="connsiteY153" fmla="*/ 25548 h 2317898"/>
                <a:gd name="connsiteX154" fmla="*/ 5321300 w 8051800"/>
                <a:gd name="connsiteY154" fmla="*/ 19198 h 2317898"/>
                <a:gd name="connsiteX155" fmla="*/ 4800600 w 8051800"/>
                <a:gd name="connsiteY155" fmla="*/ 19198 h 2317898"/>
                <a:gd name="connsiteX156" fmla="*/ 4622800 w 8051800"/>
                <a:gd name="connsiteY156" fmla="*/ 25548 h 2317898"/>
                <a:gd name="connsiteX157" fmla="*/ 4375150 w 8051800"/>
                <a:gd name="connsiteY157" fmla="*/ 44598 h 2317898"/>
                <a:gd name="connsiteX158" fmla="*/ 4286250 w 8051800"/>
                <a:gd name="connsiteY158" fmla="*/ 50948 h 2317898"/>
                <a:gd name="connsiteX159" fmla="*/ 4254500 w 8051800"/>
                <a:gd name="connsiteY159" fmla="*/ 57298 h 2317898"/>
                <a:gd name="connsiteX160" fmla="*/ 4089400 w 8051800"/>
                <a:gd name="connsiteY160" fmla="*/ 69998 h 2317898"/>
                <a:gd name="connsiteX161" fmla="*/ 4064000 w 8051800"/>
                <a:gd name="connsiteY161" fmla="*/ 76348 h 2317898"/>
                <a:gd name="connsiteX162" fmla="*/ 3771900 w 8051800"/>
                <a:gd name="connsiteY162" fmla="*/ 101748 h 2317898"/>
                <a:gd name="connsiteX163" fmla="*/ 3644900 w 8051800"/>
                <a:gd name="connsiteY163" fmla="*/ 114448 h 2317898"/>
                <a:gd name="connsiteX164" fmla="*/ 2571750 w 8051800"/>
                <a:gd name="connsiteY164" fmla="*/ 114448 h 2317898"/>
                <a:gd name="connsiteX165" fmla="*/ 2463800 w 8051800"/>
                <a:gd name="connsiteY165" fmla="*/ 120798 h 2317898"/>
                <a:gd name="connsiteX166" fmla="*/ 2216150 w 8051800"/>
                <a:gd name="connsiteY166" fmla="*/ 133498 h 2317898"/>
                <a:gd name="connsiteX167" fmla="*/ 2095500 w 8051800"/>
                <a:gd name="connsiteY167" fmla="*/ 146198 h 2317898"/>
                <a:gd name="connsiteX168" fmla="*/ 1809750 w 8051800"/>
                <a:gd name="connsiteY168" fmla="*/ 165248 h 2317898"/>
                <a:gd name="connsiteX169" fmla="*/ 1676400 w 8051800"/>
                <a:gd name="connsiteY169" fmla="*/ 177948 h 2317898"/>
                <a:gd name="connsiteX170" fmla="*/ 1543050 w 8051800"/>
                <a:gd name="connsiteY170" fmla="*/ 184298 h 2317898"/>
                <a:gd name="connsiteX171" fmla="*/ 1244600 w 8051800"/>
                <a:gd name="connsiteY171" fmla="*/ 177948 h 2317898"/>
                <a:gd name="connsiteX172" fmla="*/ 1162050 w 8051800"/>
                <a:gd name="connsiteY172" fmla="*/ 171598 h 2317898"/>
                <a:gd name="connsiteX173" fmla="*/ 1016000 w 8051800"/>
                <a:gd name="connsiteY173" fmla="*/ 165248 h 2317898"/>
                <a:gd name="connsiteX174" fmla="*/ 590550 w 8051800"/>
                <a:gd name="connsiteY174" fmla="*/ 171598 h 2317898"/>
                <a:gd name="connsiteX175" fmla="*/ 482600 w 8051800"/>
                <a:gd name="connsiteY175" fmla="*/ 177948 h 2317898"/>
                <a:gd name="connsiteX176" fmla="*/ 387350 w 8051800"/>
                <a:gd name="connsiteY176" fmla="*/ 196998 h 2317898"/>
                <a:gd name="connsiteX177" fmla="*/ 349250 w 8051800"/>
                <a:gd name="connsiteY177" fmla="*/ 203348 h 2317898"/>
                <a:gd name="connsiteX178" fmla="*/ 304800 w 8051800"/>
                <a:gd name="connsiteY178" fmla="*/ 222398 h 2317898"/>
                <a:gd name="connsiteX179" fmla="*/ 260350 w 8051800"/>
                <a:gd name="connsiteY179" fmla="*/ 235098 h 2317898"/>
                <a:gd name="connsiteX180" fmla="*/ 241300 w 8051800"/>
                <a:gd name="connsiteY180" fmla="*/ 247798 h 2317898"/>
                <a:gd name="connsiteX181" fmla="*/ 215900 w 8051800"/>
                <a:gd name="connsiteY181" fmla="*/ 260498 h 2317898"/>
                <a:gd name="connsiteX182" fmla="*/ 158750 w 8051800"/>
                <a:gd name="connsiteY182" fmla="*/ 292248 h 2317898"/>
                <a:gd name="connsiteX183" fmla="*/ 127000 w 8051800"/>
                <a:gd name="connsiteY183" fmla="*/ 330348 h 2317898"/>
                <a:gd name="connsiteX184" fmla="*/ 95250 w 8051800"/>
                <a:gd name="connsiteY184" fmla="*/ 374798 h 2317898"/>
                <a:gd name="connsiteX185" fmla="*/ 76200 w 8051800"/>
                <a:gd name="connsiteY185" fmla="*/ 419248 h 2317898"/>
                <a:gd name="connsiteX186" fmla="*/ 69850 w 8051800"/>
                <a:gd name="connsiteY186" fmla="*/ 457348 h 2317898"/>
                <a:gd name="connsiteX187" fmla="*/ 57150 w 8051800"/>
                <a:gd name="connsiteY187" fmla="*/ 482748 h 2317898"/>
                <a:gd name="connsiteX188" fmla="*/ 38100 w 8051800"/>
                <a:gd name="connsiteY188" fmla="*/ 628798 h 2317898"/>
                <a:gd name="connsiteX189" fmla="*/ 31750 w 8051800"/>
                <a:gd name="connsiteY189" fmla="*/ 660548 h 2317898"/>
                <a:gd name="connsiteX190" fmla="*/ 25400 w 8051800"/>
                <a:gd name="connsiteY190" fmla="*/ 704998 h 2317898"/>
                <a:gd name="connsiteX191" fmla="*/ 19050 w 8051800"/>
                <a:gd name="connsiteY191" fmla="*/ 730398 h 2317898"/>
                <a:gd name="connsiteX192" fmla="*/ 0 w 8051800"/>
                <a:gd name="connsiteY192" fmla="*/ 812948 h 2317898"/>
                <a:gd name="connsiteX193" fmla="*/ 6350 w 8051800"/>
                <a:gd name="connsiteY193" fmla="*/ 1257448 h 2317898"/>
                <a:gd name="connsiteX194" fmla="*/ 12700 w 8051800"/>
                <a:gd name="connsiteY194" fmla="*/ 1282848 h 2317898"/>
                <a:gd name="connsiteX195" fmla="*/ 19050 w 8051800"/>
                <a:gd name="connsiteY195" fmla="*/ 1638448 h 2317898"/>
                <a:gd name="connsiteX196" fmla="*/ 25400 w 8051800"/>
                <a:gd name="connsiteY196" fmla="*/ 1676548 h 2317898"/>
                <a:gd name="connsiteX197" fmla="*/ 38100 w 8051800"/>
                <a:gd name="connsiteY197" fmla="*/ 1727348 h 2317898"/>
                <a:gd name="connsiteX198" fmla="*/ 44450 w 8051800"/>
                <a:gd name="connsiteY198" fmla="*/ 1803548 h 2317898"/>
                <a:gd name="connsiteX199" fmla="*/ 50800 w 8051800"/>
                <a:gd name="connsiteY199" fmla="*/ 1822598 h 2317898"/>
                <a:gd name="connsiteX200" fmla="*/ 63500 w 8051800"/>
                <a:gd name="connsiteY200" fmla="*/ 1873398 h 2317898"/>
                <a:gd name="connsiteX201" fmla="*/ 76200 w 8051800"/>
                <a:gd name="connsiteY201" fmla="*/ 1930548 h 2317898"/>
                <a:gd name="connsiteX202" fmla="*/ 88900 w 8051800"/>
                <a:gd name="connsiteY202" fmla="*/ 1955948 h 2317898"/>
                <a:gd name="connsiteX203" fmla="*/ 120650 w 8051800"/>
                <a:gd name="connsiteY203" fmla="*/ 2057548 h 2317898"/>
                <a:gd name="connsiteX204" fmla="*/ 139700 w 8051800"/>
                <a:gd name="connsiteY204" fmla="*/ 2089298 h 2317898"/>
                <a:gd name="connsiteX205" fmla="*/ 146050 w 8051800"/>
                <a:gd name="connsiteY205" fmla="*/ 2108348 h 2317898"/>
                <a:gd name="connsiteX206" fmla="*/ 158750 w 8051800"/>
                <a:gd name="connsiteY206" fmla="*/ 2127398 h 2317898"/>
                <a:gd name="connsiteX207" fmla="*/ 177800 w 8051800"/>
                <a:gd name="connsiteY207" fmla="*/ 2165498 h 2317898"/>
                <a:gd name="connsiteX208" fmla="*/ 196850 w 8051800"/>
                <a:gd name="connsiteY208" fmla="*/ 2248048 h 2317898"/>
                <a:gd name="connsiteX209" fmla="*/ 209550 w 8051800"/>
                <a:gd name="connsiteY209" fmla="*/ 2267098 h 2317898"/>
                <a:gd name="connsiteX210" fmla="*/ 215900 w 8051800"/>
                <a:gd name="connsiteY210" fmla="*/ 2286148 h 2317898"/>
                <a:gd name="connsiteX211" fmla="*/ 234950 w 8051800"/>
                <a:gd name="connsiteY211" fmla="*/ 2298848 h 2317898"/>
                <a:gd name="connsiteX212" fmla="*/ 254000 w 8051800"/>
                <a:gd name="connsiteY212" fmla="*/ 2317898 h 2317898"/>
                <a:gd name="connsiteX0" fmla="*/ 254000 w 8051800"/>
                <a:gd name="connsiteY0" fmla="*/ 2317898 h 2331240"/>
                <a:gd name="connsiteX1" fmla="*/ 254000 w 8051800"/>
                <a:gd name="connsiteY1" fmla="*/ 2317898 h 2331240"/>
                <a:gd name="connsiteX2" fmla="*/ 412750 w 8051800"/>
                <a:gd name="connsiteY2" fmla="*/ 2330598 h 2331240"/>
                <a:gd name="connsiteX3" fmla="*/ 825500 w 8051800"/>
                <a:gd name="connsiteY3" fmla="*/ 2298848 h 2331240"/>
                <a:gd name="connsiteX4" fmla="*/ 908050 w 8051800"/>
                <a:gd name="connsiteY4" fmla="*/ 2286148 h 2331240"/>
                <a:gd name="connsiteX5" fmla="*/ 1092200 w 8051800"/>
                <a:gd name="connsiteY5" fmla="*/ 2273448 h 2331240"/>
                <a:gd name="connsiteX6" fmla="*/ 1130300 w 8051800"/>
                <a:gd name="connsiteY6" fmla="*/ 2267098 h 2331240"/>
                <a:gd name="connsiteX7" fmla="*/ 1193800 w 8051800"/>
                <a:gd name="connsiteY7" fmla="*/ 2254398 h 2331240"/>
                <a:gd name="connsiteX8" fmla="*/ 1663700 w 8051800"/>
                <a:gd name="connsiteY8" fmla="*/ 2248048 h 2331240"/>
                <a:gd name="connsiteX9" fmla="*/ 1720850 w 8051800"/>
                <a:gd name="connsiteY9" fmla="*/ 2241698 h 2331240"/>
                <a:gd name="connsiteX10" fmla="*/ 1752600 w 8051800"/>
                <a:gd name="connsiteY10" fmla="*/ 2235348 h 2331240"/>
                <a:gd name="connsiteX11" fmla="*/ 1917700 w 8051800"/>
                <a:gd name="connsiteY11" fmla="*/ 2222648 h 2331240"/>
                <a:gd name="connsiteX12" fmla="*/ 2006600 w 8051800"/>
                <a:gd name="connsiteY12" fmla="*/ 2216298 h 2331240"/>
                <a:gd name="connsiteX13" fmla="*/ 2108200 w 8051800"/>
                <a:gd name="connsiteY13" fmla="*/ 2203598 h 2331240"/>
                <a:gd name="connsiteX14" fmla="*/ 2133600 w 8051800"/>
                <a:gd name="connsiteY14" fmla="*/ 2197248 h 2331240"/>
                <a:gd name="connsiteX15" fmla="*/ 2178050 w 8051800"/>
                <a:gd name="connsiteY15" fmla="*/ 2190898 h 2331240"/>
                <a:gd name="connsiteX16" fmla="*/ 2247900 w 8051800"/>
                <a:gd name="connsiteY16" fmla="*/ 2178198 h 2331240"/>
                <a:gd name="connsiteX17" fmla="*/ 2311400 w 8051800"/>
                <a:gd name="connsiteY17" fmla="*/ 2171848 h 2331240"/>
                <a:gd name="connsiteX18" fmla="*/ 2387600 w 8051800"/>
                <a:gd name="connsiteY18" fmla="*/ 2165498 h 2331240"/>
                <a:gd name="connsiteX19" fmla="*/ 2425700 w 8051800"/>
                <a:gd name="connsiteY19" fmla="*/ 2159148 h 2331240"/>
                <a:gd name="connsiteX20" fmla="*/ 2590800 w 8051800"/>
                <a:gd name="connsiteY20" fmla="*/ 2152798 h 2331240"/>
                <a:gd name="connsiteX21" fmla="*/ 2660650 w 8051800"/>
                <a:gd name="connsiteY21" fmla="*/ 2146448 h 2331240"/>
                <a:gd name="connsiteX22" fmla="*/ 2755900 w 8051800"/>
                <a:gd name="connsiteY22" fmla="*/ 2133748 h 2331240"/>
                <a:gd name="connsiteX23" fmla="*/ 2908300 w 8051800"/>
                <a:gd name="connsiteY23" fmla="*/ 2140098 h 2331240"/>
                <a:gd name="connsiteX24" fmla="*/ 3035300 w 8051800"/>
                <a:gd name="connsiteY24" fmla="*/ 2146448 h 2331240"/>
                <a:gd name="connsiteX25" fmla="*/ 3257550 w 8051800"/>
                <a:gd name="connsiteY25" fmla="*/ 2140098 h 2331240"/>
                <a:gd name="connsiteX26" fmla="*/ 3333750 w 8051800"/>
                <a:gd name="connsiteY26" fmla="*/ 2133748 h 2331240"/>
                <a:gd name="connsiteX27" fmla="*/ 3371850 w 8051800"/>
                <a:gd name="connsiteY27" fmla="*/ 2127398 h 2331240"/>
                <a:gd name="connsiteX28" fmla="*/ 3448050 w 8051800"/>
                <a:gd name="connsiteY28" fmla="*/ 2121048 h 2331240"/>
                <a:gd name="connsiteX29" fmla="*/ 3486150 w 8051800"/>
                <a:gd name="connsiteY29" fmla="*/ 2114698 h 2331240"/>
                <a:gd name="connsiteX30" fmla="*/ 3517900 w 8051800"/>
                <a:gd name="connsiteY30" fmla="*/ 2108348 h 2331240"/>
                <a:gd name="connsiteX31" fmla="*/ 3740150 w 8051800"/>
                <a:gd name="connsiteY31" fmla="*/ 2089298 h 2331240"/>
                <a:gd name="connsiteX32" fmla="*/ 3810000 w 8051800"/>
                <a:gd name="connsiteY32" fmla="*/ 2082948 h 2331240"/>
                <a:gd name="connsiteX33" fmla="*/ 3917950 w 8051800"/>
                <a:gd name="connsiteY33" fmla="*/ 2070248 h 2331240"/>
                <a:gd name="connsiteX34" fmla="*/ 3994150 w 8051800"/>
                <a:gd name="connsiteY34" fmla="*/ 2057548 h 2331240"/>
                <a:gd name="connsiteX35" fmla="*/ 4152900 w 8051800"/>
                <a:gd name="connsiteY35" fmla="*/ 2044848 h 2331240"/>
                <a:gd name="connsiteX36" fmla="*/ 4260850 w 8051800"/>
                <a:gd name="connsiteY36" fmla="*/ 2025798 h 2331240"/>
                <a:gd name="connsiteX37" fmla="*/ 4305300 w 8051800"/>
                <a:gd name="connsiteY37" fmla="*/ 2013098 h 2331240"/>
                <a:gd name="connsiteX38" fmla="*/ 4413250 w 8051800"/>
                <a:gd name="connsiteY38" fmla="*/ 2000398 h 2331240"/>
                <a:gd name="connsiteX39" fmla="*/ 4514850 w 8051800"/>
                <a:gd name="connsiteY39" fmla="*/ 1981348 h 2331240"/>
                <a:gd name="connsiteX40" fmla="*/ 4559300 w 8051800"/>
                <a:gd name="connsiteY40" fmla="*/ 1974998 h 2331240"/>
                <a:gd name="connsiteX41" fmla="*/ 4610100 w 8051800"/>
                <a:gd name="connsiteY41" fmla="*/ 1962298 h 2331240"/>
                <a:gd name="connsiteX42" fmla="*/ 4686300 w 8051800"/>
                <a:gd name="connsiteY42" fmla="*/ 1949598 h 2331240"/>
                <a:gd name="connsiteX43" fmla="*/ 4756150 w 8051800"/>
                <a:gd name="connsiteY43" fmla="*/ 1930548 h 2331240"/>
                <a:gd name="connsiteX44" fmla="*/ 4826000 w 8051800"/>
                <a:gd name="connsiteY44" fmla="*/ 1917848 h 2331240"/>
                <a:gd name="connsiteX45" fmla="*/ 4857750 w 8051800"/>
                <a:gd name="connsiteY45" fmla="*/ 1905148 h 2331240"/>
                <a:gd name="connsiteX46" fmla="*/ 4914900 w 8051800"/>
                <a:gd name="connsiteY46" fmla="*/ 1892448 h 2331240"/>
                <a:gd name="connsiteX47" fmla="*/ 4953000 w 8051800"/>
                <a:gd name="connsiteY47" fmla="*/ 1879748 h 2331240"/>
                <a:gd name="connsiteX48" fmla="*/ 5010150 w 8051800"/>
                <a:gd name="connsiteY48" fmla="*/ 1867048 h 2331240"/>
                <a:gd name="connsiteX49" fmla="*/ 5041900 w 8051800"/>
                <a:gd name="connsiteY49" fmla="*/ 1854348 h 2331240"/>
                <a:gd name="connsiteX50" fmla="*/ 5086350 w 8051800"/>
                <a:gd name="connsiteY50" fmla="*/ 1847998 h 2331240"/>
                <a:gd name="connsiteX51" fmla="*/ 5168900 w 8051800"/>
                <a:gd name="connsiteY51" fmla="*/ 1835298 h 2331240"/>
                <a:gd name="connsiteX52" fmla="*/ 5213350 w 8051800"/>
                <a:gd name="connsiteY52" fmla="*/ 1822598 h 2331240"/>
                <a:gd name="connsiteX53" fmla="*/ 5289550 w 8051800"/>
                <a:gd name="connsiteY53" fmla="*/ 1803548 h 2331240"/>
                <a:gd name="connsiteX54" fmla="*/ 5308600 w 8051800"/>
                <a:gd name="connsiteY54" fmla="*/ 1797198 h 2331240"/>
                <a:gd name="connsiteX55" fmla="*/ 5334000 w 8051800"/>
                <a:gd name="connsiteY55" fmla="*/ 1790848 h 2331240"/>
                <a:gd name="connsiteX56" fmla="*/ 5372100 w 8051800"/>
                <a:gd name="connsiteY56" fmla="*/ 1778148 h 2331240"/>
                <a:gd name="connsiteX57" fmla="*/ 5435600 w 8051800"/>
                <a:gd name="connsiteY57" fmla="*/ 1771798 h 2331240"/>
                <a:gd name="connsiteX58" fmla="*/ 5480050 w 8051800"/>
                <a:gd name="connsiteY58" fmla="*/ 1765448 h 2331240"/>
                <a:gd name="connsiteX59" fmla="*/ 5556250 w 8051800"/>
                <a:gd name="connsiteY59" fmla="*/ 1746398 h 2331240"/>
                <a:gd name="connsiteX60" fmla="*/ 5581650 w 8051800"/>
                <a:gd name="connsiteY60" fmla="*/ 1740048 h 2331240"/>
                <a:gd name="connsiteX61" fmla="*/ 5619750 w 8051800"/>
                <a:gd name="connsiteY61" fmla="*/ 1733698 h 2331240"/>
                <a:gd name="connsiteX62" fmla="*/ 5676900 w 8051800"/>
                <a:gd name="connsiteY62" fmla="*/ 1714648 h 2331240"/>
                <a:gd name="connsiteX63" fmla="*/ 5708650 w 8051800"/>
                <a:gd name="connsiteY63" fmla="*/ 1701948 h 2331240"/>
                <a:gd name="connsiteX64" fmla="*/ 5734050 w 8051800"/>
                <a:gd name="connsiteY64" fmla="*/ 1695598 h 2331240"/>
                <a:gd name="connsiteX65" fmla="*/ 5803900 w 8051800"/>
                <a:gd name="connsiteY65" fmla="*/ 1682898 h 2331240"/>
                <a:gd name="connsiteX66" fmla="*/ 5854700 w 8051800"/>
                <a:gd name="connsiteY66" fmla="*/ 1657498 h 2331240"/>
                <a:gd name="connsiteX67" fmla="*/ 5911850 w 8051800"/>
                <a:gd name="connsiteY67" fmla="*/ 1638448 h 2331240"/>
                <a:gd name="connsiteX68" fmla="*/ 5930900 w 8051800"/>
                <a:gd name="connsiteY68" fmla="*/ 1632098 h 2331240"/>
                <a:gd name="connsiteX69" fmla="*/ 5969000 w 8051800"/>
                <a:gd name="connsiteY69" fmla="*/ 1613048 h 2331240"/>
                <a:gd name="connsiteX70" fmla="*/ 5994400 w 8051800"/>
                <a:gd name="connsiteY70" fmla="*/ 1606698 h 2331240"/>
                <a:gd name="connsiteX71" fmla="*/ 6026150 w 8051800"/>
                <a:gd name="connsiteY71" fmla="*/ 1593998 h 2331240"/>
                <a:gd name="connsiteX72" fmla="*/ 6064250 w 8051800"/>
                <a:gd name="connsiteY72" fmla="*/ 1581298 h 2331240"/>
                <a:gd name="connsiteX73" fmla="*/ 6096000 w 8051800"/>
                <a:gd name="connsiteY73" fmla="*/ 1568598 h 2331240"/>
                <a:gd name="connsiteX74" fmla="*/ 6127750 w 8051800"/>
                <a:gd name="connsiteY74" fmla="*/ 1562248 h 2331240"/>
                <a:gd name="connsiteX75" fmla="*/ 6184900 w 8051800"/>
                <a:gd name="connsiteY75" fmla="*/ 1536848 h 2331240"/>
                <a:gd name="connsiteX76" fmla="*/ 6210300 w 8051800"/>
                <a:gd name="connsiteY76" fmla="*/ 1530498 h 2331240"/>
                <a:gd name="connsiteX77" fmla="*/ 6292850 w 8051800"/>
                <a:gd name="connsiteY77" fmla="*/ 1505098 h 2331240"/>
                <a:gd name="connsiteX78" fmla="*/ 6318250 w 8051800"/>
                <a:gd name="connsiteY78" fmla="*/ 1492398 h 2331240"/>
                <a:gd name="connsiteX79" fmla="*/ 6369050 w 8051800"/>
                <a:gd name="connsiteY79" fmla="*/ 1473348 h 2331240"/>
                <a:gd name="connsiteX80" fmla="*/ 6413500 w 8051800"/>
                <a:gd name="connsiteY80" fmla="*/ 1447948 h 2331240"/>
                <a:gd name="connsiteX81" fmla="*/ 6464300 w 8051800"/>
                <a:gd name="connsiteY81" fmla="*/ 1422548 h 2331240"/>
                <a:gd name="connsiteX82" fmla="*/ 6483350 w 8051800"/>
                <a:gd name="connsiteY82" fmla="*/ 1409848 h 2331240"/>
                <a:gd name="connsiteX83" fmla="*/ 6521450 w 8051800"/>
                <a:gd name="connsiteY83" fmla="*/ 1397148 h 2331240"/>
                <a:gd name="connsiteX84" fmla="*/ 6565900 w 8051800"/>
                <a:gd name="connsiteY84" fmla="*/ 1365398 h 2331240"/>
                <a:gd name="connsiteX85" fmla="*/ 6610350 w 8051800"/>
                <a:gd name="connsiteY85" fmla="*/ 1346348 h 2331240"/>
                <a:gd name="connsiteX86" fmla="*/ 6635750 w 8051800"/>
                <a:gd name="connsiteY86" fmla="*/ 1327298 h 2331240"/>
                <a:gd name="connsiteX87" fmla="*/ 6654800 w 8051800"/>
                <a:gd name="connsiteY87" fmla="*/ 1320948 h 2331240"/>
                <a:gd name="connsiteX88" fmla="*/ 6699250 w 8051800"/>
                <a:gd name="connsiteY88" fmla="*/ 1295548 h 2331240"/>
                <a:gd name="connsiteX89" fmla="*/ 6743700 w 8051800"/>
                <a:gd name="connsiteY89" fmla="*/ 1263798 h 2331240"/>
                <a:gd name="connsiteX90" fmla="*/ 6807200 w 8051800"/>
                <a:gd name="connsiteY90" fmla="*/ 1232048 h 2331240"/>
                <a:gd name="connsiteX91" fmla="*/ 6838950 w 8051800"/>
                <a:gd name="connsiteY91" fmla="*/ 1219348 h 2331240"/>
                <a:gd name="connsiteX92" fmla="*/ 6864350 w 8051800"/>
                <a:gd name="connsiteY92" fmla="*/ 1200298 h 2331240"/>
                <a:gd name="connsiteX93" fmla="*/ 6902450 w 8051800"/>
                <a:gd name="connsiteY93" fmla="*/ 1187598 h 2331240"/>
                <a:gd name="connsiteX94" fmla="*/ 6934200 w 8051800"/>
                <a:gd name="connsiteY94" fmla="*/ 1168548 h 2331240"/>
                <a:gd name="connsiteX95" fmla="*/ 6959600 w 8051800"/>
                <a:gd name="connsiteY95" fmla="*/ 1149498 h 2331240"/>
                <a:gd name="connsiteX96" fmla="*/ 6991350 w 8051800"/>
                <a:gd name="connsiteY96" fmla="*/ 1136798 h 2331240"/>
                <a:gd name="connsiteX97" fmla="*/ 7016750 w 8051800"/>
                <a:gd name="connsiteY97" fmla="*/ 1124098 h 2331240"/>
                <a:gd name="connsiteX98" fmla="*/ 7048500 w 8051800"/>
                <a:gd name="connsiteY98" fmla="*/ 1111398 h 2331240"/>
                <a:gd name="connsiteX99" fmla="*/ 7099300 w 8051800"/>
                <a:gd name="connsiteY99" fmla="*/ 1085998 h 2331240"/>
                <a:gd name="connsiteX100" fmla="*/ 7137400 w 8051800"/>
                <a:gd name="connsiteY100" fmla="*/ 1066948 h 2331240"/>
                <a:gd name="connsiteX101" fmla="*/ 7169150 w 8051800"/>
                <a:gd name="connsiteY101" fmla="*/ 1041548 h 2331240"/>
                <a:gd name="connsiteX102" fmla="*/ 7188200 w 8051800"/>
                <a:gd name="connsiteY102" fmla="*/ 1035198 h 2331240"/>
                <a:gd name="connsiteX103" fmla="*/ 7213600 w 8051800"/>
                <a:gd name="connsiteY103" fmla="*/ 1016148 h 2331240"/>
                <a:gd name="connsiteX104" fmla="*/ 7239000 w 8051800"/>
                <a:gd name="connsiteY104" fmla="*/ 1003448 h 2331240"/>
                <a:gd name="connsiteX105" fmla="*/ 7264400 w 8051800"/>
                <a:gd name="connsiteY105" fmla="*/ 984398 h 2331240"/>
                <a:gd name="connsiteX106" fmla="*/ 7289800 w 8051800"/>
                <a:gd name="connsiteY106" fmla="*/ 971698 h 2331240"/>
                <a:gd name="connsiteX107" fmla="*/ 7353300 w 8051800"/>
                <a:gd name="connsiteY107" fmla="*/ 933598 h 2331240"/>
                <a:gd name="connsiteX108" fmla="*/ 7378700 w 8051800"/>
                <a:gd name="connsiteY108" fmla="*/ 920898 h 2331240"/>
                <a:gd name="connsiteX109" fmla="*/ 7423150 w 8051800"/>
                <a:gd name="connsiteY109" fmla="*/ 889148 h 2331240"/>
                <a:gd name="connsiteX110" fmla="*/ 7454900 w 8051800"/>
                <a:gd name="connsiteY110" fmla="*/ 870098 h 2331240"/>
                <a:gd name="connsiteX111" fmla="*/ 7493000 w 8051800"/>
                <a:gd name="connsiteY111" fmla="*/ 844698 h 2331240"/>
                <a:gd name="connsiteX112" fmla="*/ 7512050 w 8051800"/>
                <a:gd name="connsiteY112" fmla="*/ 831998 h 2331240"/>
                <a:gd name="connsiteX113" fmla="*/ 7537450 w 8051800"/>
                <a:gd name="connsiteY113" fmla="*/ 819298 h 2331240"/>
                <a:gd name="connsiteX114" fmla="*/ 7569200 w 8051800"/>
                <a:gd name="connsiteY114" fmla="*/ 793898 h 2331240"/>
                <a:gd name="connsiteX115" fmla="*/ 7588250 w 8051800"/>
                <a:gd name="connsiteY115" fmla="*/ 781198 h 2331240"/>
                <a:gd name="connsiteX116" fmla="*/ 7613650 w 8051800"/>
                <a:gd name="connsiteY116" fmla="*/ 762148 h 2331240"/>
                <a:gd name="connsiteX117" fmla="*/ 7639050 w 8051800"/>
                <a:gd name="connsiteY117" fmla="*/ 749448 h 2331240"/>
                <a:gd name="connsiteX118" fmla="*/ 7715250 w 8051800"/>
                <a:gd name="connsiteY118" fmla="*/ 679598 h 2331240"/>
                <a:gd name="connsiteX119" fmla="*/ 7747000 w 8051800"/>
                <a:gd name="connsiteY119" fmla="*/ 647848 h 2331240"/>
                <a:gd name="connsiteX120" fmla="*/ 7791450 w 8051800"/>
                <a:gd name="connsiteY120" fmla="*/ 609748 h 2331240"/>
                <a:gd name="connsiteX121" fmla="*/ 7804150 w 8051800"/>
                <a:gd name="connsiteY121" fmla="*/ 590698 h 2331240"/>
                <a:gd name="connsiteX122" fmla="*/ 7823200 w 8051800"/>
                <a:gd name="connsiteY122" fmla="*/ 577998 h 2331240"/>
                <a:gd name="connsiteX123" fmla="*/ 7842250 w 8051800"/>
                <a:gd name="connsiteY123" fmla="*/ 558948 h 2331240"/>
                <a:gd name="connsiteX124" fmla="*/ 7899400 w 8051800"/>
                <a:gd name="connsiteY124" fmla="*/ 508148 h 2331240"/>
                <a:gd name="connsiteX125" fmla="*/ 7912100 w 8051800"/>
                <a:gd name="connsiteY125" fmla="*/ 489098 h 2331240"/>
                <a:gd name="connsiteX126" fmla="*/ 7950200 w 8051800"/>
                <a:gd name="connsiteY126" fmla="*/ 463698 h 2331240"/>
                <a:gd name="connsiteX127" fmla="*/ 7975600 w 8051800"/>
                <a:gd name="connsiteY127" fmla="*/ 425598 h 2331240"/>
                <a:gd name="connsiteX128" fmla="*/ 7988300 w 8051800"/>
                <a:gd name="connsiteY128" fmla="*/ 406548 h 2331240"/>
                <a:gd name="connsiteX129" fmla="*/ 8007350 w 8051800"/>
                <a:gd name="connsiteY129" fmla="*/ 387498 h 2331240"/>
                <a:gd name="connsiteX130" fmla="*/ 8026400 w 8051800"/>
                <a:gd name="connsiteY130" fmla="*/ 349398 h 2331240"/>
                <a:gd name="connsiteX131" fmla="*/ 8045450 w 8051800"/>
                <a:gd name="connsiteY131" fmla="*/ 285898 h 2331240"/>
                <a:gd name="connsiteX132" fmla="*/ 8051800 w 8051800"/>
                <a:gd name="connsiteY132" fmla="*/ 247798 h 2331240"/>
                <a:gd name="connsiteX133" fmla="*/ 8045450 w 8051800"/>
                <a:gd name="connsiteY133" fmla="*/ 190648 h 2331240"/>
                <a:gd name="connsiteX134" fmla="*/ 8039100 w 8051800"/>
                <a:gd name="connsiteY134" fmla="*/ 171598 h 2331240"/>
                <a:gd name="connsiteX135" fmla="*/ 7994650 w 8051800"/>
                <a:gd name="connsiteY135" fmla="*/ 146198 h 2331240"/>
                <a:gd name="connsiteX136" fmla="*/ 7962900 w 8051800"/>
                <a:gd name="connsiteY136" fmla="*/ 133498 h 2331240"/>
                <a:gd name="connsiteX137" fmla="*/ 7943850 w 8051800"/>
                <a:gd name="connsiteY137" fmla="*/ 127148 h 2331240"/>
                <a:gd name="connsiteX138" fmla="*/ 7740650 w 8051800"/>
                <a:gd name="connsiteY138" fmla="*/ 108098 h 2331240"/>
                <a:gd name="connsiteX139" fmla="*/ 7315200 w 8051800"/>
                <a:gd name="connsiteY139" fmla="*/ 95398 h 2331240"/>
                <a:gd name="connsiteX140" fmla="*/ 7251700 w 8051800"/>
                <a:gd name="connsiteY140" fmla="*/ 89048 h 2331240"/>
                <a:gd name="connsiteX141" fmla="*/ 7105650 w 8051800"/>
                <a:gd name="connsiteY141" fmla="*/ 76348 h 2331240"/>
                <a:gd name="connsiteX142" fmla="*/ 6946900 w 8051800"/>
                <a:gd name="connsiteY142" fmla="*/ 82698 h 2331240"/>
                <a:gd name="connsiteX143" fmla="*/ 6597650 w 8051800"/>
                <a:gd name="connsiteY143" fmla="*/ 69998 h 2331240"/>
                <a:gd name="connsiteX144" fmla="*/ 6413500 w 8051800"/>
                <a:gd name="connsiteY144" fmla="*/ 57298 h 2331240"/>
                <a:gd name="connsiteX145" fmla="*/ 6083300 w 8051800"/>
                <a:gd name="connsiteY145" fmla="*/ 76348 h 2331240"/>
                <a:gd name="connsiteX146" fmla="*/ 5886450 w 8051800"/>
                <a:gd name="connsiteY146" fmla="*/ 69998 h 2331240"/>
                <a:gd name="connsiteX147" fmla="*/ 5810250 w 8051800"/>
                <a:gd name="connsiteY147" fmla="*/ 63648 h 2331240"/>
                <a:gd name="connsiteX148" fmla="*/ 5784850 w 8051800"/>
                <a:gd name="connsiteY148" fmla="*/ 57298 h 2331240"/>
                <a:gd name="connsiteX149" fmla="*/ 5740400 w 8051800"/>
                <a:gd name="connsiteY149" fmla="*/ 50948 h 2331240"/>
                <a:gd name="connsiteX150" fmla="*/ 5645150 w 8051800"/>
                <a:gd name="connsiteY150" fmla="*/ 44598 h 2331240"/>
                <a:gd name="connsiteX151" fmla="*/ 5568950 w 8051800"/>
                <a:gd name="connsiteY151" fmla="*/ 38248 h 2331240"/>
                <a:gd name="connsiteX152" fmla="*/ 5473700 w 8051800"/>
                <a:gd name="connsiteY152" fmla="*/ 31898 h 2331240"/>
                <a:gd name="connsiteX153" fmla="*/ 5422900 w 8051800"/>
                <a:gd name="connsiteY153" fmla="*/ 25548 h 2331240"/>
                <a:gd name="connsiteX154" fmla="*/ 5321300 w 8051800"/>
                <a:gd name="connsiteY154" fmla="*/ 19198 h 2331240"/>
                <a:gd name="connsiteX155" fmla="*/ 4800600 w 8051800"/>
                <a:gd name="connsiteY155" fmla="*/ 19198 h 2331240"/>
                <a:gd name="connsiteX156" fmla="*/ 4622800 w 8051800"/>
                <a:gd name="connsiteY156" fmla="*/ 25548 h 2331240"/>
                <a:gd name="connsiteX157" fmla="*/ 4375150 w 8051800"/>
                <a:gd name="connsiteY157" fmla="*/ 44598 h 2331240"/>
                <a:gd name="connsiteX158" fmla="*/ 4286250 w 8051800"/>
                <a:gd name="connsiteY158" fmla="*/ 50948 h 2331240"/>
                <a:gd name="connsiteX159" fmla="*/ 4254500 w 8051800"/>
                <a:gd name="connsiteY159" fmla="*/ 57298 h 2331240"/>
                <a:gd name="connsiteX160" fmla="*/ 4089400 w 8051800"/>
                <a:gd name="connsiteY160" fmla="*/ 69998 h 2331240"/>
                <a:gd name="connsiteX161" fmla="*/ 4064000 w 8051800"/>
                <a:gd name="connsiteY161" fmla="*/ 76348 h 2331240"/>
                <a:gd name="connsiteX162" fmla="*/ 3771900 w 8051800"/>
                <a:gd name="connsiteY162" fmla="*/ 101748 h 2331240"/>
                <a:gd name="connsiteX163" fmla="*/ 3644900 w 8051800"/>
                <a:gd name="connsiteY163" fmla="*/ 114448 h 2331240"/>
                <a:gd name="connsiteX164" fmla="*/ 2571750 w 8051800"/>
                <a:gd name="connsiteY164" fmla="*/ 114448 h 2331240"/>
                <a:gd name="connsiteX165" fmla="*/ 2463800 w 8051800"/>
                <a:gd name="connsiteY165" fmla="*/ 120798 h 2331240"/>
                <a:gd name="connsiteX166" fmla="*/ 2216150 w 8051800"/>
                <a:gd name="connsiteY166" fmla="*/ 133498 h 2331240"/>
                <a:gd name="connsiteX167" fmla="*/ 2095500 w 8051800"/>
                <a:gd name="connsiteY167" fmla="*/ 146198 h 2331240"/>
                <a:gd name="connsiteX168" fmla="*/ 1809750 w 8051800"/>
                <a:gd name="connsiteY168" fmla="*/ 165248 h 2331240"/>
                <a:gd name="connsiteX169" fmla="*/ 1676400 w 8051800"/>
                <a:gd name="connsiteY169" fmla="*/ 177948 h 2331240"/>
                <a:gd name="connsiteX170" fmla="*/ 1543050 w 8051800"/>
                <a:gd name="connsiteY170" fmla="*/ 184298 h 2331240"/>
                <a:gd name="connsiteX171" fmla="*/ 1244600 w 8051800"/>
                <a:gd name="connsiteY171" fmla="*/ 177948 h 2331240"/>
                <a:gd name="connsiteX172" fmla="*/ 1162050 w 8051800"/>
                <a:gd name="connsiteY172" fmla="*/ 171598 h 2331240"/>
                <a:gd name="connsiteX173" fmla="*/ 1016000 w 8051800"/>
                <a:gd name="connsiteY173" fmla="*/ 165248 h 2331240"/>
                <a:gd name="connsiteX174" fmla="*/ 590550 w 8051800"/>
                <a:gd name="connsiteY174" fmla="*/ 171598 h 2331240"/>
                <a:gd name="connsiteX175" fmla="*/ 482600 w 8051800"/>
                <a:gd name="connsiteY175" fmla="*/ 177948 h 2331240"/>
                <a:gd name="connsiteX176" fmla="*/ 387350 w 8051800"/>
                <a:gd name="connsiteY176" fmla="*/ 196998 h 2331240"/>
                <a:gd name="connsiteX177" fmla="*/ 349250 w 8051800"/>
                <a:gd name="connsiteY177" fmla="*/ 203348 h 2331240"/>
                <a:gd name="connsiteX178" fmla="*/ 304800 w 8051800"/>
                <a:gd name="connsiteY178" fmla="*/ 222398 h 2331240"/>
                <a:gd name="connsiteX179" fmla="*/ 260350 w 8051800"/>
                <a:gd name="connsiteY179" fmla="*/ 235098 h 2331240"/>
                <a:gd name="connsiteX180" fmla="*/ 241300 w 8051800"/>
                <a:gd name="connsiteY180" fmla="*/ 247798 h 2331240"/>
                <a:gd name="connsiteX181" fmla="*/ 215900 w 8051800"/>
                <a:gd name="connsiteY181" fmla="*/ 260498 h 2331240"/>
                <a:gd name="connsiteX182" fmla="*/ 158750 w 8051800"/>
                <a:gd name="connsiteY182" fmla="*/ 292248 h 2331240"/>
                <a:gd name="connsiteX183" fmla="*/ 127000 w 8051800"/>
                <a:gd name="connsiteY183" fmla="*/ 330348 h 2331240"/>
                <a:gd name="connsiteX184" fmla="*/ 95250 w 8051800"/>
                <a:gd name="connsiteY184" fmla="*/ 374798 h 2331240"/>
                <a:gd name="connsiteX185" fmla="*/ 76200 w 8051800"/>
                <a:gd name="connsiteY185" fmla="*/ 419248 h 2331240"/>
                <a:gd name="connsiteX186" fmla="*/ 69850 w 8051800"/>
                <a:gd name="connsiteY186" fmla="*/ 457348 h 2331240"/>
                <a:gd name="connsiteX187" fmla="*/ 57150 w 8051800"/>
                <a:gd name="connsiteY187" fmla="*/ 482748 h 2331240"/>
                <a:gd name="connsiteX188" fmla="*/ 38100 w 8051800"/>
                <a:gd name="connsiteY188" fmla="*/ 628798 h 2331240"/>
                <a:gd name="connsiteX189" fmla="*/ 31750 w 8051800"/>
                <a:gd name="connsiteY189" fmla="*/ 660548 h 2331240"/>
                <a:gd name="connsiteX190" fmla="*/ 25400 w 8051800"/>
                <a:gd name="connsiteY190" fmla="*/ 704998 h 2331240"/>
                <a:gd name="connsiteX191" fmla="*/ 19050 w 8051800"/>
                <a:gd name="connsiteY191" fmla="*/ 730398 h 2331240"/>
                <a:gd name="connsiteX192" fmla="*/ 0 w 8051800"/>
                <a:gd name="connsiteY192" fmla="*/ 812948 h 2331240"/>
                <a:gd name="connsiteX193" fmla="*/ 6350 w 8051800"/>
                <a:gd name="connsiteY193" fmla="*/ 1257448 h 2331240"/>
                <a:gd name="connsiteX194" fmla="*/ 12700 w 8051800"/>
                <a:gd name="connsiteY194" fmla="*/ 1282848 h 2331240"/>
                <a:gd name="connsiteX195" fmla="*/ 19050 w 8051800"/>
                <a:gd name="connsiteY195" fmla="*/ 1638448 h 2331240"/>
                <a:gd name="connsiteX196" fmla="*/ 25400 w 8051800"/>
                <a:gd name="connsiteY196" fmla="*/ 1676548 h 2331240"/>
                <a:gd name="connsiteX197" fmla="*/ 38100 w 8051800"/>
                <a:gd name="connsiteY197" fmla="*/ 1727348 h 2331240"/>
                <a:gd name="connsiteX198" fmla="*/ 44450 w 8051800"/>
                <a:gd name="connsiteY198" fmla="*/ 1803548 h 2331240"/>
                <a:gd name="connsiteX199" fmla="*/ 50800 w 8051800"/>
                <a:gd name="connsiteY199" fmla="*/ 1822598 h 2331240"/>
                <a:gd name="connsiteX200" fmla="*/ 63500 w 8051800"/>
                <a:gd name="connsiteY200" fmla="*/ 1873398 h 2331240"/>
                <a:gd name="connsiteX201" fmla="*/ 76200 w 8051800"/>
                <a:gd name="connsiteY201" fmla="*/ 1930548 h 2331240"/>
                <a:gd name="connsiteX202" fmla="*/ 88900 w 8051800"/>
                <a:gd name="connsiteY202" fmla="*/ 1955948 h 2331240"/>
                <a:gd name="connsiteX203" fmla="*/ 120650 w 8051800"/>
                <a:gd name="connsiteY203" fmla="*/ 2057548 h 2331240"/>
                <a:gd name="connsiteX204" fmla="*/ 139700 w 8051800"/>
                <a:gd name="connsiteY204" fmla="*/ 2089298 h 2331240"/>
                <a:gd name="connsiteX205" fmla="*/ 146050 w 8051800"/>
                <a:gd name="connsiteY205" fmla="*/ 2108348 h 2331240"/>
                <a:gd name="connsiteX206" fmla="*/ 158750 w 8051800"/>
                <a:gd name="connsiteY206" fmla="*/ 2127398 h 2331240"/>
                <a:gd name="connsiteX207" fmla="*/ 177800 w 8051800"/>
                <a:gd name="connsiteY207" fmla="*/ 2165498 h 2331240"/>
                <a:gd name="connsiteX208" fmla="*/ 196850 w 8051800"/>
                <a:gd name="connsiteY208" fmla="*/ 2248048 h 2331240"/>
                <a:gd name="connsiteX209" fmla="*/ 209550 w 8051800"/>
                <a:gd name="connsiteY209" fmla="*/ 2267098 h 2331240"/>
                <a:gd name="connsiteX210" fmla="*/ 215900 w 8051800"/>
                <a:gd name="connsiteY210" fmla="*/ 2286148 h 2331240"/>
                <a:gd name="connsiteX211" fmla="*/ 234950 w 8051800"/>
                <a:gd name="connsiteY211" fmla="*/ 2298848 h 2331240"/>
                <a:gd name="connsiteX212" fmla="*/ 254000 w 8051800"/>
                <a:gd name="connsiteY212" fmla="*/ 2317898 h 2331240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908050 w 8051800"/>
                <a:gd name="connsiteY4" fmla="*/ 2286148 h 2330613"/>
                <a:gd name="connsiteX5" fmla="*/ 1092200 w 8051800"/>
                <a:gd name="connsiteY5" fmla="*/ 2273448 h 2330613"/>
                <a:gd name="connsiteX6" fmla="*/ 1130300 w 8051800"/>
                <a:gd name="connsiteY6" fmla="*/ 2267098 h 2330613"/>
                <a:gd name="connsiteX7" fmla="*/ 1193800 w 8051800"/>
                <a:gd name="connsiteY7" fmla="*/ 2254398 h 2330613"/>
                <a:gd name="connsiteX8" fmla="*/ 1663700 w 8051800"/>
                <a:gd name="connsiteY8" fmla="*/ 2248048 h 2330613"/>
                <a:gd name="connsiteX9" fmla="*/ 1720850 w 8051800"/>
                <a:gd name="connsiteY9" fmla="*/ 2241698 h 2330613"/>
                <a:gd name="connsiteX10" fmla="*/ 1752600 w 8051800"/>
                <a:gd name="connsiteY10" fmla="*/ 2235348 h 2330613"/>
                <a:gd name="connsiteX11" fmla="*/ 1917700 w 8051800"/>
                <a:gd name="connsiteY11" fmla="*/ 2222648 h 2330613"/>
                <a:gd name="connsiteX12" fmla="*/ 2006600 w 8051800"/>
                <a:gd name="connsiteY12" fmla="*/ 2216298 h 2330613"/>
                <a:gd name="connsiteX13" fmla="*/ 2108200 w 8051800"/>
                <a:gd name="connsiteY13" fmla="*/ 2203598 h 2330613"/>
                <a:gd name="connsiteX14" fmla="*/ 2133600 w 8051800"/>
                <a:gd name="connsiteY14" fmla="*/ 2197248 h 2330613"/>
                <a:gd name="connsiteX15" fmla="*/ 2178050 w 8051800"/>
                <a:gd name="connsiteY15" fmla="*/ 2190898 h 2330613"/>
                <a:gd name="connsiteX16" fmla="*/ 2247900 w 8051800"/>
                <a:gd name="connsiteY16" fmla="*/ 2178198 h 2330613"/>
                <a:gd name="connsiteX17" fmla="*/ 2311400 w 8051800"/>
                <a:gd name="connsiteY17" fmla="*/ 2171848 h 2330613"/>
                <a:gd name="connsiteX18" fmla="*/ 2387600 w 8051800"/>
                <a:gd name="connsiteY18" fmla="*/ 2165498 h 2330613"/>
                <a:gd name="connsiteX19" fmla="*/ 2425700 w 8051800"/>
                <a:gd name="connsiteY19" fmla="*/ 2159148 h 2330613"/>
                <a:gd name="connsiteX20" fmla="*/ 2590800 w 8051800"/>
                <a:gd name="connsiteY20" fmla="*/ 2152798 h 2330613"/>
                <a:gd name="connsiteX21" fmla="*/ 2660650 w 8051800"/>
                <a:gd name="connsiteY21" fmla="*/ 2146448 h 2330613"/>
                <a:gd name="connsiteX22" fmla="*/ 2755900 w 8051800"/>
                <a:gd name="connsiteY22" fmla="*/ 2133748 h 2330613"/>
                <a:gd name="connsiteX23" fmla="*/ 2908300 w 8051800"/>
                <a:gd name="connsiteY23" fmla="*/ 2140098 h 2330613"/>
                <a:gd name="connsiteX24" fmla="*/ 3035300 w 8051800"/>
                <a:gd name="connsiteY24" fmla="*/ 2146448 h 2330613"/>
                <a:gd name="connsiteX25" fmla="*/ 3257550 w 8051800"/>
                <a:gd name="connsiteY25" fmla="*/ 2140098 h 2330613"/>
                <a:gd name="connsiteX26" fmla="*/ 3333750 w 8051800"/>
                <a:gd name="connsiteY26" fmla="*/ 2133748 h 2330613"/>
                <a:gd name="connsiteX27" fmla="*/ 3371850 w 8051800"/>
                <a:gd name="connsiteY27" fmla="*/ 2127398 h 2330613"/>
                <a:gd name="connsiteX28" fmla="*/ 3448050 w 8051800"/>
                <a:gd name="connsiteY28" fmla="*/ 2121048 h 2330613"/>
                <a:gd name="connsiteX29" fmla="*/ 3486150 w 8051800"/>
                <a:gd name="connsiteY29" fmla="*/ 2114698 h 2330613"/>
                <a:gd name="connsiteX30" fmla="*/ 3517900 w 8051800"/>
                <a:gd name="connsiteY30" fmla="*/ 2108348 h 2330613"/>
                <a:gd name="connsiteX31" fmla="*/ 3740150 w 8051800"/>
                <a:gd name="connsiteY31" fmla="*/ 2089298 h 2330613"/>
                <a:gd name="connsiteX32" fmla="*/ 3810000 w 8051800"/>
                <a:gd name="connsiteY32" fmla="*/ 2082948 h 2330613"/>
                <a:gd name="connsiteX33" fmla="*/ 3917950 w 8051800"/>
                <a:gd name="connsiteY33" fmla="*/ 2070248 h 2330613"/>
                <a:gd name="connsiteX34" fmla="*/ 3994150 w 8051800"/>
                <a:gd name="connsiteY34" fmla="*/ 2057548 h 2330613"/>
                <a:gd name="connsiteX35" fmla="*/ 4152900 w 8051800"/>
                <a:gd name="connsiteY35" fmla="*/ 2044848 h 2330613"/>
                <a:gd name="connsiteX36" fmla="*/ 4260850 w 8051800"/>
                <a:gd name="connsiteY36" fmla="*/ 2025798 h 2330613"/>
                <a:gd name="connsiteX37" fmla="*/ 4305300 w 8051800"/>
                <a:gd name="connsiteY37" fmla="*/ 2013098 h 2330613"/>
                <a:gd name="connsiteX38" fmla="*/ 4413250 w 8051800"/>
                <a:gd name="connsiteY38" fmla="*/ 2000398 h 2330613"/>
                <a:gd name="connsiteX39" fmla="*/ 4514850 w 8051800"/>
                <a:gd name="connsiteY39" fmla="*/ 1981348 h 2330613"/>
                <a:gd name="connsiteX40" fmla="*/ 4559300 w 8051800"/>
                <a:gd name="connsiteY40" fmla="*/ 1974998 h 2330613"/>
                <a:gd name="connsiteX41" fmla="*/ 4610100 w 8051800"/>
                <a:gd name="connsiteY41" fmla="*/ 1962298 h 2330613"/>
                <a:gd name="connsiteX42" fmla="*/ 4686300 w 8051800"/>
                <a:gd name="connsiteY42" fmla="*/ 1949598 h 2330613"/>
                <a:gd name="connsiteX43" fmla="*/ 4756150 w 8051800"/>
                <a:gd name="connsiteY43" fmla="*/ 1930548 h 2330613"/>
                <a:gd name="connsiteX44" fmla="*/ 4826000 w 8051800"/>
                <a:gd name="connsiteY44" fmla="*/ 1917848 h 2330613"/>
                <a:gd name="connsiteX45" fmla="*/ 4857750 w 8051800"/>
                <a:gd name="connsiteY45" fmla="*/ 1905148 h 2330613"/>
                <a:gd name="connsiteX46" fmla="*/ 4914900 w 8051800"/>
                <a:gd name="connsiteY46" fmla="*/ 1892448 h 2330613"/>
                <a:gd name="connsiteX47" fmla="*/ 4953000 w 8051800"/>
                <a:gd name="connsiteY47" fmla="*/ 1879748 h 2330613"/>
                <a:gd name="connsiteX48" fmla="*/ 5010150 w 8051800"/>
                <a:gd name="connsiteY48" fmla="*/ 1867048 h 2330613"/>
                <a:gd name="connsiteX49" fmla="*/ 5041900 w 8051800"/>
                <a:gd name="connsiteY49" fmla="*/ 1854348 h 2330613"/>
                <a:gd name="connsiteX50" fmla="*/ 5086350 w 8051800"/>
                <a:gd name="connsiteY50" fmla="*/ 1847998 h 2330613"/>
                <a:gd name="connsiteX51" fmla="*/ 5168900 w 8051800"/>
                <a:gd name="connsiteY51" fmla="*/ 1835298 h 2330613"/>
                <a:gd name="connsiteX52" fmla="*/ 5213350 w 8051800"/>
                <a:gd name="connsiteY52" fmla="*/ 1822598 h 2330613"/>
                <a:gd name="connsiteX53" fmla="*/ 5289550 w 8051800"/>
                <a:gd name="connsiteY53" fmla="*/ 1803548 h 2330613"/>
                <a:gd name="connsiteX54" fmla="*/ 5308600 w 8051800"/>
                <a:gd name="connsiteY54" fmla="*/ 1797198 h 2330613"/>
                <a:gd name="connsiteX55" fmla="*/ 5334000 w 8051800"/>
                <a:gd name="connsiteY55" fmla="*/ 1790848 h 2330613"/>
                <a:gd name="connsiteX56" fmla="*/ 5372100 w 8051800"/>
                <a:gd name="connsiteY56" fmla="*/ 1778148 h 2330613"/>
                <a:gd name="connsiteX57" fmla="*/ 5435600 w 8051800"/>
                <a:gd name="connsiteY57" fmla="*/ 1771798 h 2330613"/>
                <a:gd name="connsiteX58" fmla="*/ 5480050 w 8051800"/>
                <a:gd name="connsiteY58" fmla="*/ 1765448 h 2330613"/>
                <a:gd name="connsiteX59" fmla="*/ 5556250 w 8051800"/>
                <a:gd name="connsiteY59" fmla="*/ 1746398 h 2330613"/>
                <a:gd name="connsiteX60" fmla="*/ 5581650 w 8051800"/>
                <a:gd name="connsiteY60" fmla="*/ 1740048 h 2330613"/>
                <a:gd name="connsiteX61" fmla="*/ 5619750 w 8051800"/>
                <a:gd name="connsiteY61" fmla="*/ 1733698 h 2330613"/>
                <a:gd name="connsiteX62" fmla="*/ 5676900 w 8051800"/>
                <a:gd name="connsiteY62" fmla="*/ 1714648 h 2330613"/>
                <a:gd name="connsiteX63" fmla="*/ 5708650 w 8051800"/>
                <a:gd name="connsiteY63" fmla="*/ 1701948 h 2330613"/>
                <a:gd name="connsiteX64" fmla="*/ 5734050 w 8051800"/>
                <a:gd name="connsiteY64" fmla="*/ 1695598 h 2330613"/>
                <a:gd name="connsiteX65" fmla="*/ 5803900 w 8051800"/>
                <a:gd name="connsiteY65" fmla="*/ 1682898 h 2330613"/>
                <a:gd name="connsiteX66" fmla="*/ 5854700 w 8051800"/>
                <a:gd name="connsiteY66" fmla="*/ 1657498 h 2330613"/>
                <a:gd name="connsiteX67" fmla="*/ 5911850 w 8051800"/>
                <a:gd name="connsiteY67" fmla="*/ 1638448 h 2330613"/>
                <a:gd name="connsiteX68" fmla="*/ 5930900 w 8051800"/>
                <a:gd name="connsiteY68" fmla="*/ 1632098 h 2330613"/>
                <a:gd name="connsiteX69" fmla="*/ 5969000 w 8051800"/>
                <a:gd name="connsiteY69" fmla="*/ 1613048 h 2330613"/>
                <a:gd name="connsiteX70" fmla="*/ 5994400 w 8051800"/>
                <a:gd name="connsiteY70" fmla="*/ 1606698 h 2330613"/>
                <a:gd name="connsiteX71" fmla="*/ 6026150 w 8051800"/>
                <a:gd name="connsiteY71" fmla="*/ 1593998 h 2330613"/>
                <a:gd name="connsiteX72" fmla="*/ 6064250 w 8051800"/>
                <a:gd name="connsiteY72" fmla="*/ 1581298 h 2330613"/>
                <a:gd name="connsiteX73" fmla="*/ 6096000 w 8051800"/>
                <a:gd name="connsiteY73" fmla="*/ 1568598 h 2330613"/>
                <a:gd name="connsiteX74" fmla="*/ 6127750 w 8051800"/>
                <a:gd name="connsiteY74" fmla="*/ 1562248 h 2330613"/>
                <a:gd name="connsiteX75" fmla="*/ 6184900 w 8051800"/>
                <a:gd name="connsiteY75" fmla="*/ 1536848 h 2330613"/>
                <a:gd name="connsiteX76" fmla="*/ 6210300 w 8051800"/>
                <a:gd name="connsiteY76" fmla="*/ 1530498 h 2330613"/>
                <a:gd name="connsiteX77" fmla="*/ 6292850 w 8051800"/>
                <a:gd name="connsiteY77" fmla="*/ 1505098 h 2330613"/>
                <a:gd name="connsiteX78" fmla="*/ 6318250 w 8051800"/>
                <a:gd name="connsiteY78" fmla="*/ 1492398 h 2330613"/>
                <a:gd name="connsiteX79" fmla="*/ 6369050 w 8051800"/>
                <a:gd name="connsiteY79" fmla="*/ 1473348 h 2330613"/>
                <a:gd name="connsiteX80" fmla="*/ 6413500 w 8051800"/>
                <a:gd name="connsiteY80" fmla="*/ 1447948 h 2330613"/>
                <a:gd name="connsiteX81" fmla="*/ 6464300 w 8051800"/>
                <a:gd name="connsiteY81" fmla="*/ 1422548 h 2330613"/>
                <a:gd name="connsiteX82" fmla="*/ 6483350 w 8051800"/>
                <a:gd name="connsiteY82" fmla="*/ 1409848 h 2330613"/>
                <a:gd name="connsiteX83" fmla="*/ 6521450 w 8051800"/>
                <a:gd name="connsiteY83" fmla="*/ 1397148 h 2330613"/>
                <a:gd name="connsiteX84" fmla="*/ 6565900 w 8051800"/>
                <a:gd name="connsiteY84" fmla="*/ 1365398 h 2330613"/>
                <a:gd name="connsiteX85" fmla="*/ 6610350 w 8051800"/>
                <a:gd name="connsiteY85" fmla="*/ 1346348 h 2330613"/>
                <a:gd name="connsiteX86" fmla="*/ 6635750 w 8051800"/>
                <a:gd name="connsiteY86" fmla="*/ 1327298 h 2330613"/>
                <a:gd name="connsiteX87" fmla="*/ 6654800 w 8051800"/>
                <a:gd name="connsiteY87" fmla="*/ 1320948 h 2330613"/>
                <a:gd name="connsiteX88" fmla="*/ 6699250 w 8051800"/>
                <a:gd name="connsiteY88" fmla="*/ 1295548 h 2330613"/>
                <a:gd name="connsiteX89" fmla="*/ 6743700 w 8051800"/>
                <a:gd name="connsiteY89" fmla="*/ 1263798 h 2330613"/>
                <a:gd name="connsiteX90" fmla="*/ 6807200 w 8051800"/>
                <a:gd name="connsiteY90" fmla="*/ 1232048 h 2330613"/>
                <a:gd name="connsiteX91" fmla="*/ 6838950 w 8051800"/>
                <a:gd name="connsiteY91" fmla="*/ 1219348 h 2330613"/>
                <a:gd name="connsiteX92" fmla="*/ 6864350 w 8051800"/>
                <a:gd name="connsiteY92" fmla="*/ 1200298 h 2330613"/>
                <a:gd name="connsiteX93" fmla="*/ 6902450 w 8051800"/>
                <a:gd name="connsiteY93" fmla="*/ 1187598 h 2330613"/>
                <a:gd name="connsiteX94" fmla="*/ 6934200 w 8051800"/>
                <a:gd name="connsiteY94" fmla="*/ 1168548 h 2330613"/>
                <a:gd name="connsiteX95" fmla="*/ 6959600 w 8051800"/>
                <a:gd name="connsiteY95" fmla="*/ 1149498 h 2330613"/>
                <a:gd name="connsiteX96" fmla="*/ 6991350 w 8051800"/>
                <a:gd name="connsiteY96" fmla="*/ 1136798 h 2330613"/>
                <a:gd name="connsiteX97" fmla="*/ 7016750 w 8051800"/>
                <a:gd name="connsiteY97" fmla="*/ 1124098 h 2330613"/>
                <a:gd name="connsiteX98" fmla="*/ 7048500 w 8051800"/>
                <a:gd name="connsiteY98" fmla="*/ 1111398 h 2330613"/>
                <a:gd name="connsiteX99" fmla="*/ 7099300 w 8051800"/>
                <a:gd name="connsiteY99" fmla="*/ 1085998 h 2330613"/>
                <a:gd name="connsiteX100" fmla="*/ 7137400 w 8051800"/>
                <a:gd name="connsiteY100" fmla="*/ 1066948 h 2330613"/>
                <a:gd name="connsiteX101" fmla="*/ 7169150 w 8051800"/>
                <a:gd name="connsiteY101" fmla="*/ 1041548 h 2330613"/>
                <a:gd name="connsiteX102" fmla="*/ 7188200 w 8051800"/>
                <a:gd name="connsiteY102" fmla="*/ 1035198 h 2330613"/>
                <a:gd name="connsiteX103" fmla="*/ 7213600 w 8051800"/>
                <a:gd name="connsiteY103" fmla="*/ 1016148 h 2330613"/>
                <a:gd name="connsiteX104" fmla="*/ 7239000 w 8051800"/>
                <a:gd name="connsiteY104" fmla="*/ 1003448 h 2330613"/>
                <a:gd name="connsiteX105" fmla="*/ 7264400 w 8051800"/>
                <a:gd name="connsiteY105" fmla="*/ 984398 h 2330613"/>
                <a:gd name="connsiteX106" fmla="*/ 7289800 w 8051800"/>
                <a:gd name="connsiteY106" fmla="*/ 971698 h 2330613"/>
                <a:gd name="connsiteX107" fmla="*/ 7353300 w 8051800"/>
                <a:gd name="connsiteY107" fmla="*/ 933598 h 2330613"/>
                <a:gd name="connsiteX108" fmla="*/ 7378700 w 8051800"/>
                <a:gd name="connsiteY108" fmla="*/ 920898 h 2330613"/>
                <a:gd name="connsiteX109" fmla="*/ 7423150 w 8051800"/>
                <a:gd name="connsiteY109" fmla="*/ 889148 h 2330613"/>
                <a:gd name="connsiteX110" fmla="*/ 7454900 w 8051800"/>
                <a:gd name="connsiteY110" fmla="*/ 870098 h 2330613"/>
                <a:gd name="connsiteX111" fmla="*/ 7493000 w 8051800"/>
                <a:gd name="connsiteY111" fmla="*/ 844698 h 2330613"/>
                <a:gd name="connsiteX112" fmla="*/ 7512050 w 8051800"/>
                <a:gd name="connsiteY112" fmla="*/ 831998 h 2330613"/>
                <a:gd name="connsiteX113" fmla="*/ 7537450 w 8051800"/>
                <a:gd name="connsiteY113" fmla="*/ 819298 h 2330613"/>
                <a:gd name="connsiteX114" fmla="*/ 7569200 w 8051800"/>
                <a:gd name="connsiteY114" fmla="*/ 793898 h 2330613"/>
                <a:gd name="connsiteX115" fmla="*/ 7588250 w 8051800"/>
                <a:gd name="connsiteY115" fmla="*/ 781198 h 2330613"/>
                <a:gd name="connsiteX116" fmla="*/ 7613650 w 8051800"/>
                <a:gd name="connsiteY116" fmla="*/ 762148 h 2330613"/>
                <a:gd name="connsiteX117" fmla="*/ 7639050 w 8051800"/>
                <a:gd name="connsiteY117" fmla="*/ 749448 h 2330613"/>
                <a:gd name="connsiteX118" fmla="*/ 7715250 w 8051800"/>
                <a:gd name="connsiteY118" fmla="*/ 679598 h 2330613"/>
                <a:gd name="connsiteX119" fmla="*/ 7747000 w 8051800"/>
                <a:gd name="connsiteY119" fmla="*/ 647848 h 2330613"/>
                <a:gd name="connsiteX120" fmla="*/ 7791450 w 8051800"/>
                <a:gd name="connsiteY120" fmla="*/ 609748 h 2330613"/>
                <a:gd name="connsiteX121" fmla="*/ 7804150 w 8051800"/>
                <a:gd name="connsiteY121" fmla="*/ 590698 h 2330613"/>
                <a:gd name="connsiteX122" fmla="*/ 7823200 w 8051800"/>
                <a:gd name="connsiteY122" fmla="*/ 577998 h 2330613"/>
                <a:gd name="connsiteX123" fmla="*/ 7842250 w 8051800"/>
                <a:gd name="connsiteY123" fmla="*/ 558948 h 2330613"/>
                <a:gd name="connsiteX124" fmla="*/ 7899400 w 8051800"/>
                <a:gd name="connsiteY124" fmla="*/ 508148 h 2330613"/>
                <a:gd name="connsiteX125" fmla="*/ 7912100 w 8051800"/>
                <a:gd name="connsiteY125" fmla="*/ 489098 h 2330613"/>
                <a:gd name="connsiteX126" fmla="*/ 7950200 w 8051800"/>
                <a:gd name="connsiteY126" fmla="*/ 463698 h 2330613"/>
                <a:gd name="connsiteX127" fmla="*/ 7975600 w 8051800"/>
                <a:gd name="connsiteY127" fmla="*/ 425598 h 2330613"/>
                <a:gd name="connsiteX128" fmla="*/ 7988300 w 8051800"/>
                <a:gd name="connsiteY128" fmla="*/ 406548 h 2330613"/>
                <a:gd name="connsiteX129" fmla="*/ 8007350 w 8051800"/>
                <a:gd name="connsiteY129" fmla="*/ 387498 h 2330613"/>
                <a:gd name="connsiteX130" fmla="*/ 8026400 w 8051800"/>
                <a:gd name="connsiteY130" fmla="*/ 349398 h 2330613"/>
                <a:gd name="connsiteX131" fmla="*/ 8045450 w 8051800"/>
                <a:gd name="connsiteY131" fmla="*/ 285898 h 2330613"/>
                <a:gd name="connsiteX132" fmla="*/ 8051800 w 8051800"/>
                <a:gd name="connsiteY132" fmla="*/ 247798 h 2330613"/>
                <a:gd name="connsiteX133" fmla="*/ 8045450 w 8051800"/>
                <a:gd name="connsiteY133" fmla="*/ 190648 h 2330613"/>
                <a:gd name="connsiteX134" fmla="*/ 8039100 w 8051800"/>
                <a:gd name="connsiteY134" fmla="*/ 171598 h 2330613"/>
                <a:gd name="connsiteX135" fmla="*/ 7994650 w 8051800"/>
                <a:gd name="connsiteY135" fmla="*/ 146198 h 2330613"/>
                <a:gd name="connsiteX136" fmla="*/ 7962900 w 8051800"/>
                <a:gd name="connsiteY136" fmla="*/ 133498 h 2330613"/>
                <a:gd name="connsiteX137" fmla="*/ 7943850 w 8051800"/>
                <a:gd name="connsiteY137" fmla="*/ 127148 h 2330613"/>
                <a:gd name="connsiteX138" fmla="*/ 7740650 w 8051800"/>
                <a:gd name="connsiteY138" fmla="*/ 108098 h 2330613"/>
                <a:gd name="connsiteX139" fmla="*/ 7315200 w 8051800"/>
                <a:gd name="connsiteY139" fmla="*/ 95398 h 2330613"/>
                <a:gd name="connsiteX140" fmla="*/ 7251700 w 8051800"/>
                <a:gd name="connsiteY140" fmla="*/ 89048 h 2330613"/>
                <a:gd name="connsiteX141" fmla="*/ 7105650 w 8051800"/>
                <a:gd name="connsiteY141" fmla="*/ 76348 h 2330613"/>
                <a:gd name="connsiteX142" fmla="*/ 6946900 w 8051800"/>
                <a:gd name="connsiteY142" fmla="*/ 82698 h 2330613"/>
                <a:gd name="connsiteX143" fmla="*/ 6597650 w 8051800"/>
                <a:gd name="connsiteY143" fmla="*/ 69998 h 2330613"/>
                <a:gd name="connsiteX144" fmla="*/ 6413500 w 8051800"/>
                <a:gd name="connsiteY144" fmla="*/ 57298 h 2330613"/>
                <a:gd name="connsiteX145" fmla="*/ 6083300 w 8051800"/>
                <a:gd name="connsiteY145" fmla="*/ 76348 h 2330613"/>
                <a:gd name="connsiteX146" fmla="*/ 5886450 w 8051800"/>
                <a:gd name="connsiteY146" fmla="*/ 69998 h 2330613"/>
                <a:gd name="connsiteX147" fmla="*/ 5810250 w 8051800"/>
                <a:gd name="connsiteY147" fmla="*/ 63648 h 2330613"/>
                <a:gd name="connsiteX148" fmla="*/ 5784850 w 8051800"/>
                <a:gd name="connsiteY148" fmla="*/ 57298 h 2330613"/>
                <a:gd name="connsiteX149" fmla="*/ 5740400 w 8051800"/>
                <a:gd name="connsiteY149" fmla="*/ 50948 h 2330613"/>
                <a:gd name="connsiteX150" fmla="*/ 5645150 w 8051800"/>
                <a:gd name="connsiteY150" fmla="*/ 44598 h 2330613"/>
                <a:gd name="connsiteX151" fmla="*/ 5568950 w 8051800"/>
                <a:gd name="connsiteY151" fmla="*/ 38248 h 2330613"/>
                <a:gd name="connsiteX152" fmla="*/ 5473700 w 8051800"/>
                <a:gd name="connsiteY152" fmla="*/ 31898 h 2330613"/>
                <a:gd name="connsiteX153" fmla="*/ 5422900 w 8051800"/>
                <a:gd name="connsiteY153" fmla="*/ 25548 h 2330613"/>
                <a:gd name="connsiteX154" fmla="*/ 5321300 w 8051800"/>
                <a:gd name="connsiteY154" fmla="*/ 19198 h 2330613"/>
                <a:gd name="connsiteX155" fmla="*/ 4800600 w 8051800"/>
                <a:gd name="connsiteY155" fmla="*/ 19198 h 2330613"/>
                <a:gd name="connsiteX156" fmla="*/ 4622800 w 8051800"/>
                <a:gd name="connsiteY156" fmla="*/ 25548 h 2330613"/>
                <a:gd name="connsiteX157" fmla="*/ 4375150 w 8051800"/>
                <a:gd name="connsiteY157" fmla="*/ 44598 h 2330613"/>
                <a:gd name="connsiteX158" fmla="*/ 4286250 w 8051800"/>
                <a:gd name="connsiteY158" fmla="*/ 50948 h 2330613"/>
                <a:gd name="connsiteX159" fmla="*/ 4254500 w 8051800"/>
                <a:gd name="connsiteY159" fmla="*/ 57298 h 2330613"/>
                <a:gd name="connsiteX160" fmla="*/ 4089400 w 8051800"/>
                <a:gd name="connsiteY160" fmla="*/ 69998 h 2330613"/>
                <a:gd name="connsiteX161" fmla="*/ 4064000 w 8051800"/>
                <a:gd name="connsiteY161" fmla="*/ 76348 h 2330613"/>
                <a:gd name="connsiteX162" fmla="*/ 3771900 w 8051800"/>
                <a:gd name="connsiteY162" fmla="*/ 101748 h 2330613"/>
                <a:gd name="connsiteX163" fmla="*/ 3644900 w 8051800"/>
                <a:gd name="connsiteY163" fmla="*/ 114448 h 2330613"/>
                <a:gd name="connsiteX164" fmla="*/ 2571750 w 8051800"/>
                <a:gd name="connsiteY164" fmla="*/ 114448 h 2330613"/>
                <a:gd name="connsiteX165" fmla="*/ 2463800 w 8051800"/>
                <a:gd name="connsiteY165" fmla="*/ 120798 h 2330613"/>
                <a:gd name="connsiteX166" fmla="*/ 2216150 w 8051800"/>
                <a:gd name="connsiteY166" fmla="*/ 133498 h 2330613"/>
                <a:gd name="connsiteX167" fmla="*/ 2095500 w 8051800"/>
                <a:gd name="connsiteY167" fmla="*/ 146198 h 2330613"/>
                <a:gd name="connsiteX168" fmla="*/ 1809750 w 8051800"/>
                <a:gd name="connsiteY168" fmla="*/ 165248 h 2330613"/>
                <a:gd name="connsiteX169" fmla="*/ 1676400 w 8051800"/>
                <a:gd name="connsiteY169" fmla="*/ 177948 h 2330613"/>
                <a:gd name="connsiteX170" fmla="*/ 1543050 w 8051800"/>
                <a:gd name="connsiteY170" fmla="*/ 184298 h 2330613"/>
                <a:gd name="connsiteX171" fmla="*/ 1244600 w 8051800"/>
                <a:gd name="connsiteY171" fmla="*/ 177948 h 2330613"/>
                <a:gd name="connsiteX172" fmla="*/ 1162050 w 8051800"/>
                <a:gd name="connsiteY172" fmla="*/ 171598 h 2330613"/>
                <a:gd name="connsiteX173" fmla="*/ 1016000 w 8051800"/>
                <a:gd name="connsiteY173" fmla="*/ 165248 h 2330613"/>
                <a:gd name="connsiteX174" fmla="*/ 590550 w 8051800"/>
                <a:gd name="connsiteY174" fmla="*/ 171598 h 2330613"/>
                <a:gd name="connsiteX175" fmla="*/ 482600 w 8051800"/>
                <a:gd name="connsiteY175" fmla="*/ 177948 h 2330613"/>
                <a:gd name="connsiteX176" fmla="*/ 387350 w 8051800"/>
                <a:gd name="connsiteY176" fmla="*/ 196998 h 2330613"/>
                <a:gd name="connsiteX177" fmla="*/ 349250 w 8051800"/>
                <a:gd name="connsiteY177" fmla="*/ 203348 h 2330613"/>
                <a:gd name="connsiteX178" fmla="*/ 304800 w 8051800"/>
                <a:gd name="connsiteY178" fmla="*/ 222398 h 2330613"/>
                <a:gd name="connsiteX179" fmla="*/ 260350 w 8051800"/>
                <a:gd name="connsiteY179" fmla="*/ 235098 h 2330613"/>
                <a:gd name="connsiteX180" fmla="*/ 241300 w 8051800"/>
                <a:gd name="connsiteY180" fmla="*/ 247798 h 2330613"/>
                <a:gd name="connsiteX181" fmla="*/ 215900 w 8051800"/>
                <a:gd name="connsiteY181" fmla="*/ 260498 h 2330613"/>
                <a:gd name="connsiteX182" fmla="*/ 158750 w 8051800"/>
                <a:gd name="connsiteY182" fmla="*/ 292248 h 2330613"/>
                <a:gd name="connsiteX183" fmla="*/ 127000 w 8051800"/>
                <a:gd name="connsiteY183" fmla="*/ 330348 h 2330613"/>
                <a:gd name="connsiteX184" fmla="*/ 95250 w 8051800"/>
                <a:gd name="connsiteY184" fmla="*/ 374798 h 2330613"/>
                <a:gd name="connsiteX185" fmla="*/ 76200 w 8051800"/>
                <a:gd name="connsiteY185" fmla="*/ 419248 h 2330613"/>
                <a:gd name="connsiteX186" fmla="*/ 69850 w 8051800"/>
                <a:gd name="connsiteY186" fmla="*/ 457348 h 2330613"/>
                <a:gd name="connsiteX187" fmla="*/ 57150 w 8051800"/>
                <a:gd name="connsiteY187" fmla="*/ 482748 h 2330613"/>
                <a:gd name="connsiteX188" fmla="*/ 38100 w 8051800"/>
                <a:gd name="connsiteY188" fmla="*/ 628798 h 2330613"/>
                <a:gd name="connsiteX189" fmla="*/ 31750 w 8051800"/>
                <a:gd name="connsiteY189" fmla="*/ 660548 h 2330613"/>
                <a:gd name="connsiteX190" fmla="*/ 25400 w 8051800"/>
                <a:gd name="connsiteY190" fmla="*/ 704998 h 2330613"/>
                <a:gd name="connsiteX191" fmla="*/ 19050 w 8051800"/>
                <a:gd name="connsiteY191" fmla="*/ 730398 h 2330613"/>
                <a:gd name="connsiteX192" fmla="*/ 0 w 8051800"/>
                <a:gd name="connsiteY192" fmla="*/ 812948 h 2330613"/>
                <a:gd name="connsiteX193" fmla="*/ 6350 w 8051800"/>
                <a:gd name="connsiteY193" fmla="*/ 1257448 h 2330613"/>
                <a:gd name="connsiteX194" fmla="*/ 12700 w 8051800"/>
                <a:gd name="connsiteY194" fmla="*/ 1282848 h 2330613"/>
                <a:gd name="connsiteX195" fmla="*/ 19050 w 8051800"/>
                <a:gd name="connsiteY195" fmla="*/ 1638448 h 2330613"/>
                <a:gd name="connsiteX196" fmla="*/ 25400 w 8051800"/>
                <a:gd name="connsiteY196" fmla="*/ 1676548 h 2330613"/>
                <a:gd name="connsiteX197" fmla="*/ 38100 w 8051800"/>
                <a:gd name="connsiteY197" fmla="*/ 1727348 h 2330613"/>
                <a:gd name="connsiteX198" fmla="*/ 44450 w 8051800"/>
                <a:gd name="connsiteY198" fmla="*/ 1803548 h 2330613"/>
                <a:gd name="connsiteX199" fmla="*/ 50800 w 8051800"/>
                <a:gd name="connsiteY199" fmla="*/ 1822598 h 2330613"/>
                <a:gd name="connsiteX200" fmla="*/ 63500 w 8051800"/>
                <a:gd name="connsiteY200" fmla="*/ 1873398 h 2330613"/>
                <a:gd name="connsiteX201" fmla="*/ 76200 w 8051800"/>
                <a:gd name="connsiteY201" fmla="*/ 1930548 h 2330613"/>
                <a:gd name="connsiteX202" fmla="*/ 88900 w 8051800"/>
                <a:gd name="connsiteY202" fmla="*/ 1955948 h 2330613"/>
                <a:gd name="connsiteX203" fmla="*/ 120650 w 8051800"/>
                <a:gd name="connsiteY203" fmla="*/ 2057548 h 2330613"/>
                <a:gd name="connsiteX204" fmla="*/ 139700 w 8051800"/>
                <a:gd name="connsiteY204" fmla="*/ 2089298 h 2330613"/>
                <a:gd name="connsiteX205" fmla="*/ 146050 w 8051800"/>
                <a:gd name="connsiteY205" fmla="*/ 2108348 h 2330613"/>
                <a:gd name="connsiteX206" fmla="*/ 158750 w 8051800"/>
                <a:gd name="connsiteY206" fmla="*/ 2127398 h 2330613"/>
                <a:gd name="connsiteX207" fmla="*/ 177800 w 8051800"/>
                <a:gd name="connsiteY207" fmla="*/ 2165498 h 2330613"/>
                <a:gd name="connsiteX208" fmla="*/ 196850 w 8051800"/>
                <a:gd name="connsiteY208" fmla="*/ 2248048 h 2330613"/>
                <a:gd name="connsiteX209" fmla="*/ 209550 w 8051800"/>
                <a:gd name="connsiteY209" fmla="*/ 2267098 h 2330613"/>
                <a:gd name="connsiteX210" fmla="*/ 215900 w 8051800"/>
                <a:gd name="connsiteY210" fmla="*/ 2286148 h 2330613"/>
                <a:gd name="connsiteX211" fmla="*/ 234950 w 8051800"/>
                <a:gd name="connsiteY211" fmla="*/ 2298848 h 2330613"/>
                <a:gd name="connsiteX212" fmla="*/ 254000 w 8051800"/>
                <a:gd name="connsiteY21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092200 w 8051800"/>
                <a:gd name="connsiteY5" fmla="*/ 2273448 h 2330613"/>
                <a:gd name="connsiteX6" fmla="*/ 1130300 w 8051800"/>
                <a:gd name="connsiteY6" fmla="*/ 2267098 h 2330613"/>
                <a:gd name="connsiteX7" fmla="*/ 1193800 w 8051800"/>
                <a:gd name="connsiteY7" fmla="*/ 2254398 h 2330613"/>
                <a:gd name="connsiteX8" fmla="*/ 1663700 w 8051800"/>
                <a:gd name="connsiteY8" fmla="*/ 2248048 h 2330613"/>
                <a:gd name="connsiteX9" fmla="*/ 1720850 w 8051800"/>
                <a:gd name="connsiteY9" fmla="*/ 2241698 h 2330613"/>
                <a:gd name="connsiteX10" fmla="*/ 1752600 w 8051800"/>
                <a:gd name="connsiteY10" fmla="*/ 2235348 h 2330613"/>
                <a:gd name="connsiteX11" fmla="*/ 1917700 w 8051800"/>
                <a:gd name="connsiteY11" fmla="*/ 2222648 h 2330613"/>
                <a:gd name="connsiteX12" fmla="*/ 2006600 w 8051800"/>
                <a:gd name="connsiteY12" fmla="*/ 2216298 h 2330613"/>
                <a:gd name="connsiteX13" fmla="*/ 2108200 w 8051800"/>
                <a:gd name="connsiteY13" fmla="*/ 2203598 h 2330613"/>
                <a:gd name="connsiteX14" fmla="*/ 2133600 w 8051800"/>
                <a:gd name="connsiteY14" fmla="*/ 2197248 h 2330613"/>
                <a:gd name="connsiteX15" fmla="*/ 2178050 w 8051800"/>
                <a:gd name="connsiteY15" fmla="*/ 2190898 h 2330613"/>
                <a:gd name="connsiteX16" fmla="*/ 2247900 w 8051800"/>
                <a:gd name="connsiteY16" fmla="*/ 2178198 h 2330613"/>
                <a:gd name="connsiteX17" fmla="*/ 2311400 w 8051800"/>
                <a:gd name="connsiteY17" fmla="*/ 2171848 h 2330613"/>
                <a:gd name="connsiteX18" fmla="*/ 2387600 w 8051800"/>
                <a:gd name="connsiteY18" fmla="*/ 2165498 h 2330613"/>
                <a:gd name="connsiteX19" fmla="*/ 2425700 w 8051800"/>
                <a:gd name="connsiteY19" fmla="*/ 2159148 h 2330613"/>
                <a:gd name="connsiteX20" fmla="*/ 2590800 w 8051800"/>
                <a:gd name="connsiteY20" fmla="*/ 2152798 h 2330613"/>
                <a:gd name="connsiteX21" fmla="*/ 2660650 w 8051800"/>
                <a:gd name="connsiteY21" fmla="*/ 2146448 h 2330613"/>
                <a:gd name="connsiteX22" fmla="*/ 2755900 w 8051800"/>
                <a:gd name="connsiteY22" fmla="*/ 2133748 h 2330613"/>
                <a:gd name="connsiteX23" fmla="*/ 2908300 w 8051800"/>
                <a:gd name="connsiteY23" fmla="*/ 2140098 h 2330613"/>
                <a:gd name="connsiteX24" fmla="*/ 3035300 w 8051800"/>
                <a:gd name="connsiteY24" fmla="*/ 2146448 h 2330613"/>
                <a:gd name="connsiteX25" fmla="*/ 3257550 w 8051800"/>
                <a:gd name="connsiteY25" fmla="*/ 2140098 h 2330613"/>
                <a:gd name="connsiteX26" fmla="*/ 3333750 w 8051800"/>
                <a:gd name="connsiteY26" fmla="*/ 2133748 h 2330613"/>
                <a:gd name="connsiteX27" fmla="*/ 3371850 w 8051800"/>
                <a:gd name="connsiteY27" fmla="*/ 2127398 h 2330613"/>
                <a:gd name="connsiteX28" fmla="*/ 3448050 w 8051800"/>
                <a:gd name="connsiteY28" fmla="*/ 2121048 h 2330613"/>
                <a:gd name="connsiteX29" fmla="*/ 3486150 w 8051800"/>
                <a:gd name="connsiteY29" fmla="*/ 2114698 h 2330613"/>
                <a:gd name="connsiteX30" fmla="*/ 3517900 w 8051800"/>
                <a:gd name="connsiteY30" fmla="*/ 2108348 h 2330613"/>
                <a:gd name="connsiteX31" fmla="*/ 3740150 w 8051800"/>
                <a:gd name="connsiteY31" fmla="*/ 2089298 h 2330613"/>
                <a:gd name="connsiteX32" fmla="*/ 3810000 w 8051800"/>
                <a:gd name="connsiteY32" fmla="*/ 2082948 h 2330613"/>
                <a:gd name="connsiteX33" fmla="*/ 3917950 w 8051800"/>
                <a:gd name="connsiteY33" fmla="*/ 2070248 h 2330613"/>
                <a:gd name="connsiteX34" fmla="*/ 3994150 w 8051800"/>
                <a:gd name="connsiteY34" fmla="*/ 2057548 h 2330613"/>
                <a:gd name="connsiteX35" fmla="*/ 4152900 w 8051800"/>
                <a:gd name="connsiteY35" fmla="*/ 2044848 h 2330613"/>
                <a:gd name="connsiteX36" fmla="*/ 4260850 w 8051800"/>
                <a:gd name="connsiteY36" fmla="*/ 2025798 h 2330613"/>
                <a:gd name="connsiteX37" fmla="*/ 4305300 w 8051800"/>
                <a:gd name="connsiteY37" fmla="*/ 2013098 h 2330613"/>
                <a:gd name="connsiteX38" fmla="*/ 4413250 w 8051800"/>
                <a:gd name="connsiteY38" fmla="*/ 2000398 h 2330613"/>
                <a:gd name="connsiteX39" fmla="*/ 4514850 w 8051800"/>
                <a:gd name="connsiteY39" fmla="*/ 1981348 h 2330613"/>
                <a:gd name="connsiteX40" fmla="*/ 4559300 w 8051800"/>
                <a:gd name="connsiteY40" fmla="*/ 1974998 h 2330613"/>
                <a:gd name="connsiteX41" fmla="*/ 4610100 w 8051800"/>
                <a:gd name="connsiteY41" fmla="*/ 1962298 h 2330613"/>
                <a:gd name="connsiteX42" fmla="*/ 4686300 w 8051800"/>
                <a:gd name="connsiteY42" fmla="*/ 1949598 h 2330613"/>
                <a:gd name="connsiteX43" fmla="*/ 4756150 w 8051800"/>
                <a:gd name="connsiteY43" fmla="*/ 1930548 h 2330613"/>
                <a:gd name="connsiteX44" fmla="*/ 4826000 w 8051800"/>
                <a:gd name="connsiteY44" fmla="*/ 1917848 h 2330613"/>
                <a:gd name="connsiteX45" fmla="*/ 4857750 w 8051800"/>
                <a:gd name="connsiteY45" fmla="*/ 1905148 h 2330613"/>
                <a:gd name="connsiteX46" fmla="*/ 4914900 w 8051800"/>
                <a:gd name="connsiteY46" fmla="*/ 1892448 h 2330613"/>
                <a:gd name="connsiteX47" fmla="*/ 4953000 w 8051800"/>
                <a:gd name="connsiteY47" fmla="*/ 1879748 h 2330613"/>
                <a:gd name="connsiteX48" fmla="*/ 5010150 w 8051800"/>
                <a:gd name="connsiteY48" fmla="*/ 1867048 h 2330613"/>
                <a:gd name="connsiteX49" fmla="*/ 5041900 w 8051800"/>
                <a:gd name="connsiteY49" fmla="*/ 1854348 h 2330613"/>
                <a:gd name="connsiteX50" fmla="*/ 5086350 w 8051800"/>
                <a:gd name="connsiteY50" fmla="*/ 1847998 h 2330613"/>
                <a:gd name="connsiteX51" fmla="*/ 5168900 w 8051800"/>
                <a:gd name="connsiteY51" fmla="*/ 1835298 h 2330613"/>
                <a:gd name="connsiteX52" fmla="*/ 5213350 w 8051800"/>
                <a:gd name="connsiteY52" fmla="*/ 1822598 h 2330613"/>
                <a:gd name="connsiteX53" fmla="*/ 5289550 w 8051800"/>
                <a:gd name="connsiteY53" fmla="*/ 1803548 h 2330613"/>
                <a:gd name="connsiteX54" fmla="*/ 5308600 w 8051800"/>
                <a:gd name="connsiteY54" fmla="*/ 1797198 h 2330613"/>
                <a:gd name="connsiteX55" fmla="*/ 5334000 w 8051800"/>
                <a:gd name="connsiteY55" fmla="*/ 1790848 h 2330613"/>
                <a:gd name="connsiteX56" fmla="*/ 5372100 w 8051800"/>
                <a:gd name="connsiteY56" fmla="*/ 1778148 h 2330613"/>
                <a:gd name="connsiteX57" fmla="*/ 5435600 w 8051800"/>
                <a:gd name="connsiteY57" fmla="*/ 1771798 h 2330613"/>
                <a:gd name="connsiteX58" fmla="*/ 5480050 w 8051800"/>
                <a:gd name="connsiteY58" fmla="*/ 1765448 h 2330613"/>
                <a:gd name="connsiteX59" fmla="*/ 5556250 w 8051800"/>
                <a:gd name="connsiteY59" fmla="*/ 1746398 h 2330613"/>
                <a:gd name="connsiteX60" fmla="*/ 5581650 w 8051800"/>
                <a:gd name="connsiteY60" fmla="*/ 1740048 h 2330613"/>
                <a:gd name="connsiteX61" fmla="*/ 5619750 w 8051800"/>
                <a:gd name="connsiteY61" fmla="*/ 1733698 h 2330613"/>
                <a:gd name="connsiteX62" fmla="*/ 5676900 w 8051800"/>
                <a:gd name="connsiteY62" fmla="*/ 1714648 h 2330613"/>
                <a:gd name="connsiteX63" fmla="*/ 5708650 w 8051800"/>
                <a:gd name="connsiteY63" fmla="*/ 1701948 h 2330613"/>
                <a:gd name="connsiteX64" fmla="*/ 5734050 w 8051800"/>
                <a:gd name="connsiteY64" fmla="*/ 1695598 h 2330613"/>
                <a:gd name="connsiteX65" fmla="*/ 5803900 w 8051800"/>
                <a:gd name="connsiteY65" fmla="*/ 1682898 h 2330613"/>
                <a:gd name="connsiteX66" fmla="*/ 5854700 w 8051800"/>
                <a:gd name="connsiteY66" fmla="*/ 1657498 h 2330613"/>
                <a:gd name="connsiteX67" fmla="*/ 5911850 w 8051800"/>
                <a:gd name="connsiteY67" fmla="*/ 1638448 h 2330613"/>
                <a:gd name="connsiteX68" fmla="*/ 5930900 w 8051800"/>
                <a:gd name="connsiteY68" fmla="*/ 1632098 h 2330613"/>
                <a:gd name="connsiteX69" fmla="*/ 5969000 w 8051800"/>
                <a:gd name="connsiteY69" fmla="*/ 1613048 h 2330613"/>
                <a:gd name="connsiteX70" fmla="*/ 5994400 w 8051800"/>
                <a:gd name="connsiteY70" fmla="*/ 1606698 h 2330613"/>
                <a:gd name="connsiteX71" fmla="*/ 6026150 w 8051800"/>
                <a:gd name="connsiteY71" fmla="*/ 1593998 h 2330613"/>
                <a:gd name="connsiteX72" fmla="*/ 6064250 w 8051800"/>
                <a:gd name="connsiteY72" fmla="*/ 1581298 h 2330613"/>
                <a:gd name="connsiteX73" fmla="*/ 6096000 w 8051800"/>
                <a:gd name="connsiteY73" fmla="*/ 1568598 h 2330613"/>
                <a:gd name="connsiteX74" fmla="*/ 6127750 w 8051800"/>
                <a:gd name="connsiteY74" fmla="*/ 1562248 h 2330613"/>
                <a:gd name="connsiteX75" fmla="*/ 6184900 w 8051800"/>
                <a:gd name="connsiteY75" fmla="*/ 1536848 h 2330613"/>
                <a:gd name="connsiteX76" fmla="*/ 6210300 w 8051800"/>
                <a:gd name="connsiteY76" fmla="*/ 1530498 h 2330613"/>
                <a:gd name="connsiteX77" fmla="*/ 6292850 w 8051800"/>
                <a:gd name="connsiteY77" fmla="*/ 1505098 h 2330613"/>
                <a:gd name="connsiteX78" fmla="*/ 6318250 w 8051800"/>
                <a:gd name="connsiteY78" fmla="*/ 1492398 h 2330613"/>
                <a:gd name="connsiteX79" fmla="*/ 6369050 w 8051800"/>
                <a:gd name="connsiteY79" fmla="*/ 1473348 h 2330613"/>
                <a:gd name="connsiteX80" fmla="*/ 6413500 w 8051800"/>
                <a:gd name="connsiteY80" fmla="*/ 1447948 h 2330613"/>
                <a:gd name="connsiteX81" fmla="*/ 6464300 w 8051800"/>
                <a:gd name="connsiteY81" fmla="*/ 1422548 h 2330613"/>
                <a:gd name="connsiteX82" fmla="*/ 6483350 w 8051800"/>
                <a:gd name="connsiteY82" fmla="*/ 1409848 h 2330613"/>
                <a:gd name="connsiteX83" fmla="*/ 6521450 w 8051800"/>
                <a:gd name="connsiteY83" fmla="*/ 1397148 h 2330613"/>
                <a:gd name="connsiteX84" fmla="*/ 6565900 w 8051800"/>
                <a:gd name="connsiteY84" fmla="*/ 1365398 h 2330613"/>
                <a:gd name="connsiteX85" fmla="*/ 6610350 w 8051800"/>
                <a:gd name="connsiteY85" fmla="*/ 1346348 h 2330613"/>
                <a:gd name="connsiteX86" fmla="*/ 6635750 w 8051800"/>
                <a:gd name="connsiteY86" fmla="*/ 1327298 h 2330613"/>
                <a:gd name="connsiteX87" fmla="*/ 6654800 w 8051800"/>
                <a:gd name="connsiteY87" fmla="*/ 1320948 h 2330613"/>
                <a:gd name="connsiteX88" fmla="*/ 6699250 w 8051800"/>
                <a:gd name="connsiteY88" fmla="*/ 1295548 h 2330613"/>
                <a:gd name="connsiteX89" fmla="*/ 6743700 w 8051800"/>
                <a:gd name="connsiteY89" fmla="*/ 1263798 h 2330613"/>
                <a:gd name="connsiteX90" fmla="*/ 6807200 w 8051800"/>
                <a:gd name="connsiteY90" fmla="*/ 1232048 h 2330613"/>
                <a:gd name="connsiteX91" fmla="*/ 6838950 w 8051800"/>
                <a:gd name="connsiteY91" fmla="*/ 1219348 h 2330613"/>
                <a:gd name="connsiteX92" fmla="*/ 6864350 w 8051800"/>
                <a:gd name="connsiteY92" fmla="*/ 1200298 h 2330613"/>
                <a:gd name="connsiteX93" fmla="*/ 6902450 w 8051800"/>
                <a:gd name="connsiteY93" fmla="*/ 1187598 h 2330613"/>
                <a:gd name="connsiteX94" fmla="*/ 6934200 w 8051800"/>
                <a:gd name="connsiteY94" fmla="*/ 1168548 h 2330613"/>
                <a:gd name="connsiteX95" fmla="*/ 6959600 w 8051800"/>
                <a:gd name="connsiteY95" fmla="*/ 1149498 h 2330613"/>
                <a:gd name="connsiteX96" fmla="*/ 6991350 w 8051800"/>
                <a:gd name="connsiteY96" fmla="*/ 1136798 h 2330613"/>
                <a:gd name="connsiteX97" fmla="*/ 7016750 w 8051800"/>
                <a:gd name="connsiteY97" fmla="*/ 1124098 h 2330613"/>
                <a:gd name="connsiteX98" fmla="*/ 7048500 w 8051800"/>
                <a:gd name="connsiteY98" fmla="*/ 1111398 h 2330613"/>
                <a:gd name="connsiteX99" fmla="*/ 7099300 w 8051800"/>
                <a:gd name="connsiteY99" fmla="*/ 1085998 h 2330613"/>
                <a:gd name="connsiteX100" fmla="*/ 7137400 w 8051800"/>
                <a:gd name="connsiteY100" fmla="*/ 1066948 h 2330613"/>
                <a:gd name="connsiteX101" fmla="*/ 7169150 w 8051800"/>
                <a:gd name="connsiteY101" fmla="*/ 1041548 h 2330613"/>
                <a:gd name="connsiteX102" fmla="*/ 7188200 w 8051800"/>
                <a:gd name="connsiteY102" fmla="*/ 1035198 h 2330613"/>
                <a:gd name="connsiteX103" fmla="*/ 7213600 w 8051800"/>
                <a:gd name="connsiteY103" fmla="*/ 1016148 h 2330613"/>
                <a:gd name="connsiteX104" fmla="*/ 7239000 w 8051800"/>
                <a:gd name="connsiteY104" fmla="*/ 1003448 h 2330613"/>
                <a:gd name="connsiteX105" fmla="*/ 7264400 w 8051800"/>
                <a:gd name="connsiteY105" fmla="*/ 984398 h 2330613"/>
                <a:gd name="connsiteX106" fmla="*/ 7289800 w 8051800"/>
                <a:gd name="connsiteY106" fmla="*/ 971698 h 2330613"/>
                <a:gd name="connsiteX107" fmla="*/ 7353300 w 8051800"/>
                <a:gd name="connsiteY107" fmla="*/ 933598 h 2330613"/>
                <a:gd name="connsiteX108" fmla="*/ 7378700 w 8051800"/>
                <a:gd name="connsiteY108" fmla="*/ 920898 h 2330613"/>
                <a:gd name="connsiteX109" fmla="*/ 7423150 w 8051800"/>
                <a:gd name="connsiteY109" fmla="*/ 889148 h 2330613"/>
                <a:gd name="connsiteX110" fmla="*/ 7454900 w 8051800"/>
                <a:gd name="connsiteY110" fmla="*/ 870098 h 2330613"/>
                <a:gd name="connsiteX111" fmla="*/ 7493000 w 8051800"/>
                <a:gd name="connsiteY111" fmla="*/ 844698 h 2330613"/>
                <a:gd name="connsiteX112" fmla="*/ 7512050 w 8051800"/>
                <a:gd name="connsiteY112" fmla="*/ 831998 h 2330613"/>
                <a:gd name="connsiteX113" fmla="*/ 7537450 w 8051800"/>
                <a:gd name="connsiteY113" fmla="*/ 819298 h 2330613"/>
                <a:gd name="connsiteX114" fmla="*/ 7569200 w 8051800"/>
                <a:gd name="connsiteY114" fmla="*/ 793898 h 2330613"/>
                <a:gd name="connsiteX115" fmla="*/ 7588250 w 8051800"/>
                <a:gd name="connsiteY115" fmla="*/ 781198 h 2330613"/>
                <a:gd name="connsiteX116" fmla="*/ 7613650 w 8051800"/>
                <a:gd name="connsiteY116" fmla="*/ 762148 h 2330613"/>
                <a:gd name="connsiteX117" fmla="*/ 7639050 w 8051800"/>
                <a:gd name="connsiteY117" fmla="*/ 749448 h 2330613"/>
                <a:gd name="connsiteX118" fmla="*/ 7715250 w 8051800"/>
                <a:gd name="connsiteY118" fmla="*/ 679598 h 2330613"/>
                <a:gd name="connsiteX119" fmla="*/ 7747000 w 8051800"/>
                <a:gd name="connsiteY119" fmla="*/ 647848 h 2330613"/>
                <a:gd name="connsiteX120" fmla="*/ 7791450 w 8051800"/>
                <a:gd name="connsiteY120" fmla="*/ 609748 h 2330613"/>
                <a:gd name="connsiteX121" fmla="*/ 7804150 w 8051800"/>
                <a:gd name="connsiteY121" fmla="*/ 590698 h 2330613"/>
                <a:gd name="connsiteX122" fmla="*/ 7823200 w 8051800"/>
                <a:gd name="connsiteY122" fmla="*/ 577998 h 2330613"/>
                <a:gd name="connsiteX123" fmla="*/ 7842250 w 8051800"/>
                <a:gd name="connsiteY123" fmla="*/ 558948 h 2330613"/>
                <a:gd name="connsiteX124" fmla="*/ 7899400 w 8051800"/>
                <a:gd name="connsiteY124" fmla="*/ 508148 h 2330613"/>
                <a:gd name="connsiteX125" fmla="*/ 7912100 w 8051800"/>
                <a:gd name="connsiteY125" fmla="*/ 489098 h 2330613"/>
                <a:gd name="connsiteX126" fmla="*/ 7950200 w 8051800"/>
                <a:gd name="connsiteY126" fmla="*/ 463698 h 2330613"/>
                <a:gd name="connsiteX127" fmla="*/ 7975600 w 8051800"/>
                <a:gd name="connsiteY127" fmla="*/ 425598 h 2330613"/>
                <a:gd name="connsiteX128" fmla="*/ 7988300 w 8051800"/>
                <a:gd name="connsiteY128" fmla="*/ 406548 h 2330613"/>
                <a:gd name="connsiteX129" fmla="*/ 8007350 w 8051800"/>
                <a:gd name="connsiteY129" fmla="*/ 387498 h 2330613"/>
                <a:gd name="connsiteX130" fmla="*/ 8026400 w 8051800"/>
                <a:gd name="connsiteY130" fmla="*/ 349398 h 2330613"/>
                <a:gd name="connsiteX131" fmla="*/ 8045450 w 8051800"/>
                <a:gd name="connsiteY131" fmla="*/ 285898 h 2330613"/>
                <a:gd name="connsiteX132" fmla="*/ 8051800 w 8051800"/>
                <a:gd name="connsiteY132" fmla="*/ 247798 h 2330613"/>
                <a:gd name="connsiteX133" fmla="*/ 8045450 w 8051800"/>
                <a:gd name="connsiteY133" fmla="*/ 190648 h 2330613"/>
                <a:gd name="connsiteX134" fmla="*/ 8039100 w 8051800"/>
                <a:gd name="connsiteY134" fmla="*/ 171598 h 2330613"/>
                <a:gd name="connsiteX135" fmla="*/ 7994650 w 8051800"/>
                <a:gd name="connsiteY135" fmla="*/ 146198 h 2330613"/>
                <a:gd name="connsiteX136" fmla="*/ 7962900 w 8051800"/>
                <a:gd name="connsiteY136" fmla="*/ 133498 h 2330613"/>
                <a:gd name="connsiteX137" fmla="*/ 7943850 w 8051800"/>
                <a:gd name="connsiteY137" fmla="*/ 127148 h 2330613"/>
                <a:gd name="connsiteX138" fmla="*/ 7740650 w 8051800"/>
                <a:gd name="connsiteY138" fmla="*/ 108098 h 2330613"/>
                <a:gd name="connsiteX139" fmla="*/ 7315200 w 8051800"/>
                <a:gd name="connsiteY139" fmla="*/ 95398 h 2330613"/>
                <a:gd name="connsiteX140" fmla="*/ 7251700 w 8051800"/>
                <a:gd name="connsiteY140" fmla="*/ 89048 h 2330613"/>
                <a:gd name="connsiteX141" fmla="*/ 7105650 w 8051800"/>
                <a:gd name="connsiteY141" fmla="*/ 76348 h 2330613"/>
                <a:gd name="connsiteX142" fmla="*/ 6946900 w 8051800"/>
                <a:gd name="connsiteY142" fmla="*/ 82698 h 2330613"/>
                <a:gd name="connsiteX143" fmla="*/ 6597650 w 8051800"/>
                <a:gd name="connsiteY143" fmla="*/ 69998 h 2330613"/>
                <a:gd name="connsiteX144" fmla="*/ 6413500 w 8051800"/>
                <a:gd name="connsiteY144" fmla="*/ 57298 h 2330613"/>
                <a:gd name="connsiteX145" fmla="*/ 6083300 w 8051800"/>
                <a:gd name="connsiteY145" fmla="*/ 76348 h 2330613"/>
                <a:gd name="connsiteX146" fmla="*/ 5886450 w 8051800"/>
                <a:gd name="connsiteY146" fmla="*/ 69998 h 2330613"/>
                <a:gd name="connsiteX147" fmla="*/ 5810250 w 8051800"/>
                <a:gd name="connsiteY147" fmla="*/ 63648 h 2330613"/>
                <a:gd name="connsiteX148" fmla="*/ 5784850 w 8051800"/>
                <a:gd name="connsiteY148" fmla="*/ 57298 h 2330613"/>
                <a:gd name="connsiteX149" fmla="*/ 5740400 w 8051800"/>
                <a:gd name="connsiteY149" fmla="*/ 50948 h 2330613"/>
                <a:gd name="connsiteX150" fmla="*/ 5645150 w 8051800"/>
                <a:gd name="connsiteY150" fmla="*/ 44598 h 2330613"/>
                <a:gd name="connsiteX151" fmla="*/ 5568950 w 8051800"/>
                <a:gd name="connsiteY151" fmla="*/ 38248 h 2330613"/>
                <a:gd name="connsiteX152" fmla="*/ 5473700 w 8051800"/>
                <a:gd name="connsiteY152" fmla="*/ 31898 h 2330613"/>
                <a:gd name="connsiteX153" fmla="*/ 5422900 w 8051800"/>
                <a:gd name="connsiteY153" fmla="*/ 25548 h 2330613"/>
                <a:gd name="connsiteX154" fmla="*/ 5321300 w 8051800"/>
                <a:gd name="connsiteY154" fmla="*/ 19198 h 2330613"/>
                <a:gd name="connsiteX155" fmla="*/ 4800600 w 8051800"/>
                <a:gd name="connsiteY155" fmla="*/ 19198 h 2330613"/>
                <a:gd name="connsiteX156" fmla="*/ 4622800 w 8051800"/>
                <a:gd name="connsiteY156" fmla="*/ 25548 h 2330613"/>
                <a:gd name="connsiteX157" fmla="*/ 4375150 w 8051800"/>
                <a:gd name="connsiteY157" fmla="*/ 44598 h 2330613"/>
                <a:gd name="connsiteX158" fmla="*/ 4286250 w 8051800"/>
                <a:gd name="connsiteY158" fmla="*/ 50948 h 2330613"/>
                <a:gd name="connsiteX159" fmla="*/ 4254500 w 8051800"/>
                <a:gd name="connsiteY159" fmla="*/ 57298 h 2330613"/>
                <a:gd name="connsiteX160" fmla="*/ 4089400 w 8051800"/>
                <a:gd name="connsiteY160" fmla="*/ 69998 h 2330613"/>
                <a:gd name="connsiteX161" fmla="*/ 4064000 w 8051800"/>
                <a:gd name="connsiteY161" fmla="*/ 76348 h 2330613"/>
                <a:gd name="connsiteX162" fmla="*/ 3771900 w 8051800"/>
                <a:gd name="connsiteY162" fmla="*/ 101748 h 2330613"/>
                <a:gd name="connsiteX163" fmla="*/ 3644900 w 8051800"/>
                <a:gd name="connsiteY163" fmla="*/ 114448 h 2330613"/>
                <a:gd name="connsiteX164" fmla="*/ 2571750 w 8051800"/>
                <a:gd name="connsiteY164" fmla="*/ 114448 h 2330613"/>
                <a:gd name="connsiteX165" fmla="*/ 2463800 w 8051800"/>
                <a:gd name="connsiteY165" fmla="*/ 120798 h 2330613"/>
                <a:gd name="connsiteX166" fmla="*/ 2216150 w 8051800"/>
                <a:gd name="connsiteY166" fmla="*/ 133498 h 2330613"/>
                <a:gd name="connsiteX167" fmla="*/ 2095500 w 8051800"/>
                <a:gd name="connsiteY167" fmla="*/ 146198 h 2330613"/>
                <a:gd name="connsiteX168" fmla="*/ 1809750 w 8051800"/>
                <a:gd name="connsiteY168" fmla="*/ 165248 h 2330613"/>
                <a:gd name="connsiteX169" fmla="*/ 1676400 w 8051800"/>
                <a:gd name="connsiteY169" fmla="*/ 177948 h 2330613"/>
                <a:gd name="connsiteX170" fmla="*/ 1543050 w 8051800"/>
                <a:gd name="connsiteY170" fmla="*/ 184298 h 2330613"/>
                <a:gd name="connsiteX171" fmla="*/ 1244600 w 8051800"/>
                <a:gd name="connsiteY171" fmla="*/ 177948 h 2330613"/>
                <a:gd name="connsiteX172" fmla="*/ 1162050 w 8051800"/>
                <a:gd name="connsiteY172" fmla="*/ 171598 h 2330613"/>
                <a:gd name="connsiteX173" fmla="*/ 1016000 w 8051800"/>
                <a:gd name="connsiteY173" fmla="*/ 165248 h 2330613"/>
                <a:gd name="connsiteX174" fmla="*/ 590550 w 8051800"/>
                <a:gd name="connsiteY174" fmla="*/ 171598 h 2330613"/>
                <a:gd name="connsiteX175" fmla="*/ 482600 w 8051800"/>
                <a:gd name="connsiteY175" fmla="*/ 177948 h 2330613"/>
                <a:gd name="connsiteX176" fmla="*/ 387350 w 8051800"/>
                <a:gd name="connsiteY176" fmla="*/ 196998 h 2330613"/>
                <a:gd name="connsiteX177" fmla="*/ 349250 w 8051800"/>
                <a:gd name="connsiteY177" fmla="*/ 203348 h 2330613"/>
                <a:gd name="connsiteX178" fmla="*/ 304800 w 8051800"/>
                <a:gd name="connsiteY178" fmla="*/ 222398 h 2330613"/>
                <a:gd name="connsiteX179" fmla="*/ 260350 w 8051800"/>
                <a:gd name="connsiteY179" fmla="*/ 235098 h 2330613"/>
                <a:gd name="connsiteX180" fmla="*/ 241300 w 8051800"/>
                <a:gd name="connsiteY180" fmla="*/ 247798 h 2330613"/>
                <a:gd name="connsiteX181" fmla="*/ 215900 w 8051800"/>
                <a:gd name="connsiteY181" fmla="*/ 260498 h 2330613"/>
                <a:gd name="connsiteX182" fmla="*/ 158750 w 8051800"/>
                <a:gd name="connsiteY182" fmla="*/ 292248 h 2330613"/>
                <a:gd name="connsiteX183" fmla="*/ 127000 w 8051800"/>
                <a:gd name="connsiteY183" fmla="*/ 330348 h 2330613"/>
                <a:gd name="connsiteX184" fmla="*/ 95250 w 8051800"/>
                <a:gd name="connsiteY184" fmla="*/ 374798 h 2330613"/>
                <a:gd name="connsiteX185" fmla="*/ 76200 w 8051800"/>
                <a:gd name="connsiteY185" fmla="*/ 419248 h 2330613"/>
                <a:gd name="connsiteX186" fmla="*/ 69850 w 8051800"/>
                <a:gd name="connsiteY186" fmla="*/ 457348 h 2330613"/>
                <a:gd name="connsiteX187" fmla="*/ 57150 w 8051800"/>
                <a:gd name="connsiteY187" fmla="*/ 482748 h 2330613"/>
                <a:gd name="connsiteX188" fmla="*/ 38100 w 8051800"/>
                <a:gd name="connsiteY188" fmla="*/ 628798 h 2330613"/>
                <a:gd name="connsiteX189" fmla="*/ 31750 w 8051800"/>
                <a:gd name="connsiteY189" fmla="*/ 660548 h 2330613"/>
                <a:gd name="connsiteX190" fmla="*/ 25400 w 8051800"/>
                <a:gd name="connsiteY190" fmla="*/ 704998 h 2330613"/>
                <a:gd name="connsiteX191" fmla="*/ 19050 w 8051800"/>
                <a:gd name="connsiteY191" fmla="*/ 730398 h 2330613"/>
                <a:gd name="connsiteX192" fmla="*/ 0 w 8051800"/>
                <a:gd name="connsiteY192" fmla="*/ 812948 h 2330613"/>
                <a:gd name="connsiteX193" fmla="*/ 6350 w 8051800"/>
                <a:gd name="connsiteY193" fmla="*/ 1257448 h 2330613"/>
                <a:gd name="connsiteX194" fmla="*/ 12700 w 8051800"/>
                <a:gd name="connsiteY194" fmla="*/ 1282848 h 2330613"/>
                <a:gd name="connsiteX195" fmla="*/ 19050 w 8051800"/>
                <a:gd name="connsiteY195" fmla="*/ 1638448 h 2330613"/>
                <a:gd name="connsiteX196" fmla="*/ 25400 w 8051800"/>
                <a:gd name="connsiteY196" fmla="*/ 1676548 h 2330613"/>
                <a:gd name="connsiteX197" fmla="*/ 38100 w 8051800"/>
                <a:gd name="connsiteY197" fmla="*/ 1727348 h 2330613"/>
                <a:gd name="connsiteX198" fmla="*/ 44450 w 8051800"/>
                <a:gd name="connsiteY198" fmla="*/ 1803548 h 2330613"/>
                <a:gd name="connsiteX199" fmla="*/ 50800 w 8051800"/>
                <a:gd name="connsiteY199" fmla="*/ 1822598 h 2330613"/>
                <a:gd name="connsiteX200" fmla="*/ 63500 w 8051800"/>
                <a:gd name="connsiteY200" fmla="*/ 1873398 h 2330613"/>
                <a:gd name="connsiteX201" fmla="*/ 76200 w 8051800"/>
                <a:gd name="connsiteY201" fmla="*/ 1930548 h 2330613"/>
                <a:gd name="connsiteX202" fmla="*/ 88900 w 8051800"/>
                <a:gd name="connsiteY202" fmla="*/ 1955948 h 2330613"/>
                <a:gd name="connsiteX203" fmla="*/ 120650 w 8051800"/>
                <a:gd name="connsiteY203" fmla="*/ 2057548 h 2330613"/>
                <a:gd name="connsiteX204" fmla="*/ 139700 w 8051800"/>
                <a:gd name="connsiteY204" fmla="*/ 2089298 h 2330613"/>
                <a:gd name="connsiteX205" fmla="*/ 146050 w 8051800"/>
                <a:gd name="connsiteY205" fmla="*/ 2108348 h 2330613"/>
                <a:gd name="connsiteX206" fmla="*/ 158750 w 8051800"/>
                <a:gd name="connsiteY206" fmla="*/ 2127398 h 2330613"/>
                <a:gd name="connsiteX207" fmla="*/ 177800 w 8051800"/>
                <a:gd name="connsiteY207" fmla="*/ 2165498 h 2330613"/>
                <a:gd name="connsiteX208" fmla="*/ 196850 w 8051800"/>
                <a:gd name="connsiteY208" fmla="*/ 2248048 h 2330613"/>
                <a:gd name="connsiteX209" fmla="*/ 209550 w 8051800"/>
                <a:gd name="connsiteY209" fmla="*/ 2267098 h 2330613"/>
                <a:gd name="connsiteX210" fmla="*/ 215900 w 8051800"/>
                <a:gd name="connsiteY210" fmla="*/ 2286148 h 2330613"/>
                <a:gd name="connsiteX211" fmla="*/ 234950 w 8051800"/>
                <a:gd name="connsiteY211" fmla="*/ 2298848 h 2330613"/>
                <a:gd name="connsiteX212" fmla="*/ 254000 w 8051800"/>
                <a:gd name="connsiteY21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092200 w 8051800"/>
                <a:gd name="connsiteY5" fmla="*/ 2273448 h 2330613"/>
                <a:gd name="connsiteX6" fmla="*/ 1130300 w 8051800"/>
                <a:gd name="connsiteY6" fmla="*/ 2267098 h 2330613"/>
                <a:gd name="connsiteX7" fmla="*/ 1663700 w 8051800"/>
                <a:gd name="connsiteY7" fmla="*/ 2248048 h 2330613"/>
                <a:gd name="connsiteX8" fmla="*/ 1720850 w 8051800"/>
                <a:gd name="connsiteY8" fmla="*/ 2241698 h 2330613"/>
                <a:gd name="connsiteX9" fmla="*/ 1752600 w 8051800"/>
                <a:gd name="connsiteY9" fmla="*/ 2235348 h 2330613"/>
                <a:gd name="connsiteX10" fmla="*/ 1917700 w 8051800"/>
                <a:gd name="connsiteY10" fmla="*/ 2222648 h 2330613"/>
                <a:gd name="connsiteX11" fmla="*/ 2006600 w 8051800"/>
                <a:gd name="connsiteY11" fmla="*/ 2216298 h 2330613"/>
                <a:gd name="connsiteX12" fmla="*/ 2108200 w 8051800"/>
                <a:gd name="connsiteY12" fmla="*/ 2203598 h 2330613"/>
                <a:gd name="connsiteX13" fmla="*/ 2133600 w 8051800"/>
                <a:gd name="connsiteY13" fmla="*/ 2197248 h 2330613"/>
                <a:gd name="connsiteX14" fmla="*/ 2178050 w 8051800"/>
                <a:gd name="connsiteY14" fmla="*/ 2190898 h 2330613"/>
                <a:gd name="connsiteX15" fmla="*/ 2247900 w 8051800"/>
                <a:gd name="connsiteY15" fmla="*/ 2178198 h 2330613"/>
                <a:gd name="connsiteX16" fmla="*/ 2311400 w 8051800"/>
                <a:gd name="connsiteY16" fmla="*/ 2171848 h 2330613"/>
                <a:gd name="connsiteX17" fmla="*/ 2387600 w 8051800"/>
                <a:gd name="connsiteY17" fmla="*/ 2165498 h 2330613"/>
                <a:gd name="connsiteX18" fmla="*/ 2425700 w 8051800"/>
                <a:gd name="connsiteY18" fmla="*/ 2159148 h 2330613"/>
                <a:gd name="connsiteX19" fmla="*/ 2590800 w 8051800"/>
                <a:gd name="connsiteY19" fmla="*/ 2152798 h 2330613"/>
                <a:gd name="connsiteX20" fmla="*/ 2660650 w 8051800"/>
                <a:gd name="connsiteY20" fmla="*/ 2146448 h 2330613"/>
                <a:gd name="connsiteX21" fmla="*/ 2755900 w 8051800"/>
                <a:gd name="connsiteY21" fmla="*/ 2133748 h 2330613"/>
                <a:gd name="connsiteX22" fmla="*/ 2908300 w 8051800"/>
                <a:gd name="connsiteY22" fmla="*/ 2140098 h 2330613"/>
                <a:gd name="connsiteX23" fmla="*/ 3035300 w 8051800"/>
                <a:gd name="connsiteY23" fmla="*/ 2146448 h 2330613"/>
                <a:gd name="connsiteX24" fmla="*/ 3257550 w 8051800"/>
                <a:gd name="connsiteY24" fmla="*/ 2140098 h 2330613"/>
                <a:gd name="connsiteX25" fmla="*/ 3333750 w 8051800"/>
                <a:gd name="connsiteY25" fmla="*/ 2133748 h 2330613"/>
                <a:gd name="connsiteX26" fmla="*/ 3371850 w 8051800"/>
                <a:gd name="connsiteY26" fmla="*/ 2127398 h 2330613"/>
                <a:gd name="connsiteX27" fmla="*/ 3448050 w 8051800"/>
                <a:gd name="connsiteY27" fmla="*/ 2121048 h 2330613"/>
                <a:gd name="connsiteX28" fmla="*/ 3486150 w 8051800"/>
                <a:gd name="connsiteY28" fmla="*/ 2114698 h 2330613"/>
                <a:gd name="connsiteX29" fmla="*/ 3517900 w 8051800"/>
                <a:gd name="connsiteY29" fmla="*/ 2108348 h 2330613"/>
                <a:gd name="connsiteX30" fmla="*/ 3740150 w 8051800"/>
                <a:gd name="connsiteY30" fmla="*/ 2089298 h 2330613"/>
                <a:gd name="connsiteX31" fmla="*/ 3810000 w 8051800"/>
                <a:gd name="connsiteY31" fmla="*/ 2082948 h 2330613"/>
                <a:gd name="connsiteX32" fmla="*/ 3917950 w 8051800"/>
                <a:gd name="connsiteY32" fmla="*/ 2070248 h 2330613"/>
                <a:gd name="connsiteX33" fmla="*/ 3994150 w 8051800"/>
                <a:gd name="connsiteY33" fmla="*/ 2057548 h 2330613"/>
                <a:gd name="connsiteX34" fmla="*/ 4152900 w 8051800"/>
                <a:gd name="connsiteY34" fmla="*/ 2044848 h 2330613"/>
                <a:gd name="connsiteX35" fmla="*/ 4260850 w 8051800"/>
                <a:gd name="connsiteY35" fmla="*/ 2025798 h 2330613"/>
                <a:gd name="connsiteX36" fmla="*/ 4305300 w 8051800"/>
                <a:gd name="connsiteY36" fmla="*/ 2013098 h 2330613"/>
                <a:gd name="connsiteX37" fmla="*/ 4413250 w 8051800"/>
                <a:gd name="connsiteY37" fmla="*/ 2000398 h 2330613"/>
                <a:gd name="connsiteX38" fmla="*/ 4514850 w 8051800"/>
                <a:gd name="connsiteY38" fmla="*/ 1981348 h 2330613"/>
                <a:gd name="connsiteX39" fmla="*/ 4559300 w 8051800"/>
                <a:gd name="connsiteY39" fmla="*/ 1974998 h 2330613"/>
                <a:gd name="connsiteX40" fmla="*/ 4610100 w 8051800"/>
                <a:gd name="connsiteY40" fmla="*/ 1962298 h 2330613"/>
                <a:gd name="connsiteX41" fmla="*/ 4686300 w 8051800"/>
                <a:gd name="connsiteY41" fmla="*/ 1949598 h 2330613"/>
                <a:gd name="connsiteX42" fmla="*/ 4756150 w 8051800"/>
                <a:gd name="connsiteY42" fmla="*/ 1930548 h 2330613"/>
                <a:gd name="connsiteX43" fmla="*/ 4826000 w 8051800"/>
                <a:gd name="connsiteY43" fmla="*/ 1917848 h 2330613"/>
                <a:gd name="connsiteX44" fmla="*/ 4857750 w 8051800"/>
                <a:gd name="connsiteY44" fmla="*/ 1905148 h 2330613"/>
                <a:gd name="connsiteX45" fmla="*/ 4914900 w 8051800"/>
                <a:gd name="connsiteY45" fmla="*/ 1892448 h 2330613"/>
                <a:gd name="connsiteX46" fmla="*/ 4953000 w 8051800"/>
                <a:gd name="connsiteY46" fmla="*/ 1879748 h 2330613"/>
                <a:gd name="connsiteX47" fmla="*/ 5010150 w 8051800"/>
                <a:gd name="connsiteY47" fmla="*/ 1867048 h 2330613"/>
                <a:gd name="connsiteX48" fmla="*/ 5041900 w 8051800"/>
                <a:gd name="connsiteY48" fmla="*/ 1854348 h 2330613"/>
                <a:gd name="connsiteX49" fmla="*/ 5086350 w 8051800"/>
                <a:gd name="connsiteY49" fmla="*/ 1847998 h 2330613"/>
                <a:gd name="connsiteX50" fmla="*/ 5168900 w 8051800"/>
                <a:gd name="connsiteY50" fmla="*/ 1835298 h 2330613"/>
                <a:gd name="connsiteX51" fmla="*/ 5213350 w 8051800"/>
                <a:gd name="connsiteY51" fmla="*/ 1822598 h 2330613"/>
                <a:gd name="connsiteX52" fmla="*/ 5289550 w 8051800"/>
                <a:gd name="connsiteY52" fmla="*/ 1803548 h 2330613"/>
                <a:gd name="connsiteX53" fmla="*/ 5308600 w 8051800"/>
                <a:gd name="connsiteY53" fmla="*/ 1797198 h 2330613"/>
                <a:gd name="connsiteX54" fmla="*/ 5334000 w 8051800"/>
                <a:gd name="connsiteY54" fmla="*/ 1790848 h 2330613"/>
                <a:gd name="connsiteX55" fmla="*/ 5372100 w 8051800"/>
                <a:gd name="connsiteY55" fmla="*/ 1778148 h 2330613"/>
                <a:gd name="connsiteX56" fmla="*/ 5435600 w 8051800"/>
                <a:gd name="connsiteY56" fmla="*/ 1771798 h 2330613"/>
                <a:gd name="connsiteX57" fmla="*/ 5480050 w 8051800"/>
                <a:gd name="connsiteY57" fmla="*/ 1765448 h 2330613"/>
                <a:gd name="connsiteX58" fmla="*/ 5556250 w 8051800"/>
                <a:gd name="connsiteY58" fmla="*/ 1746398 h 2330613"/>
                <a:gd name="connsiteX59" fmla="*/ 5581650 w 8051800"/>
                <a:gd name="connsiteY59" fmla="*/ 1740048 h 2330613"/>
                <a:gd name="connsiteX60" fmla="*/ 5619750 w 8051800"/>
                <a:gd name="connsiteY60" fmla="*/ 1733698 h 2330613"/>
                <a:gd name="connsiteX61" fmla="*/ 5676900 w 8051800"/>
                <a:gd name="connsiteY61" fmla="*/ 1714648 h 2330613"/>
                <a:gd name="connsiteX62" fmla="*/ 5708650 w 8051800"/>
                <a:gd name="connsiteY62" fmla="*/ 1701948 h 2330613"/>
                <a:gd name="connsiteX63" fmla="*/ 5734050 w 8051800"/>
                <a:gd name="connsiteY63" fmla="*/ 1695598 h 2330613"/>
                <a:gd name="connsiteX64" fmla="*/ 5803900 w 8051800"/>
                <a:gd name="connsiteY64" fmla="*/ 1682898 h 2330613"/>
                <a:gd name="connsiteX65" fmla="*/ 5854700 w 8051800"/>
                <a:gd name="connsiteY65" fmla="*/ 1657498 h 2330613"/>
                <a:gd name="connsiteX66" fmla="*/ 5911850 w 8051800"/>
                <a:gd name="connsiteY66" fmla="*/ 1638448 h 2330613"/>
                <a:gd name="connsiteX67" fmla="*/ 5930900 w 8051800"/>
                <a:gd name="connsiteY67" fmla="*/ 1632098 h 2330613"/>
                <a:gd name="connsiteX68" fmla="*/ 5969000 w 8051800"/>
                <a:gd name="connsiteY68" fmla="*/ 1613048 h 2330613"/>
                <a:gd name="connsiteX69" fmla="*/ 5994400 w 8051800"/>
                <a:gd name="connsiteY69" fmla="*/ 1606698 h 2330613"/>
                <a:gd name="connsiteX70" fmla="*/ 6026150 w 8051800"/>
                <a:gd name="connsiteY70" fmla="*/ 1593998 h 2330613"/>
                <a:gd name="connsiteX71" fmla="*/ 6064250 w 8051800"/>
                <a:gd name="connsiteY71" fmla="*/ 1581298 h 2330613"/>
                <a:gd name="connsiteX72" fmla="*/ 6096000 w 8051800"/>
                <a:gd name="connsiteY72" fmla="*/ 1568598 h 2330613"/>
                <a:gd name="connsiteX73" fmla="*/ 6127750 w 8051800"/>
                <a:gd name="connsiteY73" fmla="*/ 1562248 h 2330613"/>
                <a:gd name="connsiteX74" fmla="*/ 6184900 w 8051800"/>
                <a:gd name="connsiteY74" fmla="*/ 1536848 h 2330613"/>
                <a:gd name="connsiteX75" fmla="*/ 6210300 w 8051800"/>
                <a:gd name="connsiteY75" fmla="*/ 1530498 h 2330613"/>
                <a:gd name="connsiteX76" fmla="*/ 6292850 w 8051800"/>
                <a:gd name="connsiteY76" fmla="*/ 1505098 h 2330613"/>
                <a:gd name="connsiteX77" fmla="*/ 6318250 w 8051800"/>
                <a:gd name="connsiteY77" fmla="*/ 1492398 h 2330613"/>
                <a:gd name="connsiteX78" fmla="*/ 6369050 w 8051800"/>
                <a:gd name="connsiteY78" fmla="*/ 1473348 h 2330613"/>
                <a:gd name="connsiteX79" fmla="*/ 6413500 w 8051800"/>
                <a:gd name="connsiteY79" fmla="*/ 1447948 h 2330613"/>
                <a:gd name="connsiteX80" fmla="*/ 6464300 w 8051800"/>
                <a:gd name="connsiteY80" fmla="*/ 1422548 h 2330613"/>
                <a:gd name="connsiteX81" fmla="*/ 6483350 w 8051800"/>
                <a:gd name="connsiteY81" fmla="*/ 1409848 h 2330613"/>
                <a:gd name="connsiteX82" fmla="*/ 6521450 w 8051800"/>
                <a:gd name="connsiteY82" fmla="*/ 1397148 h 2330613"/>
                <a:gd name="connsiteX83" fmla="*/ 6565900 w 8051800"/>
                <a:gd name="connsiteY83" fmla="*/ 1365398 h 2330613"/>
                <a:gd name="connsiteX84" fmla="*/ 6610350 w 8051800"/>
                <a:gd name="connsiteY84" fmla="*/ 1346348 h 2330613"/>
                <a:gd name="connsiteX85" fmla="*/ 6635750 w 8051800"/>
                <a:gd name="connsiteY85" fmla="*/ 1327298 h 2330613"/>
                <a:gd name="connsiteX86" fmla="*/ 6654800 w 8051800"/>
                <a:gd name="connsiteY86" fmla="*/ 1320948 h 2330613"/>
                <a:gd name="connsiteX87" fmla="*/ 6699250 w 8051800"/>
                <a:gd name="connsiteY87" fmla="*/ 1295548 h 2330613"/>
                <a:gd name="connsiteX88" fmla="*/ 6743700 w 8051800"/>
                <a:gd name="connsiteY88" fmla="*/ 1263798 h 2330613"/>
                <a:gd name="connsiteX89" fmla="*/ 6807200 w 8051800"/>
                <a:gd name="connsiteY89" fmla="*/ 1232048 h 2330613"/>
                <a:gd name="connsiteX90" fmla="*/ 6838950 w 8051800"/>
                <a:gd name="connsiteY90" fmla="*/ 1219348 h 2330613"/>
                <a:gd name="connsiteX91" fmla="*/ 6864350 w 8051800"/>
                <a:gd name="connsiteY91" fmla="*/ 1200298 h 2330613"/>
                <a:gd name="connsiteX92" fmla="*/ 6902450 w 8051800"/>
                <a:gd name="connsiteY92" fmla="*/ 1187598 h 2330613"/>
                <a:gd name="connsiteX93" fmla="*/ 6934200 w 8051800"/>
                <a:gd name="connsiteY93" fmla="*/ 1168548 h 2330613"/>
                <a:gd name="connsiteX94" fmla="*/ 6959600 w 8051800"/>
                <a:gd name="connsiteY94" fmla="*/ 1149498 h 2330613"/>
                <a:gd name="connsiteX95" fmla="*/ 6991350 w 8051800"/>
                <a:gd name="connsiteY95" fmla="*/ 1136798 h 2330613"/>
                <a:gd name="connsiteX96" fmla="*/ 7016750 w 8051800"/>
                <a:gd name="connsiteY96" fmla="*/ 1124098 h 2330613"/>
                <a:gd name="connsiteX97" fmla="*/ 7048500 w 8051800"/>
                <a:gd name="connsiteY97" fmla="*/ 1111398 h 2330613"/>
                <a:gd name="connsiteX98" fmla="*/ 7099300 w 8051800"/>
                <a:gd name="connsiteY98" fmla="*/ 1085998 h 2330613"/>
                <a:gd name="connsiteX99" fmla="*/ 7137400 w 8051800"/>
                <a:gd name="connsiteY99" fmla="*/ 1066948 h 2330613"/>
                <a:gd name="connsiteX100" fmla="*/ 7169150 w 8051800"/>
                <a:gd name="connsiteY100" fmla="*/ 1041548 h 2330613"/>
                <a:gd name="connsiteX101" fmla="*/ 7188200 w 8051800"/>
                <a:gd name="connsiteY101" fmla="*/ 1035198 h 2330613"/>
                <a:gd name="connsiteX102" fmla="*/ 7213600 w 8051800"/>
                <a:gd name="connsiteY102" fmla="*/ 1016148 h 2330613"/>
                <a:gd name="connsiteX103" fmla="*/ 7239000 w 8051800"/>
                <a:gd name="connsiteY103" fmla="*/ 1003448 h 2330613"/>
                <a:gd name="connsiteX104" fmla="*/ 7264400 w 8051800"/>
                <a:gd name="connsiteY104" fmla="*/ 984398 h 2330613"/>
                <a:gd name="connsiteX105" fmla="*/ 7289800 w 8051800"/>
                <a:gd name="connsiteY105" fmla="*/ 971698 h 2330613"/>
                <a:gd name="connsiteX106" fmla="*/ 7353300 w 8051800"/>
                <a:gd name="connsiteY106" fmla="*/ 933598 h 2330613"/>
                <a:gd name="connsiteX107" fmla="*/ 7378700 w 8051800"/>
                <a:gd name="connsiteY107" fmla="*/ 920898 h 2330613"/>
                <a:gd name="connsiteX108" fmla="*/ 7423150 w 8051800"/>
                <a:gd name="connsiteY108" fmla="*/ 889148 h 2330613"/>
                <a:gd name="connsiteX109" fmla="*/ 7454900 w 8051800"/>
                <a:gd name="connsiteY109" fmla="*/ 870098 h 2330613"/>
                <a:gd name="connsiteX110" fmla="*/ 7493000 w 8051800"/>
                <a:gd name="connsiteY110" fmla="*/ 844698 h 2330613"/>
                <a:gd name="connsiteX111" fmla="*/ 7512050 w 8051800"/>
                <a:gd name="connsiteY111" fmla="*/ 831998 h 2330613"/>
                <a:gd name="connsiteX112" fmla="*/ 7537450 w 8051800"/>
                <a:gd name="connsiteY112" fmla="*/ 819298 h 2330613"/>
                <a:gd name="connsiteX113" fmla="*/ 7569200 w 8051800"/>
                <a:gd name="connsiteY113" fmla="*/ 793898 h 2330613"/>
                <a:gd name="connsiteX114" fmla="*/ 7588250 w 8051800"/>
                <a:gd name="connsiteY114" fmla="*/ 781198 h 2330613"/>
                <a:gd name="connsiteX115" fmla="*/ 7613650 w 8051800"/>
                <a:gd name="connsiteY115" fmla="*/ 762148 h 2330613"/>
                <a:gd name="connsiteX116" fmla="*/ 7639050 w 8051800"/>
                <a:gd name="connsiteY116" fmla="*/ 749448 h 2330613"/>
                <a:gd name="connsiteX117" fmla="*/ 7715250 w 8051800"/>
                <a:gd name="connsiteY117" fmla="*/ 679598 h 2330613"/>
                <a:gd name="connsiteX118" fmla="*/ 7747000 w 8051800"/>
                <a:gd name="connsiteY118" fmla="*/ 647848 h 2330613"/>
                <a:gd name="connsiteX119" fmla="*/ 7791450 w 8051800"/>
                <a:gd name="connsiteY119" fmla="*/ 609748 h 2330613"/>
                <a:gd name="connsiteX120" fmla="*/ 7804150 w 8051800"/>
                <a:gd name="connsiteY120" fmla="*/ 590698 h 2330613"/>
                <a:gd name="connsiteX121" fmla="*/ 7823200 w 8051800"/>
                <a:gd name="connsiteY121" fmla="*/ 577998 h 2330613"/>
                <a:gd name="connsiteX122" fmla="*/ 7842250 w 8051800"/>
                <a:gd name="connsiteY122" fmla="*/ 558948 h 2330613"/>
                <a:gd name="connsiteX123" fmla="*/ 7899400 w 8051800"/>
                <a:gd name="connsiteY123" fmla="*/ 508148 h 2330613"/>
                <a:gd name="connsiteX124" fmla="*/ 7912100 w 8051800"/>
                <a:gd name="connsiteY124" fmla="*/ 489098 h 2330613"/>
                <a:gd name="connsiteX125" fmla="*/ 7950200 w 8051800"/>
                <a:gd name="connsiteY125" fmla="*/ 463698 h 2330613"/>
                <a:gd name="connsiteX126" fmla="*/ 7975600 w 8051800"/>
                <a:gd name="connsiteY126" fmla="*/ 425598 h 2330613"/>
                <a:gd name="connsiteX127" fmla="*/ 7988300 w 8051800"/>
                <a:gd name="connsiteY127" fmla="*/ 406548 h 2330613"/>
                <a:gd name="connsiteX128" fmla="*/ 8007350 w 8051800"/>
                <a:gd name="connsiteY128" fmla="*/ 387498 h 2330613"/>
                <a:gd name="connsiteX129" fmla="*/ 8026400 w 8051800"/>
                <a:gd name="connsiteY129" fmla="*/ 349398 h 2330613"/>
                <a:gd name="connsiteX130" fmla="*/ 8045450 w 8051800"/>
                <a:gd name="connsiteY130" fmla="*/ 285898 h 2330613"/>
                <a:gd name="connsiteX131" fmla="*/ 8051800 w 8051800"/>
                <a:gd name="connsiteY131" fmla="*/ 247798 h 2330613"/>
                <a:gd name="connsiteX132" fmla="*/ 8045450 w 8051800"/>
                <a:gd name="connsiteY132" fmla="*/ 190648 h 2330613"/>
                <a:gd name="connsiteX133" fmla="*/ 8039100 w 8051800"/>
                <a:gd name="connsiteY133" fmla="*/ 171598 h 2330613"/>
                <a:gd name="connsiteX134" fmla="*/ 7994650 w 8051800"/>
                <a:gd name="connsiteY134" fmla="*/ 146198 h 2330613"/>
                <a:gd name="connsiteX135" fmla="*/ 7962900 w 8051800"/>
                <a:gd name="connsiteY135" fmla="*/ 133498 h 2330613"/>
                <a:gd name="connsiteX136" fmla="*/ 7943850 w 8051800"/>
                <a:gd name="connsiteY136" fmla="*/ 127148 h 2330613"/>
                <a:gd name="connsiteX137" fmla="*/ 7740650 w 8051800"/>
                <a:gd name="connsiteY137" fmla="*/ 108098 h 2330613"/>
                <a:gd name="connsiteX138" fmla="*/ 7315200 w 8051800"/>
                <a:gd name="connsiteY138" fmla="*/ 95398 h 2330613"/>
                <a:gd name="connsiteX139" fmla="*/ 7251700 w 8051800"/>
                <a:gd name="connsiteY139" fmla="*/ 89048 h 2330613"/>
                <a:gd name="connsiteX140" fmla="*/ 7105650 w 8051800"/>
                <a:gd name="connsiteY140" fmla="*/ 76348 h 2330613"/>
                <a:gd name="connsiteX141" fmla="*/ 6946900 w 8051800"/>
                <a:gd name="connsiteY141" fmla="*/ 82698 h 2330613"/>
                <a:gd name="connsiteX142" fmla="*/ 6597650 w 8051800"/>
                <a:gd name="connsiteY142" fmla="*/ 69998 h 2330613"/>
                <a:gd name="connsiteX143" fmla="*/ 6413500 w 8051800"/>
                <a:gd name="connsiteY143" fmla="*/ 57298 h 2330613"/>
                <a:gd name="connsiteX144" fmla="*/ 6083300 w 8051800"/>
                <a:gd name="connsiteY144" fmla="*/ 76348 h 2330613"/>
                <a:gd name="connsiteX145" fmla="*/ 5886450 w 8051800"/>
                <a:gd name="connsiteY145" fmla="*/ 69998 h 2330613"/>
                <a:gd name="connsiteX146" fmla="*/ 5810250 w 8051800"/>
                <a:gd name="connsiteY146" fmla="*/ 63648 h 2330613"/>
                <a:gd name="connsiteX147" fmla="*/ 5784850 w 8051800"/>
                <a:gd name="connsiteY147" fmla="*/ 57298 h 2330613"/>
                <a:gd name="connsiteX148" fmla="*/ 5740400 w 8051800"/>
                <a:gd name="connsiteY148" fmla="*/ 50948 h 2330613"/>
                <a:gd name="connsiteX149" fmla="*/ 5645150 w 8051800"/>
                <a:gd name="connsiteY149" fmla="*/ 44598 h 2330613"/>
                <a:gd name="connsiteX150" fmla="*/ 5568950 w 8051800"/>
                <a:gd name="connsiteY150" fmla="*/ 38248 h 2330613"/>
                <a:gd name="connsiteX151" fmla="*/ 5473700 w 8051800"/>
                <a:gd name="connsiteY151" fmla="*/ 31898 h 2330613"/>
                <a:gd name="connsiteX152" fmla="*/ 5422900 w 8051800"/>
                <a:gd name="connsiteY152" fmla="*/ 25548 h 2330613"/>
                <a:gd name="connsiteX153" fmla="*/ 5321300 w 8051800"/>
                <a:gd name="connsiteY153" fmla="*/ 19198 h 2330613"/>
                <a:gd name="connsiteX154" fmla="*/ 4800600 w 8051800"/>
                <a:gd name="connsiteY154" fmla="*/ 19198 h 2330613"/>
                <a:gd name="connsiteX155" fmla="*/ 4622800 w 8051800"/>
                <a:gd name="connsiteY155" fmla="*/ 25548 h 2330613"/>
                <a:gd name="connsiteX156" fmla="*/ 4375150 w 8051800"/>
                <a:gd name="connsiteY156" fmla="*/ 44598 h 2330613"/>
                <a:gd name="connsiteX157" fmla="*/ 4286250 w 8051800"/>
                <a:gd name="connsiteY157" fmla="*/ 50948 h 2330613"/>
                <a:gd name="connsiteX158" fmla="*/ 4254500 w 8051800"/>
                <a:gd name="connsiteY158" fmla="*/ 57298 h 2330613"/>
                <a:gd name="connsiteX159" fmla="*/ 4089400 w 8051800"/>
                <a:gd name="connsiteY159" fmla="*/ 69998 h 2330613"/>
                <a:gd name="connsiteX160" fmla="*/ 4064000 w 8051800"/>
                <a:gd name="connsiteY160" fmla="*/ 76348 h 2330613"/>
                <a:gd name="connsiteX161" fmla="*/ 3771900 w 8051800"/>
                <a:gd name="connsiteY161" fmla="*/ 101748 h 2330613"/>
                <a:gd name="connsiteX162" fmla="*/ 3644900 w 8051800"/>
                <a:gd name="connsiteY162" fmla="*/ 114448 h 2330613"/>
                <a:gd name="connsiteX163" fmla="*/ 2571750 w 8051800"/>
                <a:gd name="connsiteY163" fmla="*/ 114448 h 2330613"/>
                <a:gd name="connsiteX164" fmla="*/ 2463800 w 8051800"/>
                <a:gd name="connsiteY164" fmla="*/ 120798 h 2330613"/>
                <a:gd name="connsiteX165" fmla="*/ 2216150 w 8051800"/>
                <a:gd name="connsiteY165" fmla="*/ 133498 h 2330613"/>
                <a:gd name="connsiteX166" fmla="*/ 2095500 w 8051800"/>
                <a:gd name="connsiteY166" fmla="*/ 146198 h 2330613"/>
                <a:gd name="connsiteX167" fmla="*/ 1809750 w 8051800"/>
                <a:gd name="connsiteY167" fmla="*/ 165248 h 2330613"/>
                <a:gd name="connsiteX168" fmla="*/ 1676400 w 8051800"/>
                <a:gd name="connsiteY168" fmla="*/ 177948 h 2330613"/>
                <a:gd name="connsiteX169" fmla="*/ 1543050 w 8051800"/>
                <a:gd name="connsiteY169" fmla="*/ 184298 h 2330613"/>
                <a:gd name="connsiteX170" fmla="*/ 1244600 w 8051800"/>
                <a:gd name="connsiteY170" fmla="*/ 177948 h 2330613"/>
                <a:gd name="connsiteX171" fmla="*/ 1162050 w 8051800"/>
                <a:gd name="connsiteY171" fmla="*/ 171598 h 2330613"/>
                <a:gd name="connsiteX172" fmla="*/ 1016000 w 8051800"/>
                <a:gd name="connsiteY172" fmla="*/ 165248 h 2330613"/>
                <a:gd name="connsiteX173" fmla="*/ 590550 w 8051800"/>
                <a:gd name="connsiteY173" fmla="*/ 171598 h 2330613"/>
                <a:gd name="connsiteX174" fmla="*/ 482600 w 8051800"/>
                <a:gd name="connsiteY174" fmla="*/ 177948 h 2330613"/>
                <a:gd name="connsiteX175" fmla="*/ 387350 w 8051800"/>
                <a:gd name="connsiteY175" fmla="*/ 196998 h 2330613"/>
                <a:gd name="connsiteX176" fmla="*/ 349250 w 8051800"/>
                <a:gd name="connsiteY176" fmla="*/ 203348 h 2330613"/>
                <a:gd name="connsiteX177" fmla="*/ 304800 w 8051800"/>
                <a:gd name="connsiteY177" fmla="*/ 222398 h 2330613"/>
                <a:gd name="connsiteX178" fmla="*/ 260350 w 8051800"/>
                <a:gd name="connsiteY178" fmla="*/ 235098 h 2330613"/>
                <a:gd name="connsiteX179" fmla="*/ 241300 w 8051800"/>
                <a:gd name="connsiteY179" fmla="*/ 247798 h 2330613"/>
                <a:gd name="connsiteX180" fmla="*/ 215900 w 8051800"/>
                <a:gd name="connsiteY180" fmla="*/ 260498 h 2330613"/>
                <a:gd name="connsiteX181" fmla="*/ 158750 w 8051800"/>
                <a:gd name="connsiteY181" fmla="*/ 292248 h 2330613"/>
                <a:gd name="connsiteX182" fmla="*/ 127000 w 8051800"/>
                <a:gd name="connsiteY182" fmla="*/ 330348 h 2330613"/>
                <a:gd name="connsiteX183" fmla="*/ 95250 w 8051800"/>
                <a:gd name="connsiteY183" fmla="*/ 374798 h 2330613"/>
                <a:gd name="connsiteX184" fmla="*/ 76200 w 8051800"/>
                <a:gd name="connsiteY184" fmla="*/ 419248 h 2330613"/>
                <a:gd name="connsiteX185" fmla="*/ 69850 w 8051800"/>
                <a:gd name="connsiteY185" fmla="*/ 457348 h 2330613"/>
                <a:gd name="connsiteX186" fmla="*/ 57150 w 8051800"/>
                <a:gd name="connsiteY186" fmla="*/ 482748 h 2330613"/>
                <a:gd name="connsiteX187" fmla="*/ 38100 w 8051800"/>
                <a:gd name="connsiteY187" fmla="*/ 628798 h 2330613"/>
                <a:gd name="connsiteX188" fmla="*/ 31750 w 8051800"/>
                <a:gd name="connsiteY188" fmla="*/ 660548 h 2330613"/>
                <a:gd name="connsiteX189" fmla="*/ 25400 w 8051800"/>
                <a:gd name="connsiteY189" fmla="*/ 704998 h 2330613"/>
                <a:gd name="connsiteX190" fmla="*/ 19050 w 8051800"/>
                <a:gd name="connsiteY190" fmla="*/ 730398 h 2330613"/>
                <a:gd name="connsiteX191" fmla="*/ 0 w 8051800"/>
                <a:gd name="connsiteY191" fmla="*/ 812948 h 2330613"/>
                <a:gd name="connsiteX192" fmla="*/ 6350 w 8051800"/>
                <a:gd name="connsiteY192" fmla="*/ 1257448 h 2330613"/>
                <a:gd name="connsiteX193" fmla="*/ 12700 w 8051800"/>
                <a:gd name="connsiteY193" fmla="*/ 1282848 h 2330613"/>
                <a:gd name="connsiteX194" fmla="*/ 19050 w 8051800"/>
                <a:gd name="connsiteY194" fmla="*/ 1638448 h 2330613"/>
                <a:gd name="connsiteX195" fmla="*/ 25400 w 8051800"/>
                <a:gd name="connsiteY195" fmla="*/ 1676548 h 2330613"/>
                <a:gd name="connsiteX196" fmla="*/ 38100 w 8051800"/>
                <a:gd name="connsiteY196" fmla="*/ 1727348 h 2330613"/>
                <a:gd name="connsiteX197" fmla="*/ 44450 w 8051800"/>
                <a:gd name="connsiteY197" fmla="*/ 1803548 h 2330613"/>
                <a:gd name="connsiteX198" fmla="*/ 50800 w 8051800"/>
                <a:gd name="connsiteY198" fmla="*/ 1822598 h 2330613"/>
                <a:gd name="connsiteX199" fmla="*/ 63500 w 8051800"/>
                <a:gd name="connsiteY199" fmla="*/ 1873398 h 2330613"/>
                <a:gd name="connsiteX200" fmla="*/ 76200 w 8051800"/>
                <a:gd name="connsiteY200" fmla="*/ 1930548 h 2330613"/>
                <a:gd name="connsiteX201" fmla="*/ 88900 w 8051800"/>
                <a:gd name="connsiteY201" fmla="*/ 1955948 h 2330613"/>
                <a:gd name="connsiteX202" fmla="*/ 120650 w 8051800"/>
                <a:gd name="connsiteY202" fmla="*/ 2057548 h 2330613"/>
                <a:gd name="connsiteX203" fmla="*/ 139700 w 8051800"/>
                <a:gd name="connsiteY203" fmla="*/ 2089298 h 2330613"/>
                <a:gd name="connsiteX204" fmla="*/ 146050 w 8051800"/>
                <a:gd name="connsiteY204" fmla="*/ 2108348 h 2330613"/>
                <a:gd name="connsiteX205" fmla="*/ 158750 w 8051800"/>
                <a:gd name="connsiteY205" fmla="*/ 2127398 h 2330613"/>
                <a:gd name="connsiteX206" fmla="*/ 177800 w 8051800"/>
                <a:gd name="connsiteY206" fmla="*/ 2165498 h 2330613"/>
                <a:gd name="connsiteX207" fmla="*/ 196850 w 8051800"/>
                <a:gd name="connsiteY207" fmla="*/ 2248048 h 2330613"/>
                <a:gd name="connsiteX208" fmla="*/ 209550 w 8051800"/>
                <a:gd name="connsiteY208" fmla="*/ 2267098 h 2330613"/>
                <a:gd name="connsiteX209" fmla="*/ 215900 w 8051800"/>
                <a:gd name="connsiteY209" fmla="*/ 2286148 h 2330613"/>
                <a:gd name="connsiteX210" fmla="*/ 234950 w 8051800"/>
                <a:gd name="connsiteY210" fmla="*/ 2298848 h 2330613"/>
                <a:gd name="connsiteX211" fmla="*/ 254000 w 8051800"/>
                <a:gd name="connsiteY21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092200 w 8051800"/>
                <a:gd name="connsiteY5" fmla="*/ 2273448 h 2330613"/>
                <a:gd name="connsiteX6" fmla="*/ 1663700 w 8051800"/>
                <a:gd name="connsiteY6" fmla="*/ 2248048 h 2330613"/>
                <a:gd name="connsiteX7" fmla="*/ 1720850 w 8051800"/>
                <a:gd name="connsiteY7" fmla="*/ 2241698 h 2330613"/>
                <a:gd name="connsiteX8" fmla="*/ 1752600 w 8051800"/>
                <a:gd name="connsiteY8" fmla="*/ 2235348 h 2330613"/>
                <a:gd name="connsiteX9" fmla="*/ 1917700 w 8051800"/>
                <a:gd name="connsiteY9" fmla="*/ 2222648 h 2330613"/>
                <a:gd name="connsiteX10" fmla="*/ 2006600 w 8051800"/>
                <a:gd name="connsiteY10" fmla="*/ 2216298 h 2330613"/>
                <a:gd name="connsiteX11" fmla="*/ 2108200 w 8051800"/>
                <a:gd name="connsiteY11" fmla="*/ 2203598 h 2330613"/>
                <a:gd name="connsiteX12" fmla="*/ 2133600 w 8051800"/>
                <a:gd name="connsiteY12" fmla="*/ 2197248 h 2330613"/>
                <a:gd name="connsiteX13" fmla="*/ 2178050 w 8051800"/>
                <a:gd name="connsiteY13" fmla="*/ 2190898 h 2330613"/>
                <a:gd name="connsiteX14" fmla="*/ 2247900 w 8051800"/>
                <a:gd name="connsiteY14" fmla="*/ 2178198 h 2330613"/>
                <a:gd name="connsiteX15" fmla="*/ 2311400 w 8051800"/>
                <a:gd name="connsiteY15" fmla="*/ 2171848 h 2330613"/>
                <a:gd name="connsiteX16" fmla="*/ 2387600 w 8051800"/>
                <a:gd name="connsiteY16" fmla="*/ 2165498 h 2330613"/>
                <a:gd name="connsiteX17" fmla="*/ 2425700 w 8051800"/>
                <a:gd name="connsiteY17" fmla="*/ 2159148 h 2330613"/>
                <a:gd name="connsiteX18" fmla="*/ 2590800 w 8051800"/>
                <a:gd name="connsiteY18" fmla="*/ 2152798 h 2330613"/>
                <a:gd name="connsiteX19" fmla="*/ 2660650 w 8051800"/>
                <a:gd name="connsiteY19" fmla="*/ 2146448 h 2330613"/>
                <a:gd name="connsiteX20" fmla="*/ 2755900 w 8051800"/>
                <a:gd name="connsiteY20" fmla="*/ 2133748 h 2330613"/>
                <a:gd name="connsiteX21" fmla="*/ 2908300 w 8051800"/>
                <a:gd name="connsiteY21" fmla="*/ 2140098 h 2330613"/>
                <a:gd name="connsiteX22" fmla="*/ 3035300 w 8051800"/>
                <a:gd name="connsiteY22" fmla="*/ 2146448 h 2330613"/>
                <a:gd name="connsiteX23" fmla="*/ 3257550 w 8051800"/>
                <a:gd name="connsiteY23" fmla="*/ 2140098 h 2330613"/>
                <a:gd name="connsiteX24" fmla="*/ 3333750 w 8051800"/>
                <a:gd name="connsiteY24" fmla="*/ 2133748 h 2330613"/>
                <a:gd name="connsiteX25" fmla="*/ 3371850 w 8051800"/>
                <a:gd name="connsiteY25" fmla="*/ 2127398 h 2330613"/>
                <a:gd name="connsiteX26" fmla="*/ 3448050 w 8051800"/>
                <a:gd name="connsiteY26" fmla="*/ 2121048 h 2330613"/>
                <a:gd name="connsiteX27" fmla="*/ 3486150 w 8051800"/>
                <a:gd name="connsiteY27" fmla="*/ 2114698 h 2330613"/>
                <a:gd name="connsiteX28" fmla="*/ 3517900 w 8051800"/>
                <a:gd name="connsiteY28" fmla="*/ 2108348 h 2330613"/>
                <a:gd name="connsiteX29" fmla="*/ 3740150 w 8051800"/>
                <a:gd name="connsiteY29" fmla="*/ 2089298 h 2330613"/>
                <a:gd name="connsiteX30" fmla="*/ 3810000 w 8051800"/>
                <a:gd name="connsiteY30" fmla="*/ 2082948 h 2330613"/>
                <a:gd name="connsiteX31" fmla="*/ 3917950 w 8051800"/>
                <a:gd name="connsiteY31" fmla="*/ 2070248 h 2330613"/>
                <a:gd name="connsiteX32" fmla="*/ 3994150 w 8051800"/>
                <a:gd name="connsiteY32" fmla="*/ 2057548 h 2330613"/>
                <a:gd name="connsiteX33" fmla="*/ 4152900 w 8051800"/>
                <a:gd name="connsiteY33" fmla="*/ 2044848 h 2330613"/>
                <a:gd name="connsiteX34" fmla="*/ 4260850 w 8051800"/>
                <a:gd name="connsiteY34" fmla="*/ 2025798 h 2330613"/>
                <a:gd name="connsiteX35" fmla="*/ 4305300 w 8051800"/>
                <a:gd name="connsiteY35" fmla="*/ 2013098 h 2330613"/>
                <a:gd name="connsiteX36" fmla="*/ 4413250 w 8051800"/>
                <a:gd name="connsiteY36" fmla="*/ 2000398 h 2330613"/>
                <a:gd name="connsiteX37" fmla="*/ 4514850 w 8051800"/>
                <a:gd name="connsiteY37" fmla="*/ 1981348 h 2330613"/>
                <a:gd name="connsiteX38" fmla="*/ 4559300 w 8051800"/>
                <a:gd name="connsiteY38" fmla="*/ 1974998 h 2330613"/>
                <a:gd name="connsiteX39" fmla="*/ 4610100 w 8051800"/>
                <a:gd name="connsiteY39" fmla="*/ 1962298 h 2330613"/>
                <a:gd name="connsiteX40" fmla="*/ 4686300 w 8051800"/>
                <a:gd name="connsiteY40" fmla="*/ 1949598 h 2330613"/>
                <a:gd name="connsiteX41" fmla="*/ 4756150 w 8051800"/>
                <a:gd name="connsiteY41" fmla="*/ 1930548 h 2330613"/>
                <a:gd name="connsiteX42" fmla="*/ 4826000 w 8051800"/>
                <a:gd name="connsiteY42" fmla="*/ 1917848 h 2330613"/>
                <a:gd name="connsiteX43" fmla="*/ 4857750 w 8051800"/>
                <a:gd name="connsiteY43" fmla="*/ 1905148 h 2330613"/>
                <a:gd name="connsiteX44" fmla="*/ 4914900 w 8051800"/>
                <a:gd name="connsiteY44" fmla="*/ 1892448 h 2330613"/>
                <a:gd name="connsiteX45" fmla="*/ 4953000 w 8051800"/>
                <a:gd name="connsiteY45" fmla="*/ 1879748 h 2330613"/>
                <a:gd name="connsiteX46" fmla="*/ 5010150 w 8051800"/>
                <a:gd name="connsiteY46" fmla="*/ 1867048 h 2330613"/>
                <a:gd name="connsiteX47" fmla="*/ 5041900 w 8051800"/>
                <a:gd name="connsiteY47" fmla="*/ 1854348 h 2330613"/>
                <a:gd name="connsiteX48" fmla="*/ 5086350 w 8051800"/>
                <a:gd name="connsiteY48" fmla="*/ 1847998 h 2330613"/>
                <a:gd name="connsiteX49" fmla="*/ 5168900 w 8051800"/>
                <a:gd name="connsiteY49" fmla="*/ 1835298 h 2330613"/>
                <a:gd name="connsiteX50" fmla="*/ 5213350 w 8051800"/>
                <a:gd name="connsiteY50" fmla="*/ 1822598 h 2330613"/>
                <a:gd name="connsiteX51" fmla="*/ 5289550 w 8051800"/>
                <a:gd name="connsiteY51" fmla="*/ 1803548 h 2330613"/>
                <a:gd name="connsiteX52" fmla="*/ 5308600 w 8051800"/>
                <a:gd name="connsiteY52" fmla="*/ 1797198 h 2330613"/>
                <a:gd name="connsiteX53" fmla="*/ 5334000 w 8051800"/>
                <a:gd name="connsiteY53" fmla="*/ 1790848 h 2330613"/>
                <a:gd name="connsiteX54" fmla="*/ 5372100 w 8051800"/>
                <a:gd name="connsiteY54" fmla="*/ 1778148 h 2330613"/>
                <a:gd name="connsiteX55" fmla="*/ 5435600 w 8051800"/>
                <a:gd name="connsiteY55" fmla="*/ 1771798 h 2330613"/>
                <a:gd name="connsiteX56" fmla="*/ 5480050 w 8051800"/>
                <a:gd name="connsiteY56" fmla="*/ 1765448 h 2330613"/>
                <a:gd name="connsiteX57" fmla="*/ 5556250 w 8051800"/>
                <a:gd name="connsiteY57" fmla="*/ 1746398 h 2330613"/>
                <a:gd name="connsiteX58" fmla="*/ 5581650 w 8051800"/>
                <a:gd name="connsiteY58" fmla="*/ 1740048 h 2330613"/>
                <a:gd name="connsiteX59" fmla="*/ 5619750 w 8051800"/>
                <a:gd name="connsiteY59" fmla="*/ 1733698 h 2330613"/>
                <a:gd name="connsiteX60" fmla="*/ 5676900 w 8051800"/>
                <a:gd name="connsiteY60" fmla="*/ 1714648 h 2330613"/>
                <a:gd name="connsiteX61" fmla="*/ 5708650 w 8051800"/>
                <a:gd name="connsiteY61" fmla="*/ 1701948 h 2330613"/>
                <a:gd name="connsiteX62" fmla="*/ 5734050 w 8051800"/>
                <a:gd name="connsiteY62" fmla="*/ 1695598 h 2330613"/>
                <a:gd name="connsiteX63" fmla="*/ 5803900 w 8051800"/>
                <a:gd name="connsiteY63" fmla="*/ 1682898 h 2330613"/>
                <a:gd name="connsiteX64" fmla="*/ 5854700 w 8051800"/>
                <a:gd name="connsiteY64" fmla="*/ 1657498 h 2330613"/>
                <a:gd name="connsiteX65" fmla="*/ 5911850 w 8051800"/>
                <a:gd name="connsiteY65" fmla="*/ 1638448 h 2330613"/>
                <a:gd name="connsiteX66" fmla="*/ 5930900 w 8051800"/>
                <a:gd name="connsiteY66" fmla="*/ 1632098 h 2330613"/>
                <a:gd name="connsiteX67" fmla="*/ 5969000 w 8051800"/>
                <a:gd name="connsiteY67" fmla="*/ 1613048 h 2330613"/>
                <a:gd name="connsiteX68" fmla="*/ 5994400 w 8051800"/>
                <a:gd name="connsiteY68" fmla="*/ 1606698 h 2330613"/>
                <a:gd name="connsiteX69" fmla="*/ 6026150 w 8051800"/>
                <a:gd name="connsiteY69" fmla="*/ 1593998 h 2330613"/>
                <a:gd name="connsiteX70" fmla="*/ 6064250 w 8051800"/>
                <a:gd name="connsiteY70" fmla="*/ 1581298 h 2330613"/>
                <a:gd name="connsiteX71" fmla="*/ 6096000 w 8051800"/>
                <a:gd name="connsiteY71" fmla="*/ 1568598 h 2330613"/>
                <a:gd name="connsiteX72" fmla="*/ 6127750 w 8051800"/>
                <a:gd name="connsiteY72" fmla="*/ 1562248 h 2330613"/>
                <a:gd name="connsiteX73" fmla="*/ 6184900 w 8051800"/>
                <a:gd name="connsiteY73" fmla="*/ 1536848 h 2330613"/>
                <a:gd name="connsiteX74" fmla="*/ 6210300 w 8051800"/>
                <a:gd name="connsiteY74" fmla="*/ 1530498 h 2330613"/>
                <a:gd name="connsiteX75" fmla="*/ 6292850 w 8051800"/>
                <a:gd name="connsiteY75" fmla="*/ 1505098 h 2330613"/>
                <a:gd name="connsiteX76" fmla="*/ 6318250 w 8051800"/>
                <a:gd name="connsiteY76" fmla="*/ 1492398 h 2330613"/>
                <a:gd name="connsiteX77" fmla="*/ 6369050 w 8051800"/>
                <a:gd name="connsiteY77" fmla="*/ 1473348 h 2330613"/>
                <a:gd name="connsiteX78" fmla="*/ 6413500 w 8051800"/>
                <a:gd name="connsiteY78" fmla="*/ 1447948 h 2330613"/>
                <a:gd name="connsiteX79" fmla="*/ 6464300 w 8051800"/>
                <a:gd name="connsiteY79" fmla="*/ 1422548 h 2330613"/>
                <a:gd name="connsiteX80" fmla="*/ 6483350 w 8051800"/>
                <a:gd name="connsiteY80" fmla="*/ 1409848 h 2330613"/>
                <a:gd name="connsiteX81" fmla="*/ 6521450 w 8051800"/>
                <a:gd name="connsiteY81" fmla="*/ 1397148 h 2330613"/>
                <a:gd name="connsiteX82" fmla="*/ 6565900 w 8051800"/>
                <a:gd name="connsiteY82" fmla="*/ 1365398 h 2330613"/>
                <a:gd name="connsiteX83" fmla="*/ 6610350 w 8051800"/>
                <a:gd name="connsiteY83" fmla="*/ 1346348 h 2330613"/>
                <a:gd name="connsiteX84" fmla="*/ 6635750 w 8051800"/>
                <a:gd name="connsiteY84" fmla="*/ 1327298 h 2330613"/>
                <a:gd name="connsiteX85" fmla="*/ 6654800 w 8051800"/>
                <a:gd name="connsiteY85" fmla="*/ 1320948 h 2330613"/>
                <a:gd name="connsiteX86" fmla="*/ 6699250 w 8051800"/>
                <a:gd name="connsiteY86" fmla="*/ 1295548 h 2330613"/>
                <a:gd name="connsiteX87" fmla="*/ 6743700 w 8051800"/>
                <a:gd name="connsiteY87" fmla="*/ 1263798 h 2330613"/>
                <a:gd name="connsiteX88" fmla="*/ 6807200 w 8051800"/>
                <a:gd name="connsiteY88" fmla="*/ 1232048 h 2330613"/>
                <a:gd name="connsiteX89" fmla="*/ 6838950 w 8051800"/>
                <a:gd name="connsiteY89" fmla="*/ 1219348 h 2330613"/>
                <a:gd name="connsiteX90" fmla="*/ 6864350 w 8051800"/>
                <a:gd name="connsiteY90" fmla="*/ 1200298 h 2330613"/>
                <a:gd name="connsiteX91" fmla="*/ 6902450 w 8051800"/>
                <a:gd name="connsiteY91" fmla="*/ 1187598 h 2330613"/>
                <a:gd name="connsiteX92" fmla="*/ 6934200 w 8051800"/>
                <a:gd name="connsiteY92" fmla="*/ 1168548 h 2330613"/>
                <a:gd name="connsiteX93" fmla="*/ 6959600 w 8051800"/>
                <a:gd name="connsiteY93" fmla="*/ 1149498 h 2330613"/>
                <a:gd name="connsiteX94" fmla="*/ 6991350 w 8051800"/>
                <a:gd name="connsiteY94" fmla="*/ 1136798 h 2330613"/>
                <a:gd name="connsiteX95" fmla="*/ 7016750 w 8051800"/>
                <a:gd name="connsiteY95" fmla="*/ 1124098 h 2330613"/>
                <a:gd name="connsiteX96" fmla="*/ 7048500 w 8051800"/>
                <a:gd name="connsiteY96" fmla="*/ 1111398 h 2330613"/>
                <a:gd name="connsiteX97" fmla="*/ 7099300 w 8051800"/>
                <a:gd name="connsiteY97" fmla="*/ 1085998 h 2330613"/>
                <a:gd name="connsiteX98" fmla="*/ 7137400 w 8051800"/>
                <a:gd name="connsiteY98" fmla="*/ 1066948 h 2330613"/>
                <a:gd name="connsiteX99" fmla="*/ 7169150 w 8051800"/>
                <a:gd name="connsiteY99" fmla="*/ 1041548 h 2330613"/>
                <a:gd name="connsiteX100" fmla="*/ 7188200 w 8051800"/>
                <a:gd name="connsiteY100" fmla="*/ 1035198 h 2330613"/>
                <a:gd name="connsiteX101" fmla="*/ 7213600 w 8051800"/>
                <a:gd name="connsiteY101" fmla="*/ 1016148 h 2330613"/>
                <a:gd name="connsiteX102" fmla="*/ 7239000 w 8051800"/>
                <a:gd name="connsiteY102" fmla="*/ 1003448 h 2330613"/>
                <a:gd name="connsiteX103" fmla="*/ 7264400 w 8051800"/>
                <a:gd name="connsiteY103" fmla="*/ 984398 h 2330613"/>
                <a:gd name="connsiteX104" fmla="*/ 7289800 w 8051800"/>
                <a:gd name="connsiteY104" fmla="*/ 971698 h 2330613"/>
                <a:gd name="connsiteX105" fmla="*/ 7353300 w 8051800"/>
                <a:gd name="connsiteY105" fmla="*/ 933598 h 2330613"/>
                <a:gd name="connsiteX106" fmla="*/ 7378700 w 8051800"/>
                <a:gd name="connsiteY106" fmla="*/ 920898 h 2330613"/>
                <a:gd name="connsiteX107" fmla="*/ 7423150 w 8051800"/>
                <a:gd name="connsiteY107" fmla="*/ 889148 h 2330613"/>
                <a:gd name="connsiteX108" fmla="*/ 7454900 w 8051800"/>
                <a:gd name="connsiteY108" fmla="*/ 870098 h 2330613"/>
                <a:gd name="connsiteX109" fmla="*/ 7493000 w 8051800"/>
                <a:gd name="connsiteY109" fmla="*/ 844698 h 2330613"/>
                <a:gd name="connsiteX110" fmla="*/ 7512050 w 8051800"/>
                <a:gd name="connsiteY110" fmla="*/ 831998 h 2330613"/>
                <a:gd name="connsiteX111" fmla="*/ 7537450 w 8051800"/>
                <a:gd name="connsiteY111" fmla="*/ 819298 h 2330613"/>
                <a:gd name="connsiteX112" fmla="*/ 7569200 w 8051800"/>
                <a:gd name="connsiteY112" fmla="*/ 793898 h 2330613"/>
                <a:gd name="connsiteX113" fmla="*/ 7588250 w 8051800"/>
                <a:gd name="connsiteY113" fmla="*/ 781198 h 2330613"/>
                <a:gd name="connsiteX114" fmla="*/ 7613650 w 8051800"/>
                <a:gd name="connsiteY114" fmla="*/ 762148 h 2330613"/>
                <a:gd name="connsiteX115" fmla="*/ 7639050 w 8051800"/>
                <a:gd name="connsiteY115" fmla="*/ 749448 h 2330613"/>
                <a:gd name="connsiteX116" fmla="*/ 7715250 w 8051800"/>
                <a:gd name="connsiteY116" fmla="*/ 679598 h 2330613"/>
                <a:gd name="connsiteX117" fmla="*/ 7747000 w 8051800"/>
                <a:gd name="connsiteY117" fmla="*/ 647848 h 2330613"/>
                <a:gd name="connsiteX118" fmla="*/ 7791450 w 8051800"/>
                <a:gd name="connsiteY118" fmla="*/ 609748 h 2330613"/>
                <a:gd name="connsiteX119" fmla="*/ 7804150 w 8051800"/>
                <a:gd name="connsiteY119" fmla="*/ 590698 h 2330613"/>
                <a:gd name="connsiteX120" fmla="*/ 7823200 w 8051800"/>
                <a:gd name="connsiteY120" fmla="*/ 577998 h 2330613"/>
                <a:gd name="connsiteX121" fmla="*/ 7842250 w 8051800"/>
                <a:gd name="connsiteY121" fmla="*/ 558948 h 2330613"/>
                <a:gd name="connsiteX122" fmla="*/ 7899400 w 8051800"/>
                <a:gd name="connsiteY122" fmla="*/ 508148 h 2330613"/>
                <a:gd name="connsiteX123" fmla="*/ 7912100 w 8051800"/>
                <a:gd name="connsiteY123" fmla="*/ 489098 h 2330613"/>
                <a:gd name="connsiteX124" fmla="*/ 7950200 w 8051800"/>
                <a:gd name="connsiteY124" fmla="*/ 463698 h 2330613"/>
                <a:gd name="connsiteX125" fmla="*/ 7975600 w 8051800"/>
                <a:gd name="connsiteY125" fmla="*/ 425598 h 2330613"/>
                <a:gd name="connsiteX126" fmla="*/ 7988300 w 8051800"/>
                <a:gd name="connsiteY126" fmla="*/ 406548 h 2330613"/>
                <a:gd name="connsiteX127" fmla="*/ 8007350 w 8051800"/>
                <a:gd name="connsiteY127" fmla="*/ 387498 h 2330613"/>
                <a:gd name="connsiteX128" fmla="*/ 8026400 w 8051800"/>
                <a:gd name="connsiteY128" fmla="*/ 349398 h 2330613"/>
                <a:gd name="connsiteX129" fmla="*/ 8045450 w 8051800"/>
                <a:gd name="connsiteY129" fmla="*/ 285898 h 2330613"/>
                <a:gd name="connsiteX130" fmla="*/ 8051800 w 8051800"/>
                <a:gd name="connsiteY130" fmla="*/ 247798 h 2330613"/>
                <a:gd name="connsiteX131" fmla="*/ 8045450 w 8051800"/>
                <a:gd name="connsiteY131" fmla="*/ 190648 h 2330613"/>
                <a:gd name="connsiteX132" fmla="*/ 8039100 w 8051800"/>
                <a:gd name="connsiteY132" fmla="*/ 171598 h 2330613"/>
                <a:gd name="connsiteX133" fmla="*/ 7994650 w 8051800"/>
                <a:gd name="connsiteY133" fmla="*/ 146198 h 2330613"/>
                <a:gd name="connsiteX134" fmla="*/ 7962900 w 8051800"/>
                <a:gd name="connsiteY134" fmla="*/ 133498 h 2330613"/>
                <a:gd name="connsiteX135" fmla="*/ 7943850 w 8051800"/>
                <a:gd name="connsiteY135" fmla="*/ 127148 h 2330613"/>
                <a:gd name="connsiteX136" fmla="*/ 7740650 w 8051800"/>
                <a:gd name="connsiteY136" fmla="*/ 108098 h 2330613"/>
                <a:gd name="connsiteX137" fmla="*/ 7315200 w 8051800"/>
                <a:gd name="connsiteY137" fmla="*/ 95398 h 2330613"/>
                <a:gd name="connsiteX138" fmla="*/ 7251700 w 8051800"/>
                <a:gd name="connsiteY138" fmla="*/ 89048 h 2330613"/>
                <a:gd name="connsiteX139" fmla="*/ 7105650 w 8051800"/>
                <a:gd name="connsiteY139" fmla="*/ 76348 h 2330613"/>
                <a:gd name="connsiteX140" fmla="*/ 6946900 w 8051800"/>
                <a:gd name="connsiteY140" fmla="*/ 82698 h 2330613"/>
                <a:gd name="connsiteX141" fmla="*/ 6597650 w 8051800"/>
                <a:gd name="connsiteY141" fmla="*/ 69998 h 2330613"/>
                <a:gd name="connsiteX142" fmla="*/ 6413500 w 8051800"/>
                <a:gd name="connsiteY142" fmla="*/ 57298 h 2330613"/>
                <a:gd name="connsiteX143" fmla="*/ 6083300 w 8051800"/>
                <a:gd name="connsiteY143" fmla="*/ 76348 h 2330613"/>
                <a:gd name="connsiteX144" fmla="*/ 5886450 w 8051800"/>
                <a:gd name="connsiteY144" fmla="*/ 69998 h 2330613"/>
                <a:gd name="connsiteX145" fmla="*/ 5810250 w 8051800"/>
                <a:gd name="connsiteY145" fmla="*/ 63648 h 2330613"/>
                <a:gd name="connsiteX146" fmla="*/ 5784850 w 8051800"/>
                <a:gd name="connsiteY146" fmla="*/ 57298 h 2330613"/>
                <a:gd name="connsiteX147" fmla="*/ 5740400 w 8051800"/>
                <a:gd name="connsiteY147" fmla="*/ 50948 h 2330613"/>
                <a:gd name="connsiteX148" fmla="*/ 5645150 w 8051800"/>
                <a:gd name="connsiteY148" fmla="*/ 44598 h 2330613"/>
                <a:gd name="connsiteX149" fmla="*/ 5568950 w 8051800"/>
                <a:gd name="connsiteY149" fmla="*/ 38248 h 2330613"/>
                <a:gd name="connsiteX150" fmla="*/ 5473700 w 8051800"/>
                <a:gd name="connsiteY150" fmla="*/ 31898 h 2330613"/>
                <a:gd name="connsiteX151" fmla="*/ 5422900 w 8051800"/>
                <a:gd name="connsiteY151" fmla="*/ 25548 h 2330613"/>
                <a:gd name="connsiteX152" fmla="*/ 5321300 w 8051800"/>
                <a:gd name="connsiteY152" fmla="*/ 19198 h 2330613"/>
                <a:gd name="connsiteX153" fmla="*/ 4800600 w 8051800"/>
                <a:gd name="connsiteY153" fmla="*/ 19198 h 2330613"/>
                <a:gd name="connsiteX154" fmla="*/ 4622800 w 8051800"/>
                <a:gd name="connsiteY154" fmla="*/ 25548 h 2330613"/>
                <a:gd name="connsiteX155" fmla="*/ 4375150 w 8051800"/>
                <a:gd name="connsiteY155" fmla="*/ 44598 h 2330613"/>
                <a:gd name="connsiteX156" fmla="*/ 4286250 w 8051800"/>
                <a:gd name="connsiteY156" fmla="*/ 50948 h 2330613"/>
                <a:gd name="connsiteX157" fmla="*/ 4254500 w 8051800"/>
                <a:gd name="connsiteY157" fmla="*/ 57298 h 2330613"/>
                <a:gd name="connsiteX158" fmla="*/ 4089400 w 8051800"/>
                <a:gd name="connsiteY158" fmla="*/ 69998 h 2330613"/>
                <a:gd name="connsiteX159" fmla="*/ 4064000 w 8051800"/>
                <a:gd name="connsiteY159" fmla="*/ 76348 h 2330613"/>
                <a:gd name="connsiteX160" fmla="*/ 3771900 w 8051800"/>
                <a:gd name="connsiteY160" fmla="*/ 101748 h 2330613"/>
                <a:gd name="connsiteX161" fmla="*/ 3644900 w 8051800"/>
                <a:gd name="connsiteY161" fmla="*/ 114448 h 2330613"/>
                <a:gd name="connsiteX162" fmla="*/ 2571750 w 8051800"/>
                <a:gd name="connsiteY162" fmla="*/ 114448 h 2330613"/>
                <a:gd name="connsiteX163" fmla="*/ 2463800 w 8051800"/>
                <a:gd name="connsiteY163" fmla="*/ 120798 h 2330613"/>
                <a:gd name="connsiteX164" fmla="*/ 2216150 w 8051800"/>
                <a:gd name="connsiteY164" fmla="*/ 133498 h 2330613"/>
                <a:gd name="connsiteX165" fmla="*/ 2095500 w 8051800"/>
                <a:gd name="connsiteY165" fmla="*/ 146198 h 2330613"/>
                <a:gd name="connsiteX166" fmla="*/ 1809750 w 8051800"/>
                <a:gd name="connsiteY166" fmla="*/ 165248 h 2330613"/>
                <a:gd name="connsiteX167" fmla="*/ 1676400 w 8051800"/>
                <a:gd name="connsiteY167" fmla="*/ 177948 h 2330613"/>
                <a:gd name="connsiteX168" fmla="*/ 1543050 w 8051800"/>
                <a:gd name="connsiteY168" fmla="*/ 184298 h 2330613"/>
                <a:gd name="connsiteX169" fmla="*/ 1244600 w 8051800"/>
                <a:gd name="connsiteY169" fmla="*/ 177948 h 2330613"/>
                <a:gd name="connsiteX170" fmla="*/ 1162050 w 8051800"/>
                <a:gd name="connsiteY170" fmla="*/ 171598 h 2330613"/>
                <a:gd name="connsiteX171" fmla="*/ 1016000 w 8051800"/>
                <a:gd name="connsiteY171" fmla="*/ 165248 h 2330613"/>
                <a:gd name="connsiteX172" fmla="*/ 590550 w 8051800"/>
                <a:gd name="connsiteY172" fmla="*/ 171598 h 2330613"/>
                <a:gd name="connsiteX173" fmla="*/ 482600 w 8051800"/>
                <a:gd name="connsiteY173" fmla="*/ 177948 h 2330613"/>
                <a:gd name="connsiteX174" fmla="*/ 387350 w 8051800"/>
                <a:gd name="connsiteY174" fmla="*/ 196998 h 2330613"/>
                <a:gd name="connsiteX175" fmla="*/ 349250 w 8051800"/>
                <a:gd name="connsiteY175" fmla="*/ 203348 h 2330613"/>
                <a:gd name="connsiteX176" fmla="*/ 304800 w 8051800"/>
                <a:gd name="connsiteY176" fmla="*/ 222398 h 2330613"/>
                <a:gd name="connsiteX177" fmla="*/ 260350 w 8051800"/>
                <a:gd name="connsiteY177" fmla="*/ 235098 h 2330613"/>
                <a:gd name="connsiteX178" fmla="*/ 241300 w 8051800"/>
                <a:gd name="connsiteY178" fmla="*/ 247798 h 2330613"/>
                <a:gd name="connsiteX179" fmla="*/ 215900 w 8051800"/>
                <a:gd name="connsiteY179" fmla="*/ 260498 h 2330613"/>
                <a:gd name="connsiteX180" fmla="*/ 158750 w 8051800"/>
                <a:gd name="connsiteY180" fmla="*/ 292248 h 2330613"/>
                <a:gd name="connsiteX181" fmla="*/ 127000 w 8051800"/>
                <a:gd name="connsiteY181" fmla="*/ 330348 h 2330613"/>
                <a:gd name="connsiteX182" fmla="*/ 95250 w 8051800"/>
                <a:gd name="connsiteY182" fmla="*/ 374798 h 2330613"/>
                <a:gd name="connsiteX183" fmla="*/ 76200 w 8051800"/>
                <a:gd name="connsiteY183" fmla="*/ 419248 h 2330613"/>
                <a:gd name="connsiteX184" fmla="*/ 69850 w 8051800"/>
                <a:gd name="connsiteY184" fmla="*/ 457348 h 2330613"/>
                <a:gd name="connsiteX185" fmla="*/ 57150 w 8051800"/>
                <a:gd name="connsiteY185" fmla="*/ 482748 h 2330613"/>
                <a:gd name="connsiteX186" fmla="*/ 38100 w 8051800"/>
                <a:gd name="connsiteY186" fmla="*/ 628798 h 2330613"/>
                <a:gd name="connsiteX187" fmla="*/ 31750 w 8051800"/>
                <a:gd name="connsiteY187" fmla="*/ 660548 h 2330613"/>
                <a:gd name="connsiteX188" fmla="*/ 25400 w 8051800"/>
                <a:gd name="connsiteY188" fmla="*/ 704998 h 2330613"/>
                <a:gd name="connsiteX189" fmla="*/ 19050 w 8051800"/>
                <a:gd name="connsiteY189" fmla="*/ 730398 h 2330613"/>
                <a:gd name="connsiteX190" fmla="*/ 0 w 8051800"/>
                <a:gd name="connsiteY190" fmla="*/ 812948 h 2330613"/>
                <a:gd name="connsiteX191" fmla="*/ 6350 w 8051800"/>
                <a:gd name="connsiteY191" fmla="*/ 1257448 h 2330613"/>
                <a:gd name="connsiteX192" fmla="*/ 12700 w 8051800"/>
                <a:gd name="connsiteY192" fmla="*/ 1282848 h 2330613"/>
                <a:gd name="connsiteX193" fmla="*/ 19050 w 8051800"/>
                <a:gd name="connsiteY193" fmla="*/ 1638448 h 2330613"/>
                <a:gd name="connsiteX194" fmla="*/ 25400 w 8051800"/>
                <a:gd name="connsiteY194" fmla="*/ 1676548 h 2330613"/>
                <a:gd name="connsiteX195" fmla="*/ 38100 w 8051800"/>
                <a:gd name="connsiteY195" fmla="*/ 1727348 h 2330613"/>
                <a:gd name="connsiteX196" fmla="*/ 44450 w 8051800"/>
                <a:gd name="connsiteY196" fmla="*/ 1803548 h 2330613"/>
                <a:gd name="connsiteX197" fmla="*/ 50800 w 8051800"/>
                <a:gd name="connsiteY197" fmla="*/ 1822598 h 2330613"/>
                <a:gd name="connsiteX198" fmla="*/ 63500 w 8051800"/>
                <a:gd name="connsiteY198" fmla="*/ 1873398 h 2330613"/>
                <a:gd name="connsiteX199" fmla="*/ 76200 w 8051800"/>
                <a:gd name="connsiteY199" fmla="*/ 1930548 h 2330613"/>
                <a:gd name="connsiteX200" fmla="*/ 88900 w 8051800"/>
                <a:gd name="connsiteY200" fmla="*/ 1955948 h 2330613"/>
                <a:gd name="connsiteX201" fmla="*/ 120650 w 8051800"/>
                <a:gd name="connsiteY201" fmla="*/ 2057548 h 2330613"/>
                <a:gd name="connsiteX202" fmla="*/ 139700 w 8051800"/>
                <a:gd name="connsiteY202" fmla="*/ 2089298 h 2330613"/>
                <a:gd name="connsiteX203" fmla="*/ 146050 w 8051800"/>
                <a:gd name="connsiteY203" fmla="*/ 2108348 h 2330613"/>
                <a:gd name="connsiteX204" fmla="*/ 158750 w 8051800"/>
                <a:gd name="connsiteY204" fmla="*/ 2127398 h 2330613"/>
                <a:gd name="connsiteX205" fmla="*/ 177800 w 8051800"/>
                <a:gd name="connsiteY205" fmla="*/ 2165498 h 2330613"/>
                <a:gd name="connsiteX206" fmla="*/ 196850 w 8051800"/>
                <a:gd name="connsiteY206" fmla="*/ 2248048 h 2330613"/>
                <a:gd name="connsiteX207" fmla="*/ 209550 w 8051800"/>
                <a:gd name="connsiteY207" fmla="*/ 2267098 h 2330613"/>
                <a:gd name="connsiteX208" fmla="*/ 215900 w 8051800"/>
                <a:gd name="connsiteY208" fmla="*/ 2286148 h 2330613"/>
                <a:gd name="connsiteX209" fmla="*/ 234950 w 8051800"/>
                <a:gd name="connsiteY209" fmla="*/ 2298848 h 2330613"/>
                <a:gd name="connsiteX210" fmla="*/ 254000 w 8051800"/>
                <a:gd name="connsiteY21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63700 w 8051800"/>
                <a:gd name="connsiteY5" fmla="*/ 2248048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006600 w 8051800"/>
                <a:gd name="connsiteY9" fmla="*/ 2216298 h 2330613"/>
                <a:gd name="connsiteX10" fmla="*/ 2108200 w 8051800"/>
                <a:gd name="connsiteY10" fmla="*/ 2203598 h 2330613"/>
                <a:gd name="connsiteX11" fmla="*/ 2133600 w 8051800"/>
                <a:gd name="connsiteY11" fmla="*/ 2197248 h 2330613"/>
                <a:gd name="connsiteX12" fmla="*/ 2178050 w 8051800"/>
                <a:gd name="connsiteY12" fmla="*/ 2190898 h 2330613"/>
                <a:gd name="connsiteX13" fmla="*/ 2247900 w 8051800"/>
                <a:gd name="connsiteY13" fmla="*/ 2178198 h 2330613"/>
                <a:gd name="connsiteX14" fmla="*/ 2311400 w 8051800"/>
                <a:gd name="connsiteY14" fmla="*/ 2171848 h 2330613"/>
                <a:gd name="connsiteX15" fmla="*/ 2387600 w 8051800"/>
                <a:gd name="connsiteY15" fmla="*/ 2165498 h 2330613"/>
                <a:gd name="connsiteX16" fmla="*/ 2425700 w 8051800"/>
                <a:gd name="connsiteY16" fmla="*/ 2159148 h 2330613"/>
                <a:gd name="connsiteX17" fmla="*/ 2590800 w 8051800"/>
                <a:gd name="connsiteY17" fmla="*/ 2152798 h 2330613"/>
                <a:gd name="connsiteX18" fmla="*/ 2660650 w 8051800"/>
                <a:gd name="connsiteY18" fmla="*/ 2146448 h 2330613"/>
                <a:gd name="connsiteX19" fmla="*/ 2755900 w 8051800"/>
                <a:gd name="connsiteY19" fmla="*/ 2133748 h 2330613"/>
                <a:gd name="connsiteX20" fmla="*/ 2908300 w 8051800"/>
                <a:gd name="connsiteY20" fmla="*/ 2140098 h 2330613"/>
                <a:gd name="connsiteX21" fmla="*/ 3035300 w 8051800"/>
                <a:gd name="connsiteY21" fmla="*/ 2146448 h 2330613"/>
                <a:gd name="connsiteX22" fmla="*/ 3257550 w 8051800"/>
                <a:gd name="connsiteY22" fmla="*/ 2140098 h 2330613"/>
                <a:gd name="connsiteX23" fmla="*/ 3333750 w 8051800"/>
                <a:gd name="connsiteY23" fmla="*/ 2133748 h 2330613"/>
                <a:gd name="connsiteX24" fmla="*/ 3371850 w 8051800"/>
                <a:gd name="connsiteY24" fmla="*/ 2127398 h 2330613"/>
                <a:gd name="connsiteX25" fmla="*/ 3448050 w 8051800"/>
                <a:gd name="connsiteY25" fmla="*/ 2121048 h 2330613"/>
                <a:gd name="connsiteX26" fmla="*/ 3486150 w 8051800"/>
                <a:gd name="connsiteY26" fmla="*/ 2114698 h 2330613"/>
                <a:gd name="connsiteX27" fmla="*/ 3517900 w 8051800"/>
                <a:gd name="connsiteY27" fmla="*/ 2108348 h 2330613"/>
                <a:gd name="connsiteX28" fmla="*/ 3740150 w 8051800"/>
                <a:gd name="connsiteY28" fmla="*/ 2089298 h 2330613"/>
                <a:gd name="connsiteX29" fmla="*/ 3810000 w 8051800"/>
                <a:gd name="connsiteY29" fmla="*/ 2082948 h 2330613"/>
                <a:gd name="connsiteX30" fmla="*/ 3917950 w 8051800"/>
                <a:gd name="connsiteY30" fmla="*/ 2070248 h 2330613"/>
                <a:gd name="connsiteX31" fmla="*/ 3994150 w 8051800"/>
                <a:gd name="connsiteY31" fmla="*/ 2057548 h 2330613"/>
                <a:gd name="connsiteX32" fmla="*/ 4152900 w 8051800"/>
                <a:gd name="connsiteY32" fmla="*/ 2044848 h 2330613"/>
                <a:gd name="connsiteX33" fmla="*/ 4260850 w 8051800"/>
                <a:gd name="connsiteY33" fmla="*/ 2025798 h 2330613"/>
                <a:gd name="connsiteX34" fmla="*/ 4305300 w 8051800"/>
                <a:gd name="connsiteY34" fmla="*/ 2013098 h 2330613"/>
                <a:gd name="connsiteX35" fmla="*/ 4413250 w 8051800"/>
                <a:gd name="connsiteY35" fmla="*/ 2000398 h 2330613"/>
                <a:gd name="connsiteX36" fmla="*/ 4514850 w 8051800"/>
                <a:gd name="connsiteY36" fmla="*/ 1981348 h 2330613"/>
                <a:gd name="connsiteX37" fmla="*/ 4559300 w 8051800"/>
                <a:gd name="connsiteY37" fmla="*/ 1974998 h 2330613"/>
                <a:gd name="connsiteX38" fmla="*/ 4610100 w 8051800"/>
                <a:gd name="connsiteY38" fmla="*/ 1962298 h 2330613"/>
                <a:gd name="connsiteX39" fmla="*/ 4686300 w 8051800"/>
                <a:gd name="connsiteY39" fmla="*/ 1949598 h 2330613"/>
                <a:gd name="connsiteX40" fmla="*/ 4756150 w 8051800"/>
                <a:gd name="connsiteY40" fmla="*/ 1930548 h 2330613"/>
                <a:gd name="connsiteX41" fmla="*/ 4826000 w 8051800"/>
                <a:gd name="connsiteY41" fmla="*/ 1917848 h 2330613"/>
                <a:gd name="connsiteX42" fmla="*/ 4857750 w 8051800"/>
                <a:gd name="connsiteY42" fmla="*/ 1905148 h 2330613"/>
                <a:gd name="connsiteX43" fmla="*/ 4914900 w 8051800"/>
                <a:gd name="connsiteY43" fmla="*/ 1892448 h 2330613"/>
                <a:gd name="connsiteX44" fmla="*/ 4953000 w 8051800"/>
                <a:gd name="connsiteY44" fmla="*/ 1879748 h 2330613"/>
                <a:gd name="connsiteX45" fmla="*/ 5010150 w 8051800"/>
                <a:gd name="connsiteY45" fmla="*/ 1867048 h 2330613"/>
                <a:gd name="connsiteX46" fmla="*/ 5041900 w 8051800"/>
                <a:gd name="connsiteY46" fmla="*/ 1854348 h 2330613"/>
                <a:gd name="connsiteX47" fmla="*/ 5086350 w 8051800"/>
                <a:gd name="connsiteY47" fmla="*/ 1847998 h 2330613"/>
                <a:gd name="connsiteX48" fmla="*/ 5168900 w 8051800"/>
                <a:gd name="connsiteY48" fmla="*/ 1835298 h 2330613"/>
                <a:gd name="connsiteX49" fmla="*/ 5213350 w 8051800"/>
                <a:gd name="connsiteY49" fmla="*/ 1822598 h 2330613"/>
                <a:gd name="connsiteX50" fmla="*/ 5289550 w 8051800"/>
                <a:gd name="connsiteY50" fmla="*/ 1803548 h 2330613"/>
                <a:gd name="connsiteX51" fmla="*/ 5308600 w 8051800"/>
                <a:gd name="connsiteY51" fmla="*/ 1797198 h 2330613"/>
                <a:gd name="connsiteX52" fmla="*/ 5334000 w 8051800"/>
                <a:gd name="connsiteY52" fmla="*/ 1790848 h 2330613"/>
                <a:gd name="connsiteX53" fmla="*/ 5372100 w 8051800"/>
                <a:gd name="connsiteY53" fmla="*/ 1778148 h 2330613"/>
                <a:gd name="connsiteX54" fmla="*/ 5435600 w 8051800"/>
                <a:gd name="connsiteY54" fmla="*/ 1771798 h 2330613"/>
                <a:gd name="connsiteX55" fmla="*/ 5480050 w 8051800"/>
                <a:gd name="connsiteY55" fmla="*/ 1765448 h 2330613"/>
                <a:gd name="connsiteX56" fmla="*/ 5556250 w 8051800"/>
                <a:gd name="connsiteY56" fmla="*/ 1746398 h 2330613"/>
                <a:gd name="connsiteX57" fmla="*/ 5581650 w 8051800"/>
                <a:gd name="connsiteY57" fmla="*/ 1740048 h 2330613"/>
                <a:gd name="connsiteX58" fmla="*/ 5619750 w 8051800"/>
                <a:gd name="connsiteY58" fmla="*/ 1733698 h 2330613"/>
                <a:gd name="connsiteX59" fmla="*/ 5676900 w 8051800"/>
                <a:gd name="connsiteY59" fmla="*/ 1714648 h 2330613"/>
                <a:gd name="connsiteX60" fmla="*/ 5708650 w 8051800"/>
                <a:gd name="connsiteY60" fmla="*/ 1701948 h 2330613"/>
                <a:gd name="connsiteX61" fmla="*/ 5734050 w 8051800"/>
                <a:gd name="connsiteY61" fmla="*/ 1695598 h 2330613"/>
                <a:gd name="connsiteX62" fmla="*/ 5803900 w 8051800"/>
                <a:gd name="connsiteY62" fmla="*/ 1682898 h 2330613"/>
                <a:gd name="connsiteX63" fmla="*/ 5854700 w 8051800"/>
                <a:gd name="connsiteY63" fmla="*/ 1657498 h 2330613"/>
                <a:gd name="connsiteX64" fmla="*/ 5911850 w 8051800"/>
                <a:gd name="connsiteY64" fmla="*/ 1638448 h 2330613"/>
                <a:gd name="connsiteX65" fmla="*/ 5930900 w 8051800"/>
                <a:gd name="connsiteY65" fmla="*/ 1632098 h 2330613"/>
                <a:gd name="connsiteX66" fmla="*/ 5969000 w 8051800"/>
                <a:gd name="connsiteY66" fmla="*/ 1613048 h 2330613"/>
                <a:gd name="connsiteX67" fmla="*/ 5994400 w 8051800"/>
                <a:gd name="connsiteY67" fmla="*/ 1606698 h 2330613"/>
                <a:gd name="connsiteX68" fmla="*/ 6026150 w 8051800"/>
                <a:gd name="connsiteY68" fmla="*/ 1593998 h 2330613"/>
                <a:gd name="connsiteX69" fmla="*/ 6064250 w 8051800"/>
                <a:gd name="connsiteY69" fmla="*/ 1581298 h 2330613"/>
                <a:gd name="connsiteX70" fmla="*/ 6096000 w 8051800"/>
                <a:gd name="connsiteY70" fmla="*/ 1568598 h 2330613"/>
                <a:gd name="connsiteX71" fmla="*/ 6127750 w 8051800"/>
                <a:gd name="connsiteY71" fmla="*/ 1562248 h 2330613"/>
                <a:gd name="connsiteX72" fmla="*/ 6184900 w 8051800"/>
                <a:gd name="connsiteY72" fmla="*/ 1536848 h 2330613"/>
                <a:gd name="connsiteX73" fmla="*/ 6210300 w 8051800"/>
                <a:gd name="connsiteY73" fmla="*/ 1530498 h 2330613"/>
                <a:gd name="connsiteX74" fmla="*/ 6292850 w 8051800"/>
                <a:gd name="connsiteY74" fmla="*/ 1505098 h 2330613"/>
                <a:gd name="connsiteX75" fmla="*/ 6318250 w 8051800"/>
                <a:gd name="connsiteY75" fmla="*/ 1492398 h 2330613"/>
                <a:gd name="connsiteX76" fmla="*/ 6369050 w 8051800"/>
                <a:gd name="connsiteY76" fmla="*/ 1473348 h 2330613"/>
                <a:gd name="connsiteX77" fmla="*/ 6413500 w 8051800"/>
                <a:gd name="connsiteY77" fmla="*/ 1447948 h 2330613"/>
                <a:gd name="connsiteX78" fmla="*/ 6464300 w 8051800"/>
                <a:gd name="connsiteY78" fmla="*/ 1422548 h 2330613"/>
                <a:gd name="connsiteX79" fmla="*/ 6483350 w 8051800"/>
                <a:gd name="connsiteY79" fmla="*/ 1409848 h 2330613"/>
                <a:gd name="connsiteX80" fmla="*/ 6521450 w 8051800"/>
                <a:gd name="connsiteY80" fmla="*/ 1397148 h 2330613"/>
                <a:gd name="connsiteX81" fmla="*/ 6565900 w 8051800"/>
                <a:gd name="connsiteY81" fmla="*/ 1365398 h 2330613"/>
                <a:gd name="connsiteX82" fmla="*/ 6610350 w 8051800"/>
                <a:gd name="connsiteY82" fmla="*/ 1346348 h 2330613"/>
                <a:gd name="connsiteX83" fmla="*/ 6635750 w 8051800"/>
                <a:gd name="connsiteY83" fmla="*/ 1327298 h 2330613"/>
                <a:gd name="connsiteX84" fmla="*/ 6654800 w 8051800"/>
                <a:gd name="connsiteY84" fmla="*/ 1320948 h 2330613"/>
                <a:gd name="connsiteX85" fmla="*/ 6699250 w 8051800"/>
                <a:gd name="connsiteY85" fmla="*/ 1295548 h 2330613"/>
                <a:gd name="connsiteX86" fmla="*/ 6743700 w 8051800"/>
                <a:gd name="connsiteY86" fmla="*/ 1263798 h 2330613"/>
                <a:gd name="connsiteX87" fmla="*/ 6807200 w 8051800"/>
                <a:gd name="connsiteY87" fmla="*/ 1232048 h 2330613"/>
                <a:gd name="connsiteX88" fmla="*/ 6838950 w 8051800"/>
                <a:gd name="connsiteY88" fmla="*/ 1219348 h 2330613"/>
                <a:gd name="connsiteX89" fmla="*/ 6864350 w 8051800"/>
                <a:gd name="connsiteY89" fmla="*/ 1200298 h 2330613"/>
                <a:gd name="connsiteX90" fmla="*/ 6902450 w 8051800"/>
                <a:gd name="connsiteY90" fmla="*/ 1187598 h 2330613"/>
                <a:gd name="connsiteX91" fmla="*/ 6934200 w 8051800"/>
                <a:gd name="connsiteY91" fmla="*/ 1168548 h 2330613"/>
                <a:gd name="connsiteX92" fmla="*/ 6959600 w 8051800"/>
                <a:gd name="connsiteY92" fmla="*/ 1149498 h 2330613"/>
                <a:gd name="connsiteX93" fmla="*/ 6991350 w 8051800"/>
                <a:gd name="connsiteY93" fmla="*/ 1136798 h 2330613"/>
                <a:gd name="connsiteX94" fmla="*/ 7016750 w 8051800"/>
                <a:gd name="connsiteY94" fmla="*/ 1124098 h 2330613"/>
                <a:gd name="connsiteX95" fmla="*/ 7048500 w 8051800"/>
                <a:gd name="connsiteY95" fmla="*/ 1111398 h 2330613"/>
                <a:gd name="connsiteX96" fmla="*/ 7099300 w 8051800"/>
                <a:gd name="connsiteY96" fmla="*/ 1085998 h 2330613"/>
                <a:gd name="connsiteX97" fmla="*/ 7137400 w 8051800"/>
                <a:gd name="connsiteY97" fmla="*/ 1066948 h 2330613"/>
                <a:gd name="connsiteX98" fmla="*/ 7169150 w 8051800"/>
                <a:gd name="connsiteY98" fmla="*/ 1041548 h 2330613"/>
                <a:gd name="connsiteX99" fmla="*/ 7188200 w 8051800"/>
                <a:gd name="connsiteY99" fmla="*/ 1035198 h 2330613"/>
                <a:gd name="connsiteX100" fmla="*/ 7213600 w 8051800"/>
                <a:gd name="connsiteY100" fmla="*/ 1016148 h 2330613"/>
                <a:gd name="connsiteX101" fmla="*/ 7239000 w 8051800"/>
                <a:gd name="connsiteY101" fmla="*/ 1003448 h 2330613"/>
                <a:gd name="connsiteX102" fmla="*/ 7264400 w 8051800"/>
                <a:gd name="connsiteY102" fmla="*/ 984398 h 2330613"/>
                <a:gd name="connsiteX103" fmla="*/ 7289800 w 8051800"/>
                <a:gd name="connsiteY103" fmla="*/ 971698 h 2330613"/>
                <a:gd name="connsiteX104" fmla="*/ 7353300 w 8051800"/>
                <a:gd name="connsiteY104" fmla="*/ 933598 h 2330613"/>
                <a:gd name="connsiteX105" fmla="*/ 7378700 w 8051800"/>
                <a:gd name="connsiteY105" fmla="*/ 920898 h 2330613"/>
                <a:gd name="connsiteX106" fmla="*/ 7423150 w 8051800"/>
                <a:gd name="connsiteY106" fmla="*/ 889148 h 2330613"/>
                <a:gd name="connsiteX107" fmla="*/ 7454900 w 8051800"/>
                <a:gd name="connsiteY107" fmla="*/ 870098 h 2330613"/>
                <a:gd name="connsiteX108" fmla="*/ 7493000 w 8051800"/>
                <a:gd name="connsiteY108" fmla="*/ 844698 h 2330613"/>
                <a:gd name="connsiteX109" fmla="*/ 7512050 w 8051800"/>
                <a:gd name="connsiteY109" fmla="*/ 831998 h 2330613"/>
                <a:gd name="connsiteX110" fmla="*/ 7537450 w 8051800"/>
                <a:gd name="connsiteY110" fmla="*/ 819298 h 2330613"/>
                <a:gd name="connsiteX111" fmla="*/ 7569200 w 8051800"/>
                <a:gd name="connsiteY111" fmla="*/ 793898 h 2330613"/>
                <a:gd name="connsiteX112" fmla="*/ 7588250 w 8051800"/>
                <a:gd name="connsiteY112" fmla="*/ 781198 h 2330613"/>
                <a:gd name="connsiteX113" fmla="*/ 7613650 w 8051800"/>
                <a:gd name="connsiteY113" fmla="*/ 762148 h 2330613"/>
                <a:gd name="connsiteX114" fmla="*/ 7639050 w 8051800"/>
                <a:gd name="connsiteY114" fmla="*/ 749448 h 2330613"/>
                <a:gd name="connsiteX115" fmla="*/ 7715250 w 8051800"/>
                <a:gd name="connsiteY115" fmla="*/ 679598 h 2330613"/>
                <a:gd name="connsiteX116" fmla="*/ 7747000 w 8051800"/>
                <a:gd name="connsiteY116" fmla="*/ 647848 h 2330613"/>
                <a:gd name="connsiteX117" fmla="*/ 7791450 w 8051800"/>
                <a:gd name="connsiteY117" fmla="*/ 609748 h 2330613"/>
                <a:gd name="connsiteX118" fmla="*/ 7804150 w 8051800"/>
                <a:gd name="connsiteY118" fmla="*/ 590698 h 2330613"/>
                <a:gd name="connsiteX119" fmla="*/ 7823200 w 8051800"/>
                <a:gd name="connsiteY119" fmla="*/ 577998 h 2330613"/>
                <a:gd name="connsiteX120" fmla="*/ 7842250 w 8051800"/>
                <a:gd name="connsiteY120" fmla="*/ 558948 h 2330613"/>
                <a:gd name="connsiteX121" fmla="*/ 7899400 w 8051800"/>
                <a:gd name="connsiteY121" fmla="*/ 508148 h 2330613"/>
                <a:gd name="connsiteX122" fmla="*/ 7912100 w 8051800"/>
                <a:gd name="connsiteY122" fmla="*/ 489098 h 2330613"/>
                <a:gd name="connsiteX123" fmla="*/ 7950200 w 8051800"/>
                <a:gd name="connsiteY123" fmla="*/ 463698 h 2330613"/>
                <a:gd name="connsiteX124" fmla="*/ 7975600 w 8051800"/>
                <a:gd name="connsiteY124" fmla="*/ 425598 h 2330613"/>
                <a:gd name="connsiteX125" fmla="*/ 7988300 w 8051800"/>
                <a:gd name="connsiteY125" fmla="*/ 406548 h 2330613"/>
                <a:gd name="connsiteX126" fmla="*/ 8007350 w 8051800"/>
                <a:gd name="connsiteY126" fmla="*/ 387498 h 2330613"/>
                <a:gd name="connsiteX127" fmla="*/ 8026400 w 8051800"/>
                <a:gd name="connsiteY127" fmla="*/ 349398 h 2330613"/>
                <a:gd name="connsiteX128" fmla="*/ 8045450 w 8051800"/>
                <a:gd name="connsiteY128" fmla="*/ 285898 h 2330613"/>
                <a:gd name="connsiteX129" fmla="*/ 8051800 w 8051800"/>
                <a:gd name="connsiteY129" fmla="*/ 247798 h 2330613"/>
                <a:gd name="connsiteX130" fmla="*/ 8045450 w 8051800"/>
                <a:gd name="connsiteY130" fmla="*/ 190648 h 2330613"/>
                <a:gd name="connsiteX131" fmla="*/ 8039100 w 8051800"/>
                <a:gd name="connsiteY131" fmla="*/ 171598 h 2330613"/>
                <a:gd name="connsiteX132" fmla="*/ 7994650 w 8051800"/>
                <a:gd name="connsiteY132" fmla="*/ 146198 h 2330613"/>
                <a:gd name="connsiteX133" fmla="*/ 7962900 w 8051800"/>
                <a:gd name="connsiteY133" fmla="*/ 133498 h 2330613"/>
                <a:gd name="connsiteX134" fmla="*/ 7943850 w 8051800"/>
                <a:gd name="connsiteY134" fmla="*/ 127148 h 2330613"/>
                <a:gd name="connsiteX135" fmla="*/ 7740650 w 8051800"/>
                <a:gd name="connsiteY135" fmla="*/ 108098 h 2330613"/>
                <a:gd name="connsiteX136" fmla="*/ 7315200 w 8051800"/>
                <a:gd name="connsiteY136" fmla="*/ 95398 h 2330613"/>
                <a:gd name="connsiteX137" fmla="*/ 7251700 w 8051800"/>
                <a:gd name="connsiteY137" fmla="*/ 89048 h 2330613"/>
                <a:gd name="connsiteX138" fmla="*/ 7105650 w 8051800"/>
                <a:gd name="connsiteY138" fmla="*/ 76348 h 2330613"/>
                <a:gd name="connsiteX139" fmla="*/ 6946900 w 8051800"/>
                <a:gd name="connsiteY139" fmla="*/ 82698 h 2330613"/>
                <a:gd name="connsiteX140" fmla="*/ 6597650 w 8051800"/>
                <a:gd name="connsiteY140" fmla="*/ 69998 h 2330613"/>
                <a:gd name="connsiteX141" fmla="*/ 6413500 w 8051800"/>
                <a:gd name="connsiteY141" fmla="*/ 57298 h 2330613"/>
                <a:gd name="connsiteX142" fmla="*/ 6083300 w 8051800"/>
                <a:gd name="connsiteY142" fmla="*/ 76348 h 2330613"/>
                <a:gd name="connsiteX143" fmla="*/ 5886450 w 8051800"/>
                <a:gd name="connsiteY143" fmla="*/ 69998 h 2330613"/>
                <a:gd name="connsiteX144" fmla="*/ 5810250 w 8051800"/>
                <a:gd name="connsiteY144" fmla="*/ 63648 h 2330613"/>
                <a:gd name="connsiteX145" fmla="*/ 5784850 w 8051800"/>
                <a:gd name="connsiteY145" fmla="*/ 57298 h 2330613"/>
                <a:gd name="connsiteX146" fmla="*/ 5740400 w 8051800"/>
                <a:gd name="connsiteY146" fmla="*/ 50948 h 2330613"/>
                <a:gd name="connsiteX147" fmla="*/ 5645150 w 8051800"/>
                <a:gd name="connsiteY147" fmla="*/ 44598 h 2330613"/>
                <a:gd name="connsiteX148" fmla="*/ 5568950 w 8051800"/>
                <a:gd name="connsiteY148" fmla="*/ 38248 h 2330613"/>
                <a:gd name="connsiteX149" fmla="*/ 5473700 w 8051800"/>
                <a:gd name="connsiteY149" fmla="*/ 31898 h 2330613"/>
                <a:gd name="connsiteX150" fmla="*/ 5422900 w 8051800"/>
                <a:gd name="connsiteY150" fmla="*/ 25548 h 2330613"/>
                <a:gd name="connsiteX151" fmla="*/ 5321300 w 8051800"/>
                <a:gd name="connsiteY151" fmla="*/ 19198 h 2330613"/>
                <a:gd name="connsiteX152" fmla="*/ 4800600 w 8051800"/>
                <a:gd name="connsiteY152" fmla="*/ 19198 h 2330613"/>
                <a:gd name="connsiteX153" fmla="*/ 4622800 w 8051800"/>
                <a:gd name="connsiteY153" fmla="*/ 25548 h 2330613"/>
                <a:gd name="connsiteX154" fmla="*/ 4375150 w 8051800"/>
                <a:gd name="connsiteY154" fmla="*/ 44598 h 2330613"/>
                <a:gd name="connsiteX155" fmla="*/ 4286250 w 8051800"/>
                <a:gd name="connsiteY155" fmla="*/ 50948 h 2330613"/>
                <a:gd name="connsiteX156" fmla="*/ 4254500 w 8051800"/>
                <a:gd name="connsiteY156" fmla="*/ 57298 h 2330613"/>
                <a:gd name="connsiteX157" fmla="*/ 4089400 w 8051800"/>
                <a:gd name="connsiteY157" fmla="*/ 69998 h 2330613"/>
                <a:gd name="connsiteX158" fmla="*/ 4064000 w 8051800"/>
                <a:gd name="connsiteY158" fmla="*/ 76348 h 2330613"/>
                <a:gd name="connsiteX159" fmla="*/ 3771900 w 8051800"/>
                <a:gd name="connsiteY159" fmla="*/ 101748 h 2330613"/>
                <a:gd name="connsiteX160" fmla="*/ 3644900 w 8051800"/>
                <a:gd name="connsiteY160" fmla="*/ 114448 h 2330613"/>
                <a:gd name="connsiteX161" fmla="*/ 2571750 w 8051800"/>
                <a:gd name="connsiteY161" fmla="*/ 114448 h 2330613"/>
                <a:gd name="connsiteX162" fmla="*/ 2463800 w 8051800"/>
                <a:gd name="connsiteY162" fmla="*/ 120798 h 2330613"/>
                <a:gd name="connsiteX163" fmla="*/ 2216150 w 8051800"/>
                <a:gd name="connsiteY163" fmla="*/ 133498 h 2330613"/>
                <a:gd name="connsiteX164" fmla="*/ 2095500 w 8051800"/>
                <a:gd name="connsiteY164" fmla="*/ 146198 h 2330613"/>
                <a:gd name="connsiteX165" fmla="*/ 1809750 w 8051800"/>
                <a:gd name="connsiteY165" fmla="*/ 165248 h 2330613"/>
                <a:gd name="connsiteX166" fmla="*/ 1676400 w 8051800"/>
                <a:gd name="connsiteY166" fmla="*/ 177948 h 2330613"/>
                <a:gd name="connsiteX167" fmla="*/ 1543050 w 8051800"/>
                <a:gd name="connsiteY167" fmla="*/ 184298 h 2330613"/>
                <a:gd name="connsiteX168" fmla="*/ 1244600 w 8051800"/>
                <a:gd name="connsiteY168" fmla="*/ 177948 h 2330613"/>
                <a:gd name="connsiteX169" fmla="*/ 1162050 w 8051800"/>
                <a:gd name="connsiteY169" fmla="*/ 171598 h 2330613"/>
                <a:gd name="connsiteX170" fmla="*/ 1016000 w 8051800"/>
                <a:gd name="connsiteY170" fmla="*/ 165248 h 2330613"/>
                <a:gd name="connsiteX171" fmla="*/ 590550 w 8051800"/>
                <a:gd name="connsiteY171" fmla="*/ 171598 h 2330613"/>
                <a:gd name="connsiteX172" fmla="*/ 482600 w 8051800"/>
                <a:gd name="connsiteY172" fmla="*/ 177948 h 2330613"/>
                <a:gd name="connsiteX173" fmla="*/ 387350 w 8051800"/>
                <a:gd name="connsiteY173" fmla="*/ 196998 h 2330613"/>
                <a:gd name="connsiteX174" fmla="*/ 349250 w 8051800"/>
                <a:gd name="connsiteY174" fmla="*/ 203348 h 2330613"/>
                <a:gd name="connsiteX175" fmla="*/ 304800 w 8051800"/>
                <a:gd name="connsiteY175" fmla="*/ 222398 h 2330613"/>
                <a:gd name="connsiteX176" fmla="*/ 260350 w 8051800"/>
                <a:gd name="connsiteY176" fmla="*/ 235098 h 2330613"/>
                <a:gd name="connsiteX177" fmla="*/ 241300 w 8051800"/>
                <a:gd name="connsiteY177" fmla="*/ 247798 h 2330613"/>
                <a:gd name="connsiteX178" fmla="*/ 215900 w 8051800"/>
                <a:gd name="connsiteY178" fmla="*/ 260498 h 2330613"/>
                <a:gd name="connsiteX179" fmla="*/ 158750 w 8051800"/>
                <a:gd name="connsiteY179" fmla="*/ 292248 h 2330613"/>
                <a:gd name="connsiteX180" fmla="*/ 127000 w 8051800"/>
                <a:gd name="connsiteY180" fmla="*/ 330348 h 2330613"/>
                <a:gd name="connsiteX181" fmla="*/ 95250 w 8051800"/>
                <a:gd name="connsiteY181" fmla="*/ 374798 h 2330613"/>
                <a:gd name="connsiteX182" fmla="*/ 76200 w 8051800"/>
                <a:gd name="connsiteY182" fmla="*/ 419248 h 2330613"/>
                <a:gd name="connsiteX183" fmla="*/ 69850 w 8051800"/>
                <a:gd name="connsiteY183" fmla="*/ 457348 h 2330613"/>
                <a:gd name="connsiteX184" fmla="*/ 57150 w 8051800"/>
                <a:gd name="connsiteY184" fmla="*/ 482748 h 2330613"/>
                <a:gd name="connsiteX185" fmla="*/ 38100 w 8051800"/>
                <a:gd name="connsiteY185" fmla="*/ 628798 h 2330613"/>
                <a:gd name="connsiteX186" fmla="*/ 31750 w 8051800"/>
                <a:gd name="connsiteY186" fmla="*/ 660548 h 2330613"/>
                <a:gd name="connsiteX187" fmla="*/ 25400 w 8051800"/>
                <a:gd name="connsiteY187" fmla="*/ 704998 h 2330613"/>
                <a:gd name="connsiteX188" fmla="*/ 19050 w 8051800"/>
                <a:gd name="connsiteY188" fmla="*/ 730398 h 2330613"/>
                <a:gd name="connsiteX189" fmla="*/ 0 w 8051800"/>
                <a:gd name="connsiteY189" fmla="*/ 812948 h 2330613"/>
                <a:gd name="connsiteX190" fmla="*/ 6350 w 8051800"/>
                <a:gd name="connsiteY190" fmla="*/ 1257448 h 2330613"/>
                <a:gd name="connsiteX191" fmla="*/ 12700 w 8051800"/>
                <a:gd name="connsiteY191" fmla="*/ 1282848 h 2330613"/>
                <a:gd name="connsiteX192" fmla="*/ 19050 w 8051800"/>
                <a:gd name="connsiteY192" fmla="*/ 1638448 h 2330613"/>
                <a:gd name="connsiteX193" fmla="*/ 25400 w 8051800"/>
                <a:gd name="connsiteY193" fmla="*/ 1676548 h 2330613"/>
                <a:gd name="connsiteX194" fmla="*/ 38100 w 8051800"/>
                <a:gd name="connsiteY194" fmla="*/ 1727348 h 2330613"/>
                <a:gd name="connsiteX195" fmla="*/ 44450 w 8051800"/>
                <a:gd name="connsiteY195" fmla="*/ 1803548 h 2330613"/>
                <a:gd name="connsiteX196" fmla="*/ 50800 w 8051800"/>
                <a:gd name="connsiteY196" fmla="*/ 1822598 h 2330613"/>
                <a:gd name="connsiteX197" fmla="*/ 63500 w 8051800"/>
                <a:gd name="connsiteY197" fmla="*/ 1873398 h 2330613"/>
                <a:gd name="connsiteX198" fmla="*/ 76200 w 8051800"/>
                <a:gd name="connsiteY198" fmla="*/ 1930548 h 2330613"/>
                <a:gd name="connsiteX199" fmla="*/ 88900 w 8051800"/>
                <a:gd name="connsiteY199" fmla="*/ 1955948 h 2330613"/>
                <a:gd name="connsiteX200" fmla="*/ 120650 w 8051800"/>
                <a:gd name="connsiteY200" fmla="*/ 2057548 h 2330613"/>
                <a:gd name="connsiteX201" fmla="*/ 139700 w 8051800"/>
                <a:gd name="connsiteY201" fmla="*/ 2089298 h 2330613"/>
                <a:gd name="connsiteX202" fmla="*/ 146050 w 8051800"/>
                <a:gd name="connsiteY202" fmla="*/ 2108348 h 2330613"/>
                <a:gd name="connsiteX203" fmla="*/ 158750 w 8051800"/>
                <a:gd name="connsiteY203" fmla="*/ 2127398 h 2330613"/>
                <a:gd name="connsiteX204" fmla="*/ 177800 w 8051800"/>
                <a:gd name="connsiteY204" fmla="*/ 2165498 h 2330613"/>
                <a:gd name="connsiteX205" fmla="*/ 196850 w 8051800"/>
                <a:gd name="connsiteY205" fmla="*/ 2248048 h 2330613"/>
                <a:gd name="connsiteX206" fmla="*/ 209550 w 8051800"/>
                <a:gd name="connsiteY206" fmla="*/ 2267098 h 2330613"/>
                <a:gd name="connsiteX207" fmla="*/ 215900 w 8051800"/>
                <a:gd name="connsiteY207" fmla="*/ 2286148 h 2330613"/>
                <a:gd name="connsiteX208" fmla="*/ 234950 w 8051800"/>
                <a:gd name="connsiteY208" fmla="*/ 2298848 h 2330613"/>
                <a:gd name="connsiteX209" fmla="*/ 254000 w 8051800"/>
                <a:gd name="connsiteY20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006600 w 8051800"/>
                <a:gd name="connsiteY9" fmla="*/ 2216298 h 2330613"/>
                <a:gd name="connsiteX10" fmla="*/ 2108200 w 8051800"/>
                <a:gd name="connsiteY10" fmla="*/ 2203598 h 2330613"/>
                <a:gd name="connsiteX11" fmla="*/ 2133600 w 8051800"/>
                <a:gd name="connsiteY11" fmla="*/ 2197248 h 2330613"/>
                <a:gd name="connsiteX12" fmla="*/ 2178050 w 8051800"/>
                <a:gd name="connsiteY12" fmla="*/ 2190898 h 2330613"/>
                <a:gd name="connsiteX13" fmla="*/ 2247900 w 8051800"/>
                <a:gd name="connsiteY13" fmla="*/ 2178198 h 2330613"/>
                <a:gd name="connsiteX14" fmla="*/ 2311400 w 8051800"/>
                <a:gd name="connsiteY14" fmla="*/ 2171848 h 2330613"/>
                <a:gd name="connsiteX15" fmla="*/ 2387600 w 8051800"/>
                <a:gd name="connsiteY15" fmla="*/ 2165498 h 2330613"/>
                <a:gd name="connsiteX16" fmla="*/ 2425700 w 8051800"/>
                <a:gd name="connsiteY16" fmla="*/ 2159148 h 2330613"/>
                <a:gd name="connsiteX17" fmla="*/ 2590800 w 8051800"/>
                <a:gd name="connsiteY17" fmla="*/ 2152798 h 2330613"/>
                <a:gd name="connsiteX18" fmla="*/ 2660650 w 8051800"/>
                <a:gd name="connsiteY18" fmla="*/ 2146448 h 2330613"/>
                <a:gd name="connsiteX19" fmla="*/ 2755900 w 8051800"/>
                <a:gd name="connsiteY19" fmla="*/ 2133748 h 2330613"/>
                <a:gd name="connsiteX20" fmla="*/ 2908300 w 8051800"/>
                <a:gd name="connsiteY20" fmla="*/ 2140098 h 2330613"/>
                <a:gd name="connsiteX21" fmla="*/ 3035300 w 8051800"/>
                <a:gd name="connsiteY21" fmla="*/ 2146448 h 2330613"/>
                <a:gd name="connsiteX22" fmla="*/ 3257550 w 8051800"/>
                <a:gd name="connsiteY22" fmla="*/ 2140098 h 2330613"/>
                <a:gd name="connsiteX23" fmla="*/ 3333750 w 8051800"/>
                <a:gd name="connsiteY23" fmla="*/ 2133748 h 2330613"/>
                <a:gd name="connsiteX24" fmla="*/ 3371850 w 8051800"/>
                <a:gd name="connsiteY24" fmla="*/ 2127398 h 2330613"/>
                <a:gd name="connsiteX25" fmla="*/ 3448050 w 8051800"/>
                <a:gd name="connsiteY25" fmla="*/ 2121048 h 2330613"/>
                <a:gd name="connsiteX26" fmla="*/ 3486150 w 8051800"/>
                <a:gd name="connsiteY26" fmla="*/ 2114698 h 2330613"/>
                <a:gd name="connsiteX27" fmla="*/ 3517900 w 8051800"/>
                <a:gd name="connsiteY27" fmla="*/ 2108348 h 2330613"/>
                <a:gd name="connsiteX28" fmla="*/ 3740150 w 8051800"/>
                <a:gd name="connsiteY28" fmla="*/ 2089298 h 2330613"/>
                <a:gd name="connsiteX29" fmla="*/ 3810000 w 8051800"/>
                <a:gd name="connsiteY29" fmla="*/ 2082948 h 2330613"/>
                <a:gd name="connsiteX30" fmla="*/ 3917950 w 8051800"/>
                <a:gd name="connsiteY30" fmla="*/ 2070248 h 2330613"/>
                <a:gd name="connsiteX31" fmla="*/ 3994150 w 8051800"/>
                <a:gd name="connsiteY31" fmla="*/ 2057548 h 2330613"/>
                <a:gd name="connsiteX32" fmla="*/ 4152900 w 8051800"/>
                <a:gd name="connsiteY32" fmla="*/ 2044848 h 2330613"/>
                <a:gd name="connsiteX33" fmla="*/ 4260850 w 8051800"/>
                <a:gd name="connsiteY33" fmla="*/ 2025798 h 2330613"/>
                <a:gd name="connsiteX34" fmla="*/ 4305300 w 8051800"/>
                <a:gd name="connsiteY34" fmla="*/ 2013098 h 2330613"/>
                <a:gd name="connsiteX35" fmla="*/ 4413250 w 8051800"/>
                <a:gd name="connsiteY35" fmla="*/ 2000398 h 2330613"/>
                <a:gd name="connsiteX36" fmla="*/ 4514850 w 8051800"/>
                <a:gd name="connsiteY36" fmla="*/ 1981348 h 2330613"/>
                <a:gd name="connsiteX37" fmla="*/ 4559300 w 8051800"/>
                <a:gd name="connsiteY37" fmla="*/ 1974998 h 2330613"/>
                <a:gd name="connsiteX38" fmla="*/ 4610100 w 8051800"/>
                <a:gd name="connsiteY38" fmla="*/ 1962298 h 2330613"/>
                <a:gd name="connsiteX39" fmla="*/ 4686300 w 8051800"/>
                <a:gd name="connsiteY39" fmla="*/ 1949598 h 2330613"/>
                <a:gd name="connsiteX40" fmla="*/ 4756150 w 8051800"/>
                <a:gd name="connsiteY40" fmla="*/ 1930548 h 2330613"/>
                <a:gd name="connsiteX41" fmla="*/ 4826000 w 8051800"/>
                <a:gd name="connsiteY41" fmla="*/ 1917848 h 2330613"/>
                <a:gd name="connsiteX42" fmla="*/ 4857750 w 8051800"/>
                <a:gd name="connsiteY42" fmla="*/ 1905148 h 2330613"/>
                <a:gd name="connsiteX43" fmla="*/ 4914900 w 8051800"/>
                <a:gd name="connsiteY43" fmla="*/ 1892448 h 2330613"/>
                <a:gd name="connsiteX44" fmla="*/ 4953000 w 8051800"/>
                <a:gd name="connsiteY44" fmla="*/ 1879748 h 2330613"/>
                <a:gd name="connsiteX45" fmla="*/ 5010150 w 8051800"/>
                <a:gd name="connsiteY45" fmla="*/ 1867048 h 2330613"/>
                <a:gd name="connsiteX46" fmla="*/ 5041900 w 8051800"/>
                <a:gd name="connsiteY46" fmla="*/ 1854348 h 2330613"/>
                <a:gd name="connsiteX47" fmla="*/ 5086350 w 8051800"/>
                <a:gd name="connsiteY47" fmla="*/ 1847998 h 2330613"/>
                <a:gd name="connsiteX48" fmla="*/ 5168900 w 8051800"/>
                <a:gd name="connsiteY48" fmla="*/ 1835298 h 2330613"/>
                <a:gd name="connsiteX49" fmla="*/ 5213350 w 8051800"/>
                <a:gd name="connsiteY49" fmla="*/ 1822598 h 2330613"/>
                <a:gd name="connsiteX50" fmla="*/ 5289550 w 8051800"/>
                <a:gd name="connsiteY50" fmla="*/ 1803548 h 2330613"/>
                <a:gd name="connsiteX51" fmla="*/ 5308600 w 8051800"/>
                <a:gd name="connsiteY51" fmla="*/ 1797198 h 2330613"/>
                <a:gd name="connsiteX52" fmla="*/ 5334000 w 8051800"/>
                <a:gd name="connsiteY52" fmla="*/ 1790848 h 2330613"/>
                <a:gd name="connsiteX53" fmla="*/ 5372100 w 8051800"/>
                <a:gd name="connsiteY53" fmla="*/ 1778148 h 2330613"/>
                <a:gd name="connsiteX54" fmla="*/ 5435600 w 8051800"/>
                <a:gd name="connsiteY54" fmla="*/ 1771798 h 2330613"/>
                <a:gd name="connsiteX55" fmla="*/ 5480050 w 8051800"/>
                <a:gd name="connsiteY55" fmla="*/ 1765448 h 2330613"/>
                <a:gd name="connsiteX56" fmla="*/ 5556250 w 8051800"/>
                <a:gd name="connsiteY56" fmla="*/ 1746398 h 2330613"/>
                <a:gd name="connsiteX57" fmla="*/ 5581650 w 8051800"/>
                <a:gd name="connsiteY57" fmla="*/ 1740048 h 2330613"/>
                <a:gd name="connsiteX58" fmla="*/ 5619750 w 8051800"/>
                <a:gd name="connsiteY58" fmla="*/ 1733698 h 2330613"/>
                <a:gd name="connsiteX59" fmla="*/ 5676900 w 8051800"/>
                <a:gd name="connsiteY59" fmla="*/ 1714648 h 2330613"/>
                <a:gd name="connsiteX60" fmla="*/ 5708650 w 8051800"/>
                <a:gd name="connsiteY60" fmla="*/ 1701948 h 2330613"/>
                <a:gd name="connsiteX61" fmla="*/ 5734050 w 8051800"/>
                <a:gd name="connsiteY61" fmla="*/ 1695598 h 2330613"/>
                <a:gd name="connsiteX62" fmla="*/ 5803900 w 8051800"/>
                <a:gd name="connsiteY62" fmla="*/ 1682898 h 2330613"/>
                <a:gd name="connsiteX63" fmla="*/ 5854700 w 8051800"/>
                <a:gd name="connsiteY63" fmla="*/ 1657498 h 2330613"/>
                <a:gd name="connsiteX64" fmla="*/ 5911850 w 8051800"/>
                <a:gd name="connsiteY64" fmla="*/ 1638448 h 2330613"/>
                <a:gd name="connsiteX65" fmla="*/ 5930900 w 8051800"/>
                <a:gd name="connsiteY65" fmla="*/ 1632098 h 2330613"/>
                <a:gd name="connsiteX66" fmla="*/ 5969000 w 8051800"/>
                <a:gd name="connsiteY66" fmla="*/ 1613048 h 2330613"/>
                <a:gd name="connsiteX67" fmla="*/ 5994400 w 8051800"/>
                <a:gd name="connsiteY67" fmla="*/ 1606698 h 2330613"/>
                <a:gd name="connsiteX68" fmla="*/ 6026150 w 8051800"/>
                <a:gd name="connsiteY68" fmla="*/ 1593998 h 2330613"/>
                <a:gd name="connsiteX69" fmla="*/ 6064250 w 8051800"/>
                <a:gd name="connsiteY69" fmla="*/ 1581298 h 2330613"/>
                <a:gd name="connsiteX70" fmla="*/ 6096000 w 8051800"/>
                <a:gd name="connsiteY70" fmla="*/ 1568598 h 2330613"/>
                <a:gd name="connsiteX71" fmla="*/ 6127750 w 8051800"/>
                <a:gd name="connsiteY71" fmla="*/ 1562248 h 2330613"/>
                <a:gd name="connsiteX72" fmla="*/ 6184900 w 8051800"/>
                <a:gd name="connsiteY72" fmla="*/ 1536848 h 2330613"/>
                <a:gd name="connsiteX73" fmla="*/ 6210300 w 8051800"/>
                <a:gd name="connsiteY73" fmla="*/ 1530498 h 2330613"/>
                <a:gd name="connsiteX74" fmla="*/ 6292850 w 8051800"/>
                <a:gd name="connsiteY74" fmla="*/ 1505098 h 2330613"/>
                <a:gd name="connsiteX75" fmla="*/ 6318250 w 8051800"/>
                <a:gd name="connsiteY75" fmla="*/ 1492398 h 2330613"/>
                <a:gd name="connsiteX76" fmla="*/ 6369050 w 8051800"/>
                <a:gd name="connsiteY76" fmla="*/ 1473348 h 2330613"/>
                <a:gd name="connsiteX77" fmla="*/ 6413500 w 8051800"/>
                <a:gd name="connsiteY77" fmla="*/ 1447948 h 2330613"/>
                <a:gd name="connsiteX78" fmla="*/ 6464300 w 8051800"/>
                <a:gd name="connsiteY78" fmla="*/ 1422548 h 2330613"/>
                <a:gd name="connsiteX79" fmla="*/ 6483350 w 8051800"/>
                <a:gd name="connsiteY79" fmla="*/ 1409848 h 2330613"/>
                <a:gd name="connsiteX80" fmla="*/ 6521450 w 8051800"/>
                <a:gd name="connsiteY80" fmla="*/ 1397148 h 2330613"/>
                <a:gd name="connsiteX81" fmla="*/ 6565900 w 8051800"/>
                <a:gd name="connsiteY81" fmla="*/ 1365398 h 2330613"/>
                <a:gd name="connsiteX82" fmla="*/ 6610350 w 8051800"/>
                <a:gd name="connsiteY82" fmla="*/ 1346348 h 2330613"/>
                <a:gd name="connsiteX83" fmla="*/ 6635750 w 8051800"/>
                <a:gd name="connsiteY83" fmla="*/ 1327298 h 2330613"/>
                <a:gd name="connsiteX84" fmla="*/ 6654800 w 8051800"/>
                <a:gd name="connsiteY84" fmla="*/ 1320948 h 2330613"/>
                <a:gd name="connsiteX85" fmla="*/ 6699250 w 8051800"/>
                <a:gd name="connsiteY85" fmla="*/ 1295548 h 2330613"/>
                <a:gd name="connsiteX86" fmla="*/ 6743700 w 8051800"/>
                <a:gd name="connsiteY86" fmla="*/ 1263798 h 2330613"/>
                <a:gd name="connsiteX87" fmla="*/ 6807200 w 8051800"/>
                <a:gd name="connsiteY87" fmla="*/ 1232048 h 2330613"/>
                <a:gd name="connsiteX88" fmla="*/ 6838950 w 8051800"/>
                <a:gd name="connsiteY88" fmla="*/ 1219348 h 2330613"/>
                <a:gd name="connsiteX89" fmla="*/ 6864350 w 8051800"/>
                <a:gd name="connsiteY89" fmla="*/ 1200298 h 2330613"/>
                <a:gd name="connsiteX90" fmla="*/ 6902450 w 8051800"/>
                <a:gd name="connsiteY90" fmla="*/ 1187598 h 2330613"/>
                <a:gd name="connsiteX91" fmla="*/ 6934200 w 8051800"/>
                <a:gd name="connsiteY91" fmla="*/ 1168548 h 2330613"/>
                <a:gd name="connsiteX92" fmla="*/ 6959600 w 8051800"/>
                <a:gd name="connsiteY92" fmla="*/ 1149498 h 2330613"/>
                <a:gd name="connsiteX93" fmla="*/ 6991350 w 8051800"/>
                <a:gd name="connsiteY93" fmla="*/ 1136798 h 2330613"/>
                <a:gd name="connsiteX94" fmla="*/ 7016750 w 8051800"/>
                <a:gd name="connsiteY94" fmla="*/ 1124098 h 2330613"/>
                <a:gd name="connsiteX95" fmla="*/ 7048500 w 8051800"/>
                <a:gd name="connsiteY95" fmla="*/ 1111398 h 2330613"/>
                <a:gd name="connsiteX96" fmla="*/ 7099300 w 8051800"/>
                <a:gd name="connsiteY96" fmla="*/ 1085998 h 2330613"/>
                <a:gd name="connsiteX97" fmla="*/ 7137400 w 8051800"/>
                <a:gd name="connsiteY97" fmla="*/ 1066948 h 2330613"/>
                <a:gd name="connsiteX98" fmla="*/ 7169150 w 8051800"/>
                <a:gd name="connsiteY98" fmla="*/ 1041548 h 2330613"/>
                <a:gd name="connsiteX99" fmla="*/ 7188200 w 8051800"/>
                <a:gd name="connsiteY99" fmla="*/ 1035198 h 2330613"/>
                <a:gd name="connsiteX100" fmla="*/ 7213600 w 8051800"/>
                <a:gd name="connsiteY100" fmla="*/ 1016148 h 2330613"/>
                <a:gd name="connsiteX101" fmla="*/ 7239000 w 8051800"/>
                <a:gd name="connsiteY101" fmla="*/ 1003448 h 2330613"/>
                <a:gd name="connsiteX102" fmla="*/ 7264400 w 8051800"/>
                <a:gd name="connsiteY102" fmla="*/ 984398 h 2330613"/>
                <a:gd name="connsiteX103" fmla="*/ 7289800 w 8051800"/>
                <a:gd name="connsiteY103" fmla="*/ 971698 h 2330613"/>
                <a:gd name="connsiteX104" fmla="*/ 7353300 w 8051800"/>
                <a:gd name="connsiteY104" fmla="*/ 933598 h 2330613"/>
                <a:gd name="connsiteX105" fmla="*/ 7378700 w 8051800"/>
                <a:gd name="connsiteY105" fmla="*/ 920898 h 2330613"/>
                <a:gd name="connsiteX106" fmla="*/ 7423150 w 8051800"/>
                <a:gd name="connsiteY106" fmla="*/ 889148 h 2330613"/>
                <a:gd name="connsiteX107" fmla="*/ 7454900 w 8051800"/>
                <a:gd name="connsiteY107" fmla="*/ 870098 h 2330613"/>
                <a:gd name="connsiteX108" fmla="*/ 7493000 w 8051800"/>
                <a:gd name="connsiteY108" fmla="*/ 844698 h 2330613"/>
                <a:gd name="connsiteX109" fmla="*/ 7512050 w 8051800"/>
                <a:gd name="connsiteY109" fmla="*/ 831998 h 2330613"/>
                <a:gd name="connsiteX110" fmla="*/ 7537450 w 8051800"/>
                <a:gd name="connsiteY110" fmla="*/ 819298 h 2330613"/>
                <a:gd name="connsiteX111" fmla="*/ 7569200 w 8051800"/>
                <a:gd name="connsiteY111" fmla="*/ 793898 h 2330613"/>
                <a:gd name="connsiteX112" fmla="*/ 7588250 w 8051800"/>
                <a:gd name="connsiteY112" fmla="*/ 781198 h 2330613"/>
                <a:gd name="connsiteX113" fmla="*/ 7613650 w 8051800"/>
                <a:gd name="connsiteY113" fmla="*/ 762148 h 2330613"/>
                <a:gd name="connsiteX114" fmla="*/ 7639050 w 8051800"/>
                <a:gd name="connsiteY114" fmla="*/ 749448 h 2330613"/>
                <a:gd name="connsiteX115" fmla="*/ 7715250 w 8051800"/>
                <a:gd name="connsiteY115" fmla="*/ 679598 h 2330613"/>
                <a:gd name="connsiteX116" fmla="*/ 7747000 w 8051800"/>
                <a:gd name="connsiteY116" fmla="*/ 647848 h 2330613"/>
                <a:gd name="connsiteX117" fmla="*/ 7791450 w 8051800"/>
                <a:gd name="connsiteY117" fmla="*/ 609748 h 2330613"/>
                <a:gd name="connsiteX118" fmla="*/ 7804150 w 8051800"/>
                <a:gd name="connsiteY118" fmla="*/ 590698 h 2330613"/>
                <a:gd name="connsiteX119" fmla="*/ 7823200 w 8051800"/>
                <a:gd name="connsiteY119" fmla="*/ 577998 h 2330613"/>
                <a:gd name="connsiteX120" fmla="*/ 7842250 w 8051800"/>
                <a:gd name="connsiteY120" fmla="*/ 558948 h 2330613"/>
                <a:gd name="connsiteX121" fmla="*/ 7899400 w 8051800"/>
                <a:gd name="connsiteY121" fmla="*/ 508148 h 2330613"/>
                <a:gd name="connsiteX122" fmla="*/ 7912100 w 8051800"/>
                <a:gd name="connsiteY122" fmla="*/ 489098 h 2330613"/>
                <a:gd name="connsiteX123" fmla="*/ 7950200 w 8051800"/>
                <a:gd name="connsiteY123" fmla="*/ 463698 h 2330613"/>
                <a:gd name="connsiteX124" fmla="*/ 7975600 w 8051800"/>
                <a:gd name="connsiteY124" fmla="*/ 425598 h 2330613"/>
                <a:gd name="connsiteX125" fmla="*/ 7988300 w 8051800"/>
                <a:gd name="connsiteY125" fmla="*/ 406548 h 2330613"/>
                <a:gd name="connsiteX126" fmla="*/ 8007350 w 8051800"/>
                <a:gd name="connsiteY126" fmla="*/ 387498 h 2330613"/>
                <a:gd name="connsiteX127" fmla="*/ 8026400 w 8051800"/>
                <a:gd name="connsiteY127" fmla="*/ 349398 h 2330613"/>
                <a:gd name="connsiteX128" fmla="*/ 8045450 w 8051800"/>
                <a:gd name="connsiteY128" fmla="*/ 285898 h 2330613"/>
                <a:gd name="connsiteX129" fmla="*/ 8051800 w 8051800"/>
                <a:gd name="connsiteY129" fmla="*/ 247798 h 2330613"/>
                <a:gd name="connsiteX130" fmla="*/ 8045450 w 8051800"/>
                <a:gd name="connsiteY130" fmla="*/ 190648 h 2330613"/>
                <a:gd name="connsiteX131" fmla="*/ 8039100 w 8051800"/>
                <a:gd name="connsiteY131" fmla="*/ 171598 h 2330613"/>
                <a:gd name="connsiteX132" fmla="*/ 7994650 w 8051800"/>
                <a:gd name="connsiteY132" fmla="*/ 146198 h 2330613"/>
                <a:gd name="connsiteX133" fmla="*/ 7962900 w 8051800"/>
                <a:gd name="connsiteY133" fmla="*/ 133498 h 2330613"/>
                <a:gd name="connsiteX134" fmla="*/ 7943850 w 8051800"/>
                <a:gd name="connsiteY134" fmla="*/ 127148 h 2330613"/>
                <a:gd name="connsiteX135" fmla="*/ 7740650 w 8051800"/>
                <a:gd name="connsiteY135" fmla="*/ 108098 h 2330613"/>
                <a:gd name="connsiteX136" fmla="*/ 7315200 w 8051800"/>
                <a:gd name="connsiteY136" fmla="*/ 95398 h 2330613"/>
                <a:gd name="connsiteX137" fmla="*/ 7251700 w 8051800"/>
                <a:gd name="connsiteY137" fmla="*/ 89048 h 2330613"/>
                <a:gd name="connsiteX138" fmla="*/ 7105650 w 8051800"/>
                <a:gd name="connsiteY138" fmla="*/ 76348 h 2330613"/>
                <a:gd name="connsiteX139" fmla="*/ 6946900 w 8051800"/>
                <a:gd name="connsiteY139" fmla="*/ 82698 h 2330613"/>
                <a:gd name="connsiteX140" fmla="*/ 6597650 w 8051800"/>
                <a:gd name="connsiteY140" fmla="*/ 69998 h 2330613"/>
                <a:gd name="connsiteX141" fmla="*/ 6413500 w 8051800"/>
                <a:gd name="connsiteY141" fmla="*/ 57298 h 2330613"/>
                <a:gd name="connsiteX142" fmla="*/ 6083300 w 8051800"/>
                <a:gd name="connsiteY142" fmla="*/ 76348 h 2330613"/>
                <a:gd name="connsiteX143" fmla="*/ 5886450 w 8051800"/>
                <a:gd name="connsiteY143" fmla="*/ 69998 h 2330613"/>
                <a:gd name="connsiteX144" fmla="*/ 5810250 w 8051800"/>
                <a:gd name="connsiteY144" fmla="*/ 63648 h 2330613"/>
                <a:gd name="connsiteX145" fmla="*/ 5784850 w 8051800"/>
                <a:gd name="connsiteY145" fmla="*/ 57298 h 2330613"/>
                <a:gd name="connsiteX146" fmla="*/ 5740400 w 8051800"/>
                <a:gd name="connsiteY146" fmla="*/ 50948 h 2330613"/>
                <a:gd name="connsiteX147" fmla="*/ 5645150 w 8051800"/>
                <a:gd name="connsiteY147" fmla="*/ 44598 h 2330613"/>
                <a:gd name="connsiteX148" fmla="*/ 5568950 w 8051800"/>
                <a:gd name="connsiteY148" fmla="*/ 38248 h 2330613"/>
                <a:gd name="connsiteX149" fmla="*/ 5473700 w 8051800"/>
                <a:gd name="connsiteY149" fmla="*/ 31898 h 2330613"/>
                <a:gd name="connsiteX150" fmla="*/ 5422900 w 8051800"/>
                <a:gd name="connsiteY150" fmla="*/ 25548 h 2330613"/>
                <a:gd name="connsiteX151" fmla="*/ 5321300 w 8051800"/>
                <a:gd name="connsiteY151" fmla="*/ 19198 h 2330613"/>
                <a:gd name="connsiteX152" fmla="*/ 4800600 w 8051800"/>
                <a:gd name="connsiteY152" fmla="*/ 19198 h 2330613"/>
                <a:gd name="connsiteX153" fmla="*/ 4622800 w 8051800"/>
                <a:gd name="connsiteY153" fmla="*/ 25548 h 2330613"/>
                <a:gd name="connsiteX154" fmla="*/ 4375150 w 8051800"/>
                <a:gd name="connsiteY154" fmla="*/ 44598 h 2330613"/>
                <a:gd name="connsiteX155" fmla="*/ 4286250 w 8051800"/>
                <a:gd name="connsiteY155" fmla="*/ 50948 h 2330613"/>
                <a:gd name="connsiteX156" fmla="*/ 4254500 w 8051800"/>
                <a:gd name="connsiteY156" fmla="*/ 57298 h 2330613"/>
                <a:gd name="connsiteX157" fmla="*/ 4089400 w 8051800"/>
                <a:gd name="connsiteY157" fmla="*/ 69998 h 2330613"/>
                <a:gd name="connsiteX158" fmla="*/ 4064000 w 8051800"/>
                <a:gd name="connsiteY158" fmla="*/ 76348 h 2330613"/>
                <a:gd name="connsiteX159" fmla="*/ 3771900 w 8051800"/>
                <a:gd name="connsiteY159" fmla="*/ 101748 h 2330613"/>
                <a:gd name="connsiteX160" fmla="*/ 3644900 w 8051800"/>
                <a:gd name="connsiteY160" fmla="*/ 114448 h 2330613"/>
                <a:gd name="connsiteX161" fmla="*/ 2571750 w 8051800"/>
                <a:gd name="connsiteY161" fmla="*/ 114448 h 2330613"/>
                <a:gd name="connsiteX162" fmla="*/ 2463800 w 8051800"/>
                <a:gd name="connsiteY162" fmla="*/ 120798 h 2330613"/>
                <a:gd name="connsiteX163" fmla="*/ 2216150 w 8051800"/>
                <a:gd name="connsiteY163" fmla="*/ 133498 h 2330613"/>
                <a:gd name="connsiteX164" fmla="*/ 2095500 w 8051800"/>
                <a:gd name="connsiteY164" fmla="*/ 146198 h 2330613"/>
                <a:gd name="connsiteX165" fmla="*/ 1809750 w 8051800"/>
                <a:gd name="connsiteY165" fmla="*/ 165248 h 2330613"/>
                <a:gd name="connsiteX166" fmla="*/ 1676400 w 8051800"/>
                <a:gd name="connsiteY166" fmla="*/ 177948 h 2330613"/>
                <a:gd name="connsiteX167" fmla="*/ 1543050 w 8051800"/>
                <a:gd name="connsiteY167" fmla="*/ 184298 h 2330613"/>
                <a:gd name="connsiteX168" fmla="*/ 1244600 w 8051800"/>
                <a:gd name="connsiteY168" fmla="*/ 177948 h 2330613"/>
                <a:gd name="connsiteX169" fmla="*/ 1162050 w 8051800"/>
                <a:gd name="connsiteY169" fmla="*/ 171598 h 2330613"/>
                <a:gd name="connsiteX170" fmla="*/ 1016000 w 8051800"/>
                <a:gd name="connsiteY170" fmla="*/ 165248 h 2330613"/>
                <a:gd name="connsiteX171" fmla="*/ 590550 w 8051800"/>
                <a:gd name="connsiteY171" fmla="*/ 171598 h 2330613"/>
                <a:gd name="connsiteX172" fmla="*/ 482600 w 8051800"/>
                <a:gd name="connsiteY172" fmla="*/ 177948 h 2330613"/>
                <a:gd name="connsiteX173" fmla="*/ 387350 w 8051800"/>
                <a:gd name="connsiteY173" fmla="*/ 196998 h 2330613"/>
                <a:gd name="connsiteX174" fmla="*/ 349250 w 8051800"/>
                <a:gd name="connsiteY174" fmla="*/ 203348 h 2330613"/>
                <a:gd name="connsiteX175" fmla="*/ 304800 w 8051800"/>
                <a:gd name="connsiteY175" fmla="*/ 222398 h 2330613"/>
                <a:gd name="connsiteX176" fmla="*/ 260350 w 8051800"/>
                <a:gd name="connsiteY176" fmla="*/ 235098 h 2330613"/>
                <a:gd name="connsiteX177" fmla="*/ 241300 w 8051800"/>
                <a:gd name="connsiteY177" fmla="*/ 247798 h 2330613"/>
                <a:gd name="connsiteX178" fmla="*/ 215900 w 8051800"/>
                <a:gd name="connsiteY178" fmla="*/ 260498 h 2330613"/>
                <a:gd name="connsiteX179" fmla="*/ 158750 w 8051800"/>
                <a:gd name="connsiteY179" fmla="*/ 292248 h 2330613"/>
                <a:gd name="connsiteX180" fmla="*/ 127000 w 8051800"/>
                <a:gd name="connsiteY180" fmla="*/ 330348 h 2330613"/>
                <a:gd name="connsiteX181" fmla="*/ 95250 w 8051800"/>
                <a:gd name="connsiteY181" fmla="*/ 374798 h 2330613"/>
                <a:gd name="connsiteX182" fmla="*/ 76200 w 8051800"/>
                <a:gd name="connsiteY182" fmla="*/ 419248 h 2330613"/>
                <a:gd name="connsiteX183" fmla="*/ 69850 w 8051800"/>
                <a:gd name="connsiteY183" fmla="*/ 457348 h 2330613"/>
                <a:gd name="connsiteX184" fmla="*/ 57150 w 8051800"/>
                <a:gd name="connsiteY184" fmla="*/ 482748 h 2330613"/>
                <a:gd name="connsiteX185" fmla="*/ 38100 w 8051800"/>
                <a:gd name="connsiteY185" fmla="*/ 628798 h 2330613"/>
                <a:gd name="connsiteX186" fmla="*/ 31750 w 8051800"/>
                <a:gd name="connsiteY186" fmla="*/ 660548 h 2330613"/>
                <a:gd name="connsiteX187" fmla="*/ 25400 w 8051800"/>
                <a:gd name="connsiteY187" fmla="*/ 704998 h 2330613"/>
                <a:gd name="connsiteX188" fmla="*/ 19050 w 8051800"/>
                <a:gd name="connsiteY188" fmla="*/ 730398 h 2330613"/>
                <a:gd name="connsiteX189" fmla="*/ 0 w 8051800"/>
                <a:gd name="connsiteY189" fmla="*/ 812948 h 2330613"/>
                <a:gd name="connsiteX190" fmla="*/ 6350 w 8051800"/>
                <a:gd name="connsiteY190" fmla="*/ 1257448 h 2330613"/>
                <a:gd name="connsiteX191" fmla="*/ 12700 w 8051800"/>
                <a:gd name="connsiteY191" fmla="*/ 1282848 h 2330613"/>
                <a:gd name="connsiteX192" fmla="*/ 19050 w 8051800"/>
                <a:gd name="connsiteY192" fmla="*/ 1638448 h 2330613"/>
                <a:gd name="connsiteX193" fmla="*/ 25400 w 8051800"/>
                <a:gd name="connsiteY193" fmla="*/ 1676548 h 2330613"/>
                <a:gd name="connsiteX194" fmla="*/ 38100 w 8051800"/>
                <a:gd name="connsiteY194" fmla="*/ 1727348 h 2330613"/>
                <a:gd name="connsiteX195" fmla="*/ 44450 w 8051800"/>
                <a:gd name="connsiteY195" fmla="*/ 1803548 h 2330613"/>
                <a:gd name="connsiteX196" fmla="*/ 50800 w 8051800"/>
                <a:gd name="connsiteY196" fmla="*/ 1822598 h 2330613"/>
                <a:gd name="connsiteX197" fmla="*/ 63500 w 8051800"/>
                <a:gd name="connsiteY197" fmla="*/ 1873398 h 2330613"/>
                <a:gd name="connsiteX198" fmla="*/ 76200 w 8051800"/>
                <a:gd name="connsiteY198" fmla="*/ 1930548 h 2330613"/>
                <a:gd name="connsiteX199" fmla="*/ 88900 w 8051800"/>
                <a:gd name="connsiteY199" fmla="*/ 1955948 h 2330613"/>
                <a:gd name="connsiteX200" fmla="*/ 120650 w 8051800"/>
                <a:gd name="connsiteY200" fmla="*/ 2057548 h 2330613"/>
                <a:gd name="connsiteX201" fmla="*/ 139700 w 8051800"/>
                <a:gd name="connsiteY201" fmla="*/ 2089298 h 2330613"/>
                <a:gd name="connsiteX202" fmla="*/ 146050 w 8051800"/>
                <a:gd name="connsiteY202" fmla="*/ 2108348 h 2330613"/>
                <a:gd name="connsiteX203" fmla="*/ 158750 w 8051800"/>
                <a:gd name="connsiteY203" fmla="*/ 2127398 h 2330613"/>
                <a:gd name="connsiteX204" fmla="*/ 177800 w 8051800"/>
                <a:gd name="connsiteY204" fmla="*/ 2165498 h 2330613"/>
                <a:gd name="connsiteX205" fmla="*/ 196850 w 8051800"/>
                <a:gd name="connsiteY205" fmla="*/ 2248048 h 2330613"/>
                <a:gd name="connsiteX206" fmla="*/ 209550 w 8051800"/>
                <a:gd name="connsiteY206" fmla="*/ 2267098 h 2330613"/>
                <a:gd name="connsiteX207" fmla="*/ 215900 w 8051800"/>
                <a:gd name="connsiteY207" fmla="*/ 2286148 h 2330613"/>
                <a:gd name="connsiteX208" fmla="*/ 234950 w 8051800"/>
                <a:gd name="connsiteY208" fmla="*/ 2298848 h 2330613"/>
                <a:gd name="connsiteX209" fmla="*/ 254000 w 8051800"/>
                <a:gd name="connsiteY20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006600 w 8051800"/>
                <a:gd name="connsiteY9" fmla="*/ 2216298 h 2330613"/>
                <a:gd name="connsiteX10" fmla="*/ 2108200 w 8051800"/>
                <a:gd name="connsiteY10" fmla="*/ 2203598 h 2330613"/>
                <a:gd name="connsiteX11" fmla="*/ 2133600 w 8051800"/>
                <a:gd name="connsiteY11" fmla="*/ 2197248 h 2330613"/>
                <a:gd name="connsiteX12" fmla="*/ 2178050 w 8051800"/>
                <a:gd name="connsiteY12" fmla="*/ 2190898 h 2330613"/>
                <a:gd name="connsiteX13" fmla="*/ 2247900 w 8051800"/>
                <a:gd name="connsiteY13" fmla="*/ 2178198 h 2330613"/>
                <a:gd name="connsiteX14" fmla="*/ 2311400 w 8051800"/>
                <a:gd name="connsiteY14" fmla="*/ 2171848 h 2330613"/>
                <a:gd name="connsiteX15" fmla="*/ 2387600 w 8051800"/>
                <a:gd name="connsiteY15" fmla="*/ 2165498 h 2330613"/>
                <a:gd name="connsiteX16" fmla="*/ 2425700 w 8051800"/>
                <a:gd name="connsiteY16" fmla="*/ 2159148 h 2330613"/>
                <a:gd name="connsiteX17" fmla="*/ 2590800 w 8051800"/>
                <a:gd name="connsiteY17" fmla="*/ 2152798 h 2330613"/>
                <a:gd name="connsiteX18" fmla="*/ 2660650 w 8051800"/>
                <a:gd name="connsiteY18" fmla="*/ 2146448 h 2330613"/>
                <a:gd name="connsiteX19" fmla="*/ 2755900 w 8051800"/>
                <a:gd name="connsiteY19" fmla="*/ 2133748 h 2330613"/>
                <a:gd name="connsiteX20" fmla="*/ 2894013 w 8051800"/>
                <a:gd name="connsiteY20" fmla="*/ 2209154 h 2330613"/>
                <a:gd name="connsiteX21" fmla="*/ 3035300 w 8051800"/>
                <a:gd name="connsiteY21" fmla="*/ 2146448 h 2330613"/>
                <a:gd name="connsiteX22" fmla="*/ 3257550 w 8051800"/>
                <a:gd name="connsiteY22" fmla="*/ 2140098 h 2330613"/>
                <a:gd name="connsiteX23" fmla="*/ 3333750 w 8051800"/>
                <a:gd name="connsiteY23" fmla="*/ 2133748 h 2330613"/>
                <a:gd name="connsiteX24" fmla="*/ 3371850 w 8051800"/>
                <a:gd name="connsiteY24" fmla="*/ 2127398 h 2330613"/>
                <a:gd name="connsiteX25" fmla="*/ 3448050 w 8051800"/>
                <a:gd name="connsiteY25" fmla="*/ 2121048 h 2330613"/>
                <a:gd name="connsiteX26" fmla="*/ 3486150 w 8051800"/>
                <a:gd name="connsiteY26" fmla="*/ 2114698 h 2330613"/>
                <a:gd name="connsiteX27" fmla="*/ 3517900 w 8051800"/>
                <a:gd name="connsiteY27" fmla="*/ 2108348 h 2330613"/>
                <a:gd name="connsiteX28" fmla="*/ 3740150 w 8051800"/>
                <a:gd name="connsiteY28" fmla="*/ 2089298 h 2330613"/>
                <a:gd name="connsiteX29" fmla="*/ 3810000 w 8051800"/>
                <a:gd name="connsiteY29" fmla="*/ 2082948 h 2330613"/>
                <a:gd name="connsiteX30" fmla="*/ 3917950 w 8051800"/>
                <a:gd name="connsiteY30" fmla="*/ 2070248 h 2330613"/>
                <a:gd name="connsiteX31" fmla="*/ 3994150 w 8051800"/>
                <a:gd name="connsiteY31" fmla="*/ 2057548 h 2330613"/>
                <a:gd name="connsiteX32" fmla="*/ 4152900 w 8051800"/>
                <a:gd name="connsiteY32" fmla="*/ 2044848 h 2330613"/>
                <a:gd name="connsiteX33" fmla="*/ 4260850 w 8051800"/>
                <a:gd name="connsiteY33" fmla="*/ 2025798 h 2330613"/>
                <a:gd name="connsiteX34" fmla="*/ 4305300 w 8051800"/>
                <a:gd name="connsiteY34" fmla="*/ 2013098 h 2330613"/>
                <a:gd name="connsiteX35" fmla="*/ 4413250 w 8051800"/>
                <a:gd name="connsiteY35" fmla="*/ 2000398 h 2330613"/>
                <a:gd name="connsiteX36" fmla="*/ 4514850 w 8051800"/>
                <a:gd name="connsiteY36" fmla="*/ 1981348 h 2330613"/>
                <a:gd name="connsiteX37" fmla="*/ 4559300 w 8051800"/>
                <a:gd name="connsiteY37" fmla="*/ 1974998 h 2330613"/>
                <a:gd name="connsiteX38" fmla="*/ 4610100 w 8051800"/>
                <a:gd name="connsiteY38" fmla="*/ 1962298 h 2330613"/>
                <a:gd name="connsiteX39" fmla="*/ 4686300 w 8051800"/>
                <a:gd name="connsiteY39" fmla="*/ 1949598 h 2330613"/>
                <a:gd name="connsiteX40" fmla="*/ 4756150 w 8051800"/>
                <a:gd name="connsiteY40" fmla="*/ 1930548 h 2330613"/>
                <a:gd name="connsiteX41" fmla="*/ 4826000 w 8051800"/>
                <a:gd name="connsiteY41" fmla="*/ 1917848 h 2330613"/>
                <a:gd name="connsiteX42" fmla="*/ 4857750 w 8051800"/>
                <a:gd name="connsiteY42" fmla="*/ 1905148 h 2330613"/>
                <a:gd name="connsiteX43" fmla="*/ 4914900 w 8051800"/>
                <a:gd name="connsiteY43" fmla="*/ 1892448 h 2330613"/>
                <a:gd name="connsiteX44" fmla="*/ 4953000 w 8051800"/>
                <a:gd name="connsiteY44" fmla="*/ 1879748 h 2330613"/>
                <a:gd name="connsiteX45" fmla="*/ 5010150 w 8051800"/>
                <a:gd name="connsiteY45" fmla="*/ 1867048 h 2330613"/>
                <a:gd name="connsiteX46" fmla="*/ 5041900 w 8051800"/>
                <a:gd name="connsiteY46" fmla="*/ 1854348 h 2330613"/>
                <a:gd name="connsiteX47" fmla="*/ 5086350 w 8051800"/>
                <a:gd name="connsiteY47" fmla="*/ 1847998 h 2330613"/>
                <a:gd name="connsiteX48" fmla="*/ 5168900 w 8051800"/>
                <a:gd name="connsiteY48" fmla="*/ 1835298 h 2330613"/>
                <a:gd name="connsiteX49" fmla="*/ 5213350 w 8051800"/>
                <a:gd name="connsiteY49" fmla="*/ 1822598 h 2330613"/>
                <a:gd name="connsiteX50" fmla="*/ 5289550 w 8051800"/>
                <a:gd name="connsiteY50" fmla="*/ 1803548 h 2330613"/>
                <a:gd name="connsiteX51" fmla="*/ 5308600 w 8051800"/>
                <a:gd name="connsiteY51" fmla="*/ 1797198 h 2330613"/>
                <a:gd name="connsiteX52" fmla="*/ 5334000 w 8051800"/>
                <a:gd name="connsiteY52" fmla="*/ 1790848 h 2330613"/>
                <a:gd name="connsiteX53" fmla="*/ 5372100 w 8051800"/>
                <a:gd name="connsiteY53" fmla="*/ 1778148 h 2330613"/>
                <a:gd name="connsiteX54" fmla="*/ 5435600 w 8051800"/>
                <a:gd name="connsiteY54" fmla="*/ 1771798 h 2330613"/>
                <a:gd name="connsiteX55" fmla="*/ 5480050 w 8051800"/>
                <a:gd name="connsiteY55" fmla="*/ 1765448 h 2330613"/>
                <a:gd name="connsiteX56" fmla="*/ 5556250 w 8051800"/>
                <a:gd name="connsiteY56" fmla="*/ 1746398 h 2330613"/>
                <a:gd name="connsiteX57" fmla="*/ 5581650 w 8051800"/>
                <a:gd name="connsiteY57" fmla="*/ 1740048 h 2330613"/>
                <a:gd name="connsiteX58" fmla="*/ 5619750 w 8051800"/>
                <a:gd name="connsiteY58" fmla="*/ 1733698 h 2330613"/>
                <a:gd name="connsiteX59" fmla="*/ 5676900 w 8051800"/>
                <a:gd name="connsiteY59" fmla="*/ 1714648 h 2330613"/>
                <a:gd name="connsiteX60" fmla="*/ 5708650 w 8051800"/>
                <a:gd name="connsiteY60" fmla="*/ 1701948 h 2330613"/>
                <a:gd name="connsiteX61" fmla="*/ 5734050 w 8051800"/>
                <a:gd name="connsiteY61" fmla="*/ 1695598 h 2330613"/>
                <a:gd name="connsiteX62" fmla="*/ 5803900 w 8051800"/>
                <a:gd name="connsiteY62" fmla="*/ 1682898 h 2330613"/>
                <a:gd name="connsiteX63" fmla="*/ 5854700 w 8051800"/>
                <a:gd name="connsiteY63" fmla="*/ 1657498 h 2330613"/>
                <a:gd name="connsiteX64" fmla="*/ 5911850 w 8051800"/>
                <a:gd name="connsiteY64" fmla="*/ 1638448 h 2330613"/>
                <a:gd name="connsiteX65" fmla="*/ 5930900 w 8051800"/>
                <a:gd name="connsiteY65" fmla="*/ 1632098 h 2330613"/>
                <a:gd name="connsiteX66" fmla="*/ 5969000 w 8051800"/>
                <a:gd name="connsiteY66" fmla="*/ 1613048 h 2330613"/>
                <a:gd name="connsiteX67" fmla="*/ 5994400 w 8051800"/>
                <a:gd name="connsiteY67" fmla="*/ 1606698 h 2330613"/>
                <a:gd name="connsiteX68" fmla="*/ 6026150 w 8051800"/>
                <a:gd name="connsiteY68" fmla="*/ 1593998 h 2330613"/>
                <a:gd name="connsiteX69" fmla="*/ 6064250 w 8051800"/>
                <a:gd name="connsiteY69" fmla="*/ 1581298 h 2330613"/>
                <a:gd name="connsiteX70" fmla="*/ 6096000 w 8051800"/>
                <a:gd name="connsiteY70" fmla="*/ 1568598 h 2330613"/>
                <a:gd name="connsiteX71" fmla="*/ 6127750 w 8051800"/>
                <a:gd name="connsiteY71" fmla="*/ 1562248 h 2330613"/>
                <a:gd name="connsiteX72" fmla="*/ 6184900 w 8051800"/>
                <a:gd name="connsiteY72" fmla="*/ 1536848 h 2330613"/>
                <a:gd name="connsiteX73" fmla="*/ 6210300 w 8051800"/>
                <a:gd name="connsiteY73" fmla="*/ 1530498 h 2330613"/>
                <a:gd name="connsiteX74" fmla="*/ 6292850 w 8051800"/>
                <a:gd name="connsiteY74" fmla="*/ 1505098 h 2330613"/>
                <a:gd name="connsiteX75" fmla="*/ 6318250 w 8051800"/>
                <a:gd name="connsiteY75" fmla="*/ 1492398 h 2330613"/>
                <a:gd name="connsiteX76" fmla="*/ 6369050 w 8051800"/>
                <a:gd name="connsiteY76" fmla="*/ 1473348 h 2330613"/>
                <a:gd name="connsiteX77" fmla="*/ 6413500 w 8051800"/>
                <a:gd name="connsiteY77" fmla="*/ 1447948 h 2330613"/>
                <a:gd name="connsiteX78" fmla="*/ 6464300 w 8051800"/>
                <a:gd name="connsiteY78" fmla="*/ 1422548 h 2330613"/>
                <a:gd name="connsiteX79" fmla="*/ 6483350 w 8051800"/>
                <a:gd name="connsiteY79" fmla="*/ 1409848 h 2330613"/>
                <a:gd name="connsiteX80" fmla="*/ 6521450 w 8051800"/>
                <a:gd name="connsiteY80" fmla="*/ 1397148 h 2330613"/>
                <a:gd name="connsiteX81" fmla="*/ 6565900 w 8051800"/>
                <a:gd name="connsiteY81" fmla="*/ 1365398 h 2330613"/>
                <a:gd name="connsiteX82" fmla="*/ 6610350 w 8051800"/>
                <a:gd name="connsiteY82" fmla="*/ 1346348 h 2330613"/>
                <a:gd name="connsiteX83" fmla="*/ 6635750 w 8051800"/>
                <a:gd name="connsiteY83" fmla="*/ 1327298 h 2330613"/>
                <a:gd name="connsiteX84" fmla="*/ 6654800 w 8051800"/>
                <a:gd name="connsiteY84" fmla="*/ 1320948 h 2330613"/>
                <a:gd name="connsiteX85" fmla="*/ 6699250 w 8051800"/>
                <a:gd name="connsiteY85" fmla="*/ 1295548 h 2330613"/>
                <a:gd name="connsiteX86" fmla="*/ 6743700 w 8051800"/>
                <a:gd name="connsiteY86" fmla="*/ 1263798 h 2330613"/>
                <a:gd name="connsiteX87" fmla="*/ 6807200 w 8051800"/>
                <a:gd name="connsiteY87" fmla="*/ 1232048 h 2330613"/>
                <a:gd name="connsiteX88" fmla="*/ 6838950 w 8051800"/>
                <a:gd name="connsiteY88" fmla="*/ 1219348 h 2330613"/>
                <a:gd name="connsiteX89" fmla="*/ 6864350 w 8051800"/>
                <a:gd name="connsiteY89" fmla="*/ 1200298 h 2330613"/>
                <a:gd name="connsiteX90" fmla="*/ 6902450 w 8051800"/>
                <a:gd name="connsiteY90" fmla="*/ 1187598 h 2330613"/>
                <a:gd name="connsiteX91" fmla="*/ 6934200 w 8051800"/>
                <a:gd name="connsiteY91" fmla="*/ 1168548 h 2330613"/>
                <a:gd name="connsiteX92" fmla="*/ 6959600 w 8051800"/>
                <a:gd name="connsiteY92" fmla="*/ 1149498 h 2330613"/>
                <a:gd name="connsiteX93" fmla="*/ 6991350 w 8051800"/>
                <a:gd name="connsiteY93" fmla="*/ 1136798 h 2330613"/>
                <a:gd name="connsiteX94" fmla="*/ 7016750 w 8051800"/>
                <a:gd name="connsiteY94" fmla="*/ 1124098 h 2330613"/>
                <a:gd name="connsiteX95" fmla="*/ 7048500 w 8051800"/>
                <a:gd name="connsiteY95" fmla="*/ 1111398 h 2330613"/>
                <a:gd name="connsiteX96" fmla="*/ 7099300 w 8051800"/>
                <a:gd name="connsiteY96" fmla="*/ 1085998 h 2330613"/>
                <a:gd name="connsiteX97" fmla="*/ 7137400 w 8051800"/>
                <a:gd name="connsiteY97" fmla="*/ 1066948 h 2330613"/>
                <a:gd name="connsiteX98" fmla="*/ 7169150 w 8051800"/>
                <a:gd name="connsiteY98" fmla="*/ 1041548 h 2330613"/>
                <a:gd name="connsiteX99" fmla="*/ 7188200 w 8051800"/>
                <a:gd name="connsiteY99" fmla="*/ 1035198 h 2330613"/>
                <a:gd name="connsiteX100" fmla="*/ 7213600 w 8051800"/>
                <a:gd name="connsiteY100" fmla="*/ 1016148 h 2330613"/>
                <a:gd name="connsiteX101" fmla="*/ 7239000 w 8051800"/>
                <a:gd name="connsiteY101" fmla="*/ 1003448 h 2330613"/>
                <a:gd name="connsiteX102" fmla="*/ 7264400 w 8051800"/>
                <a:gd name="connsiteY102" fmla="*/ 984398 h 2330613"/>
                <a:gd name="connsiteX103" fmla="*/ 7289800 w 8051800"/>
                <a:gd name="connsiteY103" fmla="*/ 971698 h 2330613"/>
                <a:gd name="connsiteX104" fmla="*/ 7353300 w 8051800"/>
                <a:gd name="connsiteY104" fmla="*/ 933598 h 2330613"/>
                <a:gd name="connsiteX105" fmla="*/ 7378700 w 8051800"/>
                <a:gd name="connsiteY105" fmla="*/ 920898 h 2330613"/>
                <a:gd name="connsiteX106" fmla="*/ 7423150 w 8051800"/>
                <a:gd name="connsiteY106" fmla="*/ 889148 h 2330613"/>
                <a:gd name="connsiteX107" fmla="*/ 7454900 w 8051800"/>
                <a:gd name="connsiteY107" fmla="*/ 870098 h 2330613"/>
                <a:gd name="connsiteX108" fmla="*/ 7493000 w 8051800"/>
                <a:gd name="connsiteY108" fmla="*/ 844698 h 2330613"/>
                <a:gd name="connsiteX109" fmla="*/ 7512050 w 8051800"/>
                <a:gd name="connsiteY109" fmla="*/ 831998 h 2330613"/>
                <a:gd name="connsiteX110" fmla="*/ 7537450 w 8051800"/>
                <a:gd name="connsiteY110" fmla="*/ 819298 h 2330613"/>
                <a:gd name="connsiteX111" fmla="*/ 7569200 w 8051800"/>
                <a:gd name="connsiteY111" fmla="*/ 793898 h 2330613"/>
                <a:gd name="connsiteX112" fmla="*/ 7588250 w 8051800"/>
                <a:gd name="connsiteY112" fmla="*/ 781198 h 2330613"/>
                <a:gd name="connsiteX113" fmla="*/ 7613650 w 8051800"/>
                <a:gd name="connsiteY113" fmla="*/ 762148 h 2330613"/>
                <a:gd name="connsiteX114" fmla="*/ 7639050 w 8051800"/>
                <a:gd name="connsiteY114" fmla="*/ 749448 h 2330613"/>
                <a:gd name="connsiteX115" fmla="*/ 7715250 w 8051800"/>
                <a:gd name="connsiteY115" fmla="*/ 679598 h 2330613"/>
                <a:gd name="connsiteX116" fmla="*/ 7747000 w 8051800"/>
                <a:gd name="connsiteY116" fmla="*/ 647848 h 2330613"/>
                <a:gd name="connsiteX117" fmla="*/ 7791450 w 8051800"/>
                <a:gd name="connsiteY117" fmla="*/ 609748 h 2330613"/>
                <a:gd name="connsiteX118" fmla="*/ 7804150 w 8051800"/>
                <a:gd name="connsiteY118" fmla="*/ 590698 h 2330613"/>
                <a:gd name="connsiteX119" fmla="*/ 7823200 w 8051800"/>
                <a:gd name="connsiteY119" fmla="*/ 577998 h 2330613"/>
                <a:gd name="connsiteX120" fmla="*/ 7842250 w 8051800"/>
                <a:gd name="connsiteY120" fmla="*/ 558948 h 2330613"/>
                <a:gd name="connsiteX121" fmla="*/ 7899400 w 8051800"/>
                <a:gd name="connsiteY121" fmla="*/ 508148 h 2330613"/>
                <a:gd name="connsiteX122" fmla="*/ 7912100 w 8051800"/>
                <a:gd name="connsiteY122" fmla="*/ 489098 h 2330613"/>
                <a:gd name="connsiteX123" fmla="*/ 7950200 w 8051800"/>
                <a:gd name="connsiteY123" fmla="*/ 463698 h 2330613"/>
                <a:gd name="connsiteX124" fmla="*/ 7975600 w 8051800"/>
                <a:gd name="connsiteY124" fmla="*/ 425598 h 2330613"/>
                <a:gd name="connsiteX125" fmla="*/ 7988300 w 8051800"/>
                <a:gd name="connsiteY125" fmla="*/ 406548 h 2330613"/>
                <a:gd name="connsiteX126" fmla="*/ 8007350 w 8051800"/>
                <a:gd name="connsiteY126" fmla="*/ 387498 h 2330613"/>
                <a:gd name="connsiteX127" fmla="*/ 8026400 w 8051800"/>
                <a:gd name="connsiteY127" fmla="*/ 349398 h 2330613"/>
                <a:gd name="connsiteX128" fmla="*/ 8045450 w 8051800"/>
                <a:gd name="connsiteY128" fmla="*/ 285898 h 2330613"/>
                <a:gd name="connsiteX129" fmla="*/ 8051800 w 8051800"/>
                <a:gd name="connsiteY129" fmla="*/ 247798 h 2330613"/>
                <a:gd name="connsiteX130" fmla="*/ 8045450 w 8051800"/>
                <a:gd name="connsiteY130" fmla="*/ 190648 h 2330613"/>
                <a:gd name="connsiteX131" fmla="*/ 8039100 w 8051800"/>
                <a:gd name="connsiteY131" fmla="*/ 171598 h 2330613"/>
                <a:gd name="connsiteX132" fmla="*/ 7994650 w 8051800"/>
                <a:gd name="connsiteY132" fmla="*/ 146198 h 2330613"/>
                <a:gd name="connsiteX133" fmla="*/ 7962900 w 8051800"/>
                <a:gd name="connsiteY133" fmla="*/ 133498 h 2330613"/>
                <a:gd name="connsiteX134" fmla="*/ 7943850 w 8051800"/>
                <a:gd name="connsiteY134" fmla="*/ 127148 h 2330613"/>
                <a:gd name="connsiteX135" fmla="*/ 7740650 w 8051800"/>
                <a:gd name="connsiteY135" fmla="*/ 108098 h 2330613"/>
                <a:gd name="connsiteX136" fmla="*/ 7315200 w 8051800"/>
                <a:gd name="connsiteY136" fmla="*/ 95398 h 2330613"/>
                <a:gd name="connsiteX137" fmla="*/ 7251700 w 8051800"/>
                <a:gd name="connsiteY137" fmla="*/ 89048 h 2330613"/>
                <a:gd name="connsiteX138" fmla="*/ 7105650 w 8051800"/>
                <a:gd name="connsiteY138" fmla="*/ 76348 h 2330613"/>
                <a:gd name="connsiteX139" fmla="*/ 6946900 w 8051800"/>
                <a:gd name="connsiteY139" fmla="*/ 82698 h 2330613"/>
                <a:gd name="connsiteX140" fmla="*/ 6597650 w 8051800"/>
                <a:gd name="connsiteY140" fmla="*/ 69998 h 2330613"/>
                <a:gd name="connsiteX141" fmla="*/ 6413500 w 8051800"/>
                <a:gd name="connsiteY141" fmla="*/ 57298 h 2330613"/>
                <a:gd name="connsiteX142" fmla="*/ 6083300 w 8051800"/>
                <a:gd name="connsiteY142" fmla="*/ 76348 h 2330613"/>
                <a:gd name="connsiteX143" fmla="*/ 5886450 w 8051800"/>
                <a:gd name="connsiteY143" fmla="*/ 69998 h 2330613"/>
                <a:gd name="connsiteX144" fmla="*/ 5810250 w 8051800"/>
                <a:gd name="connsiteY144" fmla="*/ 63648 h 2330613"/>
                <a:gd name="connsiteX145" fmla="*/ 5784850 w 8051800"/>
                <a:gd name="connsiteY145" fmla="*/ 57298 h 2330613"/>
                <a:gd name="connsiteX146" fmla="*/ 5740400 w 8051800"/>
                <a:gd name="connsiteY146" fmla="*/ 50948 h 2330613"/>
                <a:gd name="connsiteX147" fmla="*/ 5645150 w 8051800"/>
                <a:gd name="connsiteY147" fmla="*/ 44598 h 2330613"/>
                <a:gd name="connsiteX148" fmla="*/ 5568950 w 8051800"/>
                <a:gd name="connsiteY148" fmla="*/ 38248 h 2330613"/>
                <a:gd name="connsiteX149" fmla="*/ 5473700 w 8051800"/>
                <a:gd name="connsiteY149" fmla="*/ 31898 h 2330613"/>
                <a:gd name="connsiteX150" fmla="*/ 5422900 w 8051800"/>
                <a:gd name="connsiteY150" fmla="*/ 25548 h 2330613"/>
                <a:gd name="connsiteX151" fmla="*/ 5321300 w 8051800"/>
                <a:gd name="connsiteY151" fmla="*/ 19198 h 2330613"/>
                <a:gd name="connsiteX152" fmla="*/ 4800600 w 8051800"/>
                <a:gd name="connsiteY152" fmla="*/ 19198 h 2330613"/>
                <a:gd name="connsiteX153" fmla="*/ 4622800 w 8051800"/>
                <a:gd name="connsiteY153" fmla="*/ 25548 h 2330613"/>
                <a:gd name="connsiteX154" fmla="*/ 4375150 w 8051800"/>
                <a:gd name="connsiteY154" fmla="*/ 44598 h 2330613"/>
                <a:gd name="connsiteX155" fmla="*/ 4286250 w 8051800"/>
                <a:gd name="connsiteY155" fmla="*/ 50948 h 2330613"/>
                <a:gd name="connsiteX156" fmla="*/ 4254500 w 8051800"/>
                <a:gd name="connsiteY156" fmla="*/ 57298 h 2330613"/>
                <a:gd name="connsiteX157" fmla="*/ 4089400 w 8051800"/>
                <a:gd name="connsiteY157" fmla="*/ 69998 h 2330613"/>
                <a:gd name="connsiteX158" fmla="*/ 4064000 w 8051800"/>
                <a:gd name="connsiteY158" fmla="*/ 76348 h 2330613"/>
                <a:gd name="connsiteX159" fmla="*/ 3771900 w 8051800"/>
                <a:gd name="connsiteY159" fmla="*/ 101748 h 2330613"/>
                <a:gd name="connsiteX160" fmla="*/ 3644900 w 8051800"/>
                <a:gd name="connsiteY160" fmla="*/ 114448 h 2330613"/>
                <a:gd name="connsiteX161" fmla="*/ 2571750 w 8051800"/>
                <a:gd name="connsiteY161" fmla="*/ 114448 h 2330613"/>
                <a:gd name="connsiteX162" fmla="*/ 2463800 w 8051800"/>
                <a:gd name="connsiteY162" fmla="*/ 120798 h 2330613"/>
                <a:gd name="connsiteX163" fmla="*/ 2216150 w 8051800"/>
                <a:gd name="connsiteY163" fmla="*/ 133498 h 2330613"/>
                <a:gd name="connsiteX164" fmla="*/ 2095500 w 8051800"/>
                <a:gd name="connsiteY164" fmla="*/ 146198 h 2330613"/>
                <a:gd name="connsiteX165" fmla="*/ 1809750 w 8051800"/>
                <a:gd name="connsiteY165" fmla="*/ 165248 h 2330613"/>
                <a:gd name="connsiteX166" fmla="*/ 1676400 w 8051800"/>
                <a:gd name="connsiteY166" fmla="*/ 177948 h 2330613"/>
                <a:gd name="connsiteX167" fmla="*/ 1543050 w 8051800"/>
                <a:gd name="connsiteY167" fmla="*/ 184298 h 2330613"/>
                <a:gd name="connsiteX168" fmla="*/ 1244600 w 8051800"/>
                <a:gd name="connsiteY168" fmla="*/ 177948 h 2330613"/>
                <a:gd name="connsiteX169" fmla="*/ 1162050 w 8051800"/>
                <a:gd name="connsiteY169" fmla="*/ 171598 h 2330613"/>
                <a:gd name="connsiteX170" fmla="*/ 1016000 w 8051800"/>
                <a:gd name="connsiteY170" fmla="*/ 165248 h 2330613"/>
                <a:gd name="connsiteX171" fmla="*/ 590550 w 8051800"/>
                <a:gd name="connsiteY171" fmla="*/ 171598 h 2330613"/>
                <a:gd name="connsiteX172" fmla="*/ 482600 w 8051800"/>
                <a:gd name="connsiteY172" fmla="*/ 177948 h 2330613"/>
                <a:gd name="connsiteX173" fmla="*/ 387350 w 8051800"/>
                <a:gd name="connsiteY173" fmla="*/ 196998 h 2330613"/>
                <a:gd name="connsiteX174" fmla="*/ 349250 w 8051800"/>
                <a:gd name="connsiteY174" fmla="*/ 203348 h 2330613"/>
                <a:gd name="connsiteX175" fmla="*/ 304800 w 8051800"/>
                <a:gd name="connsiteY175" fmla="*/ 222398 h 2330613"/>
                <a:gd name="connsiteX176" fmla="*/ 260350 w 8051800"/>
                <a:gd name="connsiteY176" fmla="*/ 235098 h 2330613"/>
                <a:gd name="connsiteX177" fmla="*/ 241300 w 8051800"/>
                <a:gd name="connsiteY177" fmla="*/ 247798 h 2330613"/>
                <a:gd name="connsiteX178" fmla="*/ 215900 w 8051800"/>
                <a:gd name="connsiteY178" fmla="*/ 260498 h 2330613"/>
                <a:gd name="connsiteX179" fmla="*/ 158750 w 8051800"/>
                <a:gd name="connsiteY179" fmla="*/ 292248 h 2330613"/>
                <a:gd name="connsiteX180" fmla="*/ 127000 w 8051800"/>
                <a:gd name="connsiteY180" fmla="*/ 330348 h 2330613"/>
                <a:gd name="connsiteX181" fmla="*/ 95250 w 8051800"/>
                <a:gd name="connsiteY181" fmla="*/ 374798 h 2330613"/>
                <a:gd name="connsiteX182" fmla="*/ 76200 w 8051800"/>
                <a:gd name="connsiteY182" fmla="*/ 419248 h 2330613"/>
                <a:gd name="connsiteX183" fmla="*/ 69850 w 8051800"/>
                <a:gd name="connsiteY183" fmla="*/ 457348 h 2330613"/>
                <a:gd name="connsiteX184" fmla="*/ 57150 w 8051800"/>
                <a:gd name="connsiteY184" fmla="*/ 482748 h 2330613"/>
                <a:gd name="connsiteX185" fmla="*/ 38100 w 8051800"/>
                <a:gd name="connsiteY185" fmla="*/ 628798 h 2330613"/>
                <a:gd name="connsiteX186" fmla="*/ 31750 w 8051800"/>
                <a:gd name="connsiteY186" fmla="*/ 660548 h 2330613"/>
                <a:gd name="connsiteX187" fmla="*/ 25400 w 8051800"/>
                <a:gd name="connsiteY187" fmla="*/ 704998 h 2330613"/>
                <a:gd name="connsiteX188" fmla="*/ 19050 w 8051800"/>
                <a:gd name="connsiteY188" fmla="*/ 730398 h 2330613"/>
                <a:gd name="connsiteX189" fmla="*/ 0 w 8051800"/>
                <a:gd name="connsiteY189" fmla="*/ 812948 h 2330613"/>
                <a:gd name="connsiteX190" fmla="*/ 6350 w 8051800"/>
                <a:gd name="connsiteY190" fmla="*/ 1257448 h 2330613"/>
                <a:gd name="connsiteX191" fmla="*/ 12700 w 8051800"/>
                <a:gd name="connsiteY191" fmla="*/ 1282848 h 2330613"/>
                <a:gd name="connsiteX192" fmla="*/ 19050 w 8051800"/>
                <a:gd name="connsiteY192" fmla="*/ 1638448 h 2330613"/>
                <a:gd name="connsiteX193" fmla="*/ 25400 w 8051800"/>
                <a:gd name="connsiteY193" fmla="*/ 1676548 h 2330613"/>
                <a:gd name="connsiteX194" fmla="*/ 38100 w 8051800"/>
                <a:gd name="connsiteY194" fmla="*/ 1727348 h 2330613"/>
                <a:gd name="connsiteX195" fmla="*/ 44450 w 8051800"/>
                <a:gd name="connsiteY195" fmla="*/ 1803548 h 2330613"/>
                <a:gd name="connsiteX196" fmla="*/ 50800 w 8051800"/>
                <a:gd name="connsiteY196" fmla="*/ 1822598 h 2330613"/>
                <a:gd name="connsiteX197" fmla="*/ 63500 w 8051800"/>
                <a:gd name="connsiteY197" fmla="*/ 1873398 h 2330613"/>
                <a:gd name="connsiteX198" fmla="*/ 76200 w 8051800"/>
                <a:gd name="connsiteY198" fmla="*/ 1930548 h 2330613"/>
                <a:gd name="connsiteX199" fmla="*/ 88900 w 8051800"/>
                <a:gd name="connsiteY199" fmla="*/ 1955948 h 2330613"/>
                <a:gd name="connsiteX200" fmla="*/ 120650 w 8051800"/>
                <a:gd name="connsiteY200" fmla="*/ 2057548 h 2330613"/>
                <a:gd name="connsiteX201" fmla="*/ 139700 w 8051800"/>
                <a:gd name="connsiteY201" fmla="*/ 2089298 h 2330613"/>
                <a:gd name="connsiteX202" fmla="*/ 146050 w 8051800"/>
                <a:gd name="connsiteY202" fmla="*/ 2108348 h 2330613"/>
                <a:gd name="connsiteX203" fmla="*/ 158750 w 8051800"/>
                <a:gd name="connsiteY203" fmla="*/ 2127398 h 2330613"/>
                <a:gd name="connsiteX204" fmla="*/ 177800 w 8051800"/>
                <a:gd name="connsiteY204" fmla="*/ 2165498 h 2330613"/>
                <a:gd name="connsiteX205" fmla="*/ 196850 w 8051800"/>
                <a:gd name="connsiteY205" fmla="*/ 2248048 h 2330613"/>
                <a:gd name="connsiteX206" fmla="*/ 209550 w 8051800"/>
                <a:gd name="connsiteY206" fmla="*/ 2267098 h 2330613"/>
                <a:gd name="connsiteX207" fmla="*/ 215900 w 8051800"/>
                <a:gd name="connsiteY207" fmla="*/ 2286148 h 2330613"/>
                <a:gd name="connsiteX208" fmla="*/ 234950 w 8051800"/>
                <a:gd name="connsiteY208" fmla="*/ 2298848 h 2330613"/>
                <a:gd name="connsiteX209" fmla="*/ 254000 w 8051800"/>
                <a:gd name="connsiteY20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108200 w 8051800"/>
                <a:gd name="connsiteY9" fmla="*/ 2203598 h 2330613"/>
                <a:gd name="connsiteX10" fmla="*/ 2133600 w 8051800"/>
                <a:gd name="connsiteY10" fmla="*/ 2197248 h 2330613"/>
                <a:gd name="connsiteX11" fmla="*/ 2178050 w 8051800"/>
                <a:gd name="connsiteY11" fmla="*/ 2190898 h 2330613"/>
                <a:gd name="connsiteX12" fmla="*/ 2247900 w 8051800"/>
                <a:gd name="connsiteY12" fmla="*/ 2178198 h 2330613"/>
                <a:gd name="connsiteX13" fmla="*/ 2311400 w 8051800"/>
                <a:gd name="connsiteY13" fmla="*/ 2171848 h 2330613"/>
                <a:gd name="connsiteX14" fmla="*/ 2387600 w 8051800"/>
                <a:gd name="connsiteY14" fmla="*/ 2165498 h 2330613"/>
                <a:gd name="connsiteX15" fmla="*/ 2425700 w 8051800"/>
                <a:gd name="connsiteY15" fmla="*/ 2159148 h 2330613"/>
                <a:gd name="connsiteX16" fmla="*/ 2590800 w 8051800"/>
                <a:gd name="connsiteY16" fmla="*/ 2152798 h 2330613"/>
                <a:gd name="connsiteX17" fmla="*/ 2660650 w 8051800"/>
                <a:gd name="connsiteY17" fmla="*/ 2146448 h 2330613"/>
                <a:gd name="connsiteX18" fmla="*/ 2755900 w 8051800"/>
                <a:gd name="connsiteY18" fmla="*/ 2133748 h 2330613"/>
                <a:gd name="connsiteX19" fmla="*/ 2894013 w 8051800"/>
                <a:gd name="connsiteY19" fmla="*/ 2209154 h 2330613"/>
                <a:gd name="connsiteX20" fmla="*/ 3035300 w 8051800"/>
                <a:gd name="connsiteY20" fmla="*/ 2146448 h 2330613"/>
                <a:gd name="connsiteX21" fmla="*/ 3257550 w 8051800"/>
                <a:gd name="connsiteY21" fmla="*/ 2140098 h 2330613"/>
                <a:gd name="connsiteX22" fmla="*/ 3333750 w 8051800"/>
                <a:gd name="connsiteY22" fmla="*/ 2133748 h 2330613"/>
                <a:gd name="connsiteX23" fmla="*/ 3371850 w 8051800"/>
                <a:gd name="connsiteY23" fmla="*/ 2127398 h 2330613"/>
                <a:gd name="connsiteX24" fmla="*/ 3448050 w 8051800"/>
                <a:gd name="connsiteY24" fmla="*/ 2121048 h 2330613"/>
                <a:gd name="connsiteX25" fmla="*/ 3486150 w 8051800"/>
                <a:gd name="connsiteY25" fmla="*/ 2114698 h 2330613"/>
                <a:gd name="connsiteX26" fmla="*/ 3517900 w 8051800"/>
                <a:gd name="connsiteY26" fmla="*/ 2108348 h 2330613"/>
                <a:gd name="connsiteX27" fmla="*/ 3740150 w 8051800"/>
                <a:gd name="connsiteY27" fmla="*/ 2089298 h 2330613"/>
                <a:gd name="connsiteX28" fmla="*/ 3810000 w 8051800"/>
                <a:gd name="connsiteY28" fmla="*/ 2082948 h 2330613"/>
                <a:gd name="connsiteX29" fmla="*/ 3917950 w 8051800"/>
                <a:gd name="connsiteY29" fmla="*/ 2070248 h 2330613"/>
                <a:gd name="connsiteX30" fmla="*/ 3994150 w 8051800"/>
                <a:gd name="connsiteY30" fmla="*/ 2057548 h 2330613"/>
                <a:gd name="connsiteX31" fmla="*/ 4152900 w 8051800"/>
                <a:gd name="connsiteY31" fmla="*/ 2044848 h 2330613"/>
                <a:gd name="connsiteX32" fmla="*/ 4260850 w 8051800"/>
                <a:gd name="connsiteY32" fmla="*/ 2025798 h 2330613"/>
                <a:gd name="connsiteX33" fmla="*/ 4305300 w 8051800"/>
                <a:gd name="connsiteY33" fmla="*/ 2013098 h 2330613"/>
                <a:gd name="connsiteX34" fmla="*/ 4413250 w 8051800"/>
                <a:gd name="connsiteY34" fmla="*/ 2000398 h 2330613"/>
                <a:gd name="connsiteX35" fmla="*/ 4514850 w 8051800"/>
                <a:gd name="connsiteY35" fmla="*/ 1981348 h 2330613"/>
                <a:gd name="connsiteX36" fmla="*/ 4559300 w 8051800"/>
                <a:gd name="connsiteY36" fmla="*/ 1974998 h 2330613"/>
                <a:gd name="connsiteX37" fmla="*/ 4610100 w 8051800"/>
                <a:gd name="connsiteY37" fmla="*/ 1962298 h 2330613"/>
                <a:gd name="connsiteX38" fmla="*/ 4686300 w 8051800"/>
                <a:gd name="connsiteY38" fmla="*/ 1949598 h 2330613"/>
                <a:gd name="connsiteX39" fmla="*/ 4756150 w 8051800"/>
                <a:gd name="connsiteY39" fmla="*/ 1930548 h 2330613"/>
                <a:gd name="connsiteX40" fmla="*/ 4826000 w 8051800"/>
                <a:gd name="connsiteY40" fmla="*/ 1917848 h 2330613"/>
                <a:gd name="connsiteX41" fmla="*/ 4857750 w 8051800"/>
                <a:gd name="connsiteY41" fmla="*/ 1905148 h 2330613"/>
                <a:gd name="connsiteX42" fmla="*/ 4914900 w 8051800"/>
                <a:gd name="connsiteY42" fmla="*/ 1892448 h 2330613"/>
                <a:gd name="connsiteX43" fmla="*/ 4953000 w 8051800"/>
                <a:gd name="connsiteY43" fmla="*/ 1879748 h 2330613"/>
                <a:gd name="connsiteX44" fmla="*/ 5010150 w 8051800"/>
                <a:gd name="connsiteY44" fmla="*/ 1867048 h 2330613"/>
                <a:gd name="connsiteX45" fmla="*/ 5041900 w 8051800"/>
                <a:gd name="connsiteY45" fmla="*/ 1854348 h 2330613"/>
                <a:gd name="connsiteX46" fmla="*/ 5086350 w 8051800"/>
                <a:gd name="connsiteY46" fmla="*/ 1847998 h 2330613"/>
                <a:gd name="connsiteX47" fmla="*/ 5168900 w 8051800"/>
                <a:gd name="connsiteY47" fmla="*/ 1835298 h 2330613"/>
                <a:gd name="connsiteX48" fmla="*/ 5213350 w 8051800"/>
                <a:gd name="connsiteY48" fmla="*/ 1822598 h 2330613"/>
                <a:gd name="connsiteX49" fmla="*/ 5289550 w 8051800"/>
                <a:gd name="connsiteY49" fmla="*/ 1803548 h 2330613"/>
                <a:gd name="connsiteX50" fmla="*/ 5308600 w 8051800"/>
                <a:gd name="connsiteY50" fmla="*/ 1797198 h 2330613"/>
                <a:gd name="connsiteX51" fmla="*/ 5334000 w 8051800"/>
                <a:gd name="connsiteY51" fmla="*/ 1790848 h 2330613"/>
                <a:gd name="connsiteX52" fmla="*/ 5372100 w 8051800"/>
                <a:gd name="connsiteY52" fmla="*/ 1778148 h 2330613"/>
                <a:gd name="connsiteX53" fmla="*/ 5435600 w 8051800"/>
                <a:gd name="connsiteY53" fmla="*/ 1771798 h 2330613"/>
                <a:gd name="connsiteX54" fmla="*/ 5480050 w 8051800"/>
                <a:gd name="connsiteY54" fmla="*/ 1765448 h 2330613"/>
                <a:gd name="connsiteX55" fmla="*/ 5556250 w 8051800"/>
                <a:gd name="connsiteY55" fmla="*/ 1746398 h 2330613"/>
                <a:gd name="connsiteX56" fmla="*/ 5581650 w 8051800"/>
                <a:gd name="connsiteY56" fmla="*/ 1740048 h 2330613"/>
                <a:gd name="connsiteX57" fmla="*/ 5619750 w 8051800"/>
                <a:gd name="connsiteY57" fmla="*/ 1733698 h 2330613"/>
                <a:gd name="connsiteX58" fmla="*/ 5676900 w 8051800"/>
                <a:gd name="connsiteY58" fmla="*/ 1714648 h 2330613"/>
                <a:gd name="connsiteX59" fmla="*/ 5708650 w 8051800"/>
                <a:gd name="connsiteY59" fmla="*/ 1701948 h 2330613"/>
                <a:gd name="connsiteX60" fmla="*/ 5734050 w 8051800"/>
                <a:gd name="connsiteY60" fmla="*/ 1695598 h 2330613"/>
                <a:gd name="connsiteX61" fmla="*/ 5803900 w 8051800"/>
                <a:gd name="connsiteY61" fmla="*/ 1682898 h 2330613"/>
                <a:gd name="connsiteX62" fmla="*/ 5854700 w 8051800"/>
                <a:gd name="connsiteY62" fmla="*/ 1657498 h 2330613"/>
                <a:gd name="connsiteX63" fmla="*/ 5911850 w 8051800"/>
                <a:gd name="connsiteY63" fmla="*/ 1638448 h 2330613"/>
                <a:gd name="connsiteX64" fmla="*/ 5930900 w 8051800"/>
                <a:gd name="connsiteY64" fmla="*/ 1632098 h 2330613"/>
                <a:gd name="connsiteX65" fmla="*/ 5969000 w 8051800"/>
                <a:gd name="connsiteY65" fmla="*/ 1613048 h 2330613"/>
                <a:gd name="connsiteX66" fmla="*/ 5994400 w 8051800"/>
                <a:gd name="connsiteY66" fmla="*/ 1606698 h 2330613"/>
                <a:gd name="connsiteX67" fmla="*/ 6026150 w 8051800"/>
                <a:gd name="connsiteY67" fmla="*/ 1593998 h 2330613"/>
                <a:gd name="connsiteX68" fmla="*/ 6064250 w 8051800"/>
                <a:gd name="connsiteY68" fmla="*/ 1581298 h 2330613"/>
                <a:gd name="connsiteX69" fmla="*/ 6096000 w 8051800"/>
                <a:gd name="connsiteY69" fmla="*/ 1568598 h 2330613"/>
                <a:gd name="connsiteX70" fmla="*/ 6127750 w 8051800"/>
                <a:gd name="connsiteY70" fmla="*/ 1562248 h 2330613"/>
                <a:gd name="connsiteX71" fmla="*/ 6184900 w 8051800"/>
                <a:gd name="connsiteY71" fmla="*/ 1536848 h 2330613"/>
                <a:gd name="connsiteX72" fmla="*/ 6210300 w 8051800"/>
                <a:gd name="connsiteY72" fmla="*/ 1530498 h 2330613"/>
                <a:gd name="connsiteX73" fmla="*/ 6292850 w 8051800"/>
                <a:gd name="connsiteY73" fmla="*/ 1505098 h 2330613"/>
                <a:gd name="connsiteX74" fmla="*/ 6318250 w 8051800"/>
                <a:gd name="connsiteY74" fmla="*/ 1492398 h 2330613"/>
                <a:gd name="connsiteX75" fmla="*/ 6369050 w 8051800"/>
                <a:gd name="connsiteY75" fmla="*/ 1473348 h 2330613"/>
                <a:gd name="connsiteX76" fmla="*/ 6413500 w 8051800"/>
                <a:gd name="connsiteY76" fmla="*/ 1447948 h 2330613"/>
                <a:gd name="connsiteX77" fmla="*/ 6464300 w 8051800"/>
                <a:gd name="connsiteY77" fmla="*/ 1422548 h 2330613"/>
                <a:gd name="connsiteX78" fmla="*/ 6483350 w 8051800"/>
                <a:gd name="connsiteY78" fmla="*/ 1409848 h 2330613"/>
                <a:gd name="connsiteX79" fmla="*/ 6521450 w 8051800"/>
                <a:gd name="connsiteY79" fmla="*/ 1397148 h 2330613"/>
                <a:gd name="connsiteX80" fmla="*/ 6565900 w 8051800"/>
                <a:gd name="connsiteY80" fmla="*/ 1365398 h 2330613"/>
                <a:gd name="connsiteX81" fmla="*/ 6610350 w 8051800"/>
                <a:gd name="connsiteY81" fmla="*/ 1346348 h 2330613"/>
                <a:gd name="connsiteX82" fmla="*/ 6635750 w 8051800"/>
                <a:gd name="connsiteY82" fmla="*/ 1327298 h 2330613"/>
                <a:gd name="connsiteX83" fmla="*/ 6654800 w 8051800"/>
                <a:gd name="connsiteY83" fmla="*/ 1320948 h 2330613"/>
                <a:gd name="connsiteX84" fmla="*/ 6699250 w 8051800"/>
                <a:gd name="connsiteY84" fmla="*/ 1295548 h 2330613"/>
                <a:gd name="connsiteX85" fmla="*/ 6743700 w 8051800"/>
                <a:gd name="connsiteY85" fmla="*/ 1263798 h 2330613"/>
                <a:gd name="connsiteX86" fmla="*/ 6807200 w 8051800"/>
                <a:gd name="connsiteY86" fmla="*/ 1232048 h 2330613"/>
                <a:gd name="connsiteX87" fmla="*/ 6838950 w 8051800"/>
                <a:gd name="connsiteY87" fmla="*/ 1219348 h 2330613"/>
                <a:gd name="connsiteX88" fmla="*/ 6864350 w 8051800"/>
                <a:gd name="connsiteY88" fmla="*/ 1200298 h 2330613"/>
                <a:gd name="connsiteX89" fmla="*/ 6902450 w 8051800"/>
                <a:gd name="connsiteY89" fmla="*/ 1187598 h 2330613"/>
                <a:gd name="connsiteX90" fmla="*/ 6934200 w 8051800"/>
                <a:gd name="connsiteY90" fmla="*/ 1168548 h 2330613"/>
                <a:gd name="connsiteX91" fmla="*/ 6959600 w 8051800"/>
                <a:gd name="connsiteY91" fmla="*/ 1149498 h 2330613"/>
                <a:gd name="connsiteX92" fmla="*/ 6991350 w 8051800"/>
                <a:gd name="connsiteY92" fmla="*/ 1136798 h 2330613"/>
                <a:gd name="connsiteX93" fmla="*/ 7016750 w 8051800"/>
                <a:gd name="connsiteY93" fmla="*/ 1124098 h 2330613"/>
                <a:gd name="connsiteX94" fmla="*/ 7048500 w 8051800"/>
                <a:gd name="connsiteY94" fmla="*/ 1111398 h 2330613"/>
                <a:gd name="connsiteX95" fmla="*/ 7099300 w 8051800"/>
                <a:gd name="connsiteY95" fmla="*/ 1085998 h 2330613"/>
                <a:gd name="connsiteX96" fmla="*/ 7137400 w 8051800"/>
                <a:gd name="connsiteY96" fmla="*/ 1066948 h 2330613"/>
                <a:gd name="connsiteX97" fmla="*/ 7169150 w 8051800"/>
                <a:gd name="connsiteY97" fmla="*/ 1041548 h 2330613"/>
                <a:gd name="connsiteX98" fmla="*/ 7188200 w 8051800"/>
                <a:gd name="connsiteY98" fmla="*/ 1035198 h 2330613"/>
                <a:gd name="connsiteX99" fmla="*/ 7213600 w 8051800"/>
                <a:gd name="connsiteY99" fmla="*/ 1016148 h 2330613"/>
                <a:gd name="connsiteX100" fmla="*/ 7239000 w 8051800"/>
                <a:gd name="connsiteY100" fmla="*/ 1003448 h 2330613"/>
                <a:gd name="connsiteX101" fmla="*/ 7264400 w 8051800"/>
                <a:gd name="connsiteY101" fmla="*/ 984398 h 2330613"/>
                <a:gd name="connsiteX102" fmla="*/ 7289800 w 8051800"/>
                <a:gd name="connsiteY102" fmla="*/ 971698 h 2330613"/>
                <a:gd name="connsiteX103" fmla="*/ 7353300 w 8051800"/>
                <a:gd name="connsiteY103" fmla="*/ 933598 h 2330613"/>
                <a:gd name="connsiteX104" fmla="*/ 7378700 w 8051800"/>
                <a:gd name="connsiteY104" fmla="*/ 920898 h 2330613"/>
                <a:gd name="connsiteX105" fmla="*/ 7423150 w 8051800"/>
                <a:gd name="connsiteY105" fmla="*/ 889148 h 2330613"/>
                <a:gd name="connsiteX106" fmla="*/ 7454900 w 8051800"/>
                <a:gd name="connsiteY106" fmla="*/ 870098 h 2330613"/>
                <a:gd name="connsiteX107" fmla="*/ 7493000 w 8051800"/>
                <a:gd name="connsiteY107" fmla="*/ 844698 h 2330613"/>
                <a:gd name="connsiteX108" fmla="*/ 7512050 w 8051800"/>
                <a:gd name="connsiteY108" fmla="*/ 831998 h 2330613"/>
                <a:gd name="connsiteX109" fmla="*/ 7537450 w 8051800"/>
                <a:gd name="connsiteY109" fmla="*/ 819298 h 2330613"/>
                <a:gd name="connsiteX110" fmla="*/ 7569200 w 8051800"/>
                <a:gd name="connsiteY110" fmla="*/ 793898 h 2330613"/>
                <a:gd name="connsiteX111" fmla="*/ 7588250 w 8051800"/>
                <a:gd name="connsiteY111" fmla="*/ 781198 h 2330613"/>
                <a:gd name="connsiteX112" fmla="*/ 7613650 w 8051800"/>
                <a:gd name="connsiteY112" fmla="*/ 762148 h 2330613"/>
                <a:gd name="connsiteX113" fmla="*/ 7639050 w 8051800"/>
                <a:gd name="connsiteY113" fmla="*/ 749448 h 2330613"/>
                <a:gd name="connsiteX114" fmla="*/ 7715250 w 8051800"/>
                <a:gd name="connsiteY114" fmla="*/ 679598 h 2330613"/>
                <a:gd name="connsiteX115" fmla="*/ 7747000 w 8051800"/>
                <a:gd name="connsiteY115" fmla="*/ 647848 h 2330613"/>
                <a:gd name="connsiteX116" fmla="*/ 7791450 w 8051800"/>
                <a:gd name="connsiteY116" fmla="*/ 609748 h 2330613"/>
                <a:gd name="connsiteX117" fmla="*/ 7804150 w 8051800"/>
                <a:gd name="connsiteY117" fmla="*/ 590698 h 2330613"/>
                <a:gd name="connsiteX118" fmla="*/ 7823200 w 8051800"/>
                <a:gd name="connsiteY118" fmla="*/ 577998 h 2330613"/>
                <a:gd name="connsiteX119" fmla="*/ 7842250 w 8051800"/>
                <a:gd name="connsiteY119" fmla="*/ 558948 h 2330613"/>
                <a:gd name="connsiteX120" fmla="*/ 7899400 w 8051800"/>
                <a:gd name="connsiteY120" fmla="*/ 508148 h 2330613"/>
                <a:gd name="connsiteX121" fmla="*/ 7912100 w 8051800"/>
                <a:gd name="connsiteY121" fmla="*/ 489098 h 2330613"/>
                <a:gd name="connsiteX122" fmla="*/ 7950200 w 8051800"/>
                <a:gd name="connsiteY122" fmla="*/ 463698 h 2330613"/>
                <a:gd name="connsiteX123" fmla="*/ 7975600 w 8051800"/>
                <a:gd name="connsiteY123" fmla="*/ 425598 h 2330613"/>
                <a:gd name="connsiteX124" fmla="*/ 7988300 w 8051800"/>
                <a:gd name="connsiteY124" fmla="*/ 406548 h 2330613"/>
                <a:gd name="connsiteX125" fmla="*/ 8007350 w 8051800"/>
                <a:gd name="connsiteY125" fmla="*/ 387498 h 2330613"/>
                <a:gd name="connsiteX126" fmla="*/ 8026400 w 8051800"/>
                <a:gd name="connsiteY126" fmla="*/ 349398 h 2330613"/>
                <a:gd name="connsiteX127" fmla="*/ 8045450 w 8051800"/>
                <a:gd name="connsiteY127" fmla="*/ 285898 h 2330613"/>
                <a:gd name="connsiteX128" fmla="*/ 8051800 w 8051800"/>
                <a:gd name="connsiteY128" fmla="*/ 247798 h 2330613"/>
                <a:gd name="connsiteX129" fmla="*/ 8045450 w 8051800"/>
                <a:gd name="connsiteY129" fmla="*/ 190648 h 2330613"/>
                <a:gd name="connsiteX130" fmla="*/ 8039100 w 8051800"/>
                <a:gd name="connsiteY130" fmla="*/ 171598 h 2330613"/>
                <a:gd name="connsiteX131" fmla="*/ 7994650 w 8051800"/>
                <a:gd name="connsiteY131" fmla="*/ 146198 h 2330613"/>
                <a:gd name="connsiteX132" fmla="*/ 7962900 w 8051800"/>
                <a:gd name="connsiteY132" fmla="*/ 133498 h 2330613"/>
                <a:gd name="connsiteX133" fmla="*/ 7943850 w 8051800"/>
                <a:gd name="connsiteY133" fmla="*/ 127148 h 2330613"/>
                <a:gd name="connsiteX134" fmla="*/ 7740650 w 8051800"/>
                <a:gd name="connsiteY134" fmla="*/ 108098 h 2330613"/>
                <a:gd name="connsiteX135" fmla="*/ 7315200 w 8051800"/>
                <a:gd name="connsiteY135" fmla="*/ 95398 h 2330613"/>
                <a:gd name="connsiteX136" fmla="*/ 7251700 w 8051800"/>
                <a:gd name="connsiteY136" fmla="*/ 89048 h 2330613"/>
                <a:gd name="connsiteX137" fmla="*/ 7105650 w 8051800"/>
                <a:gd name="connsiteY137" fmla="*/ 76348 h 2330613"/>
                <a:gd name="connsiteX138" fmla="*/ 6946900 w 8051800"/>
                <a:gd name="connsiteY138" fmla="*/ 82698 h 2330613"/>
                <a:gd name="connsiteX139" fmla="*/ 6597650 w 8051800"/>
                <a:gd name="connsiteY139" fmla="*/ 69998 h 2330613"/>
                <a:gd name="connsiteX140" fmla="*/ 6413500 w 8051800"/>
                <a:gd name="connsiteY140" fmla="*/ 57298 h 2330613"/>
                <a:gd name="connsiteX141" fmla="*/ 6083300 w 8051800"/>
                <a:gd name="connsiteY141" fmla="*/ 76348 h 2330613"/>
                <a:gd name="connsiteX142" fmla="*/ 5886450 w 8051800"/>
                <a:gd name="connsiteY142" fmla="*/ 69998 h 2330613"/>
                <a:gd name="connsiteX143" fmla="*/ 5810250 w 8051800"/>
                <a:gd name="connsiteY143" fmla="*/ 63648 h 2330613"/>
                <a:gd name="connsiteX144" fmla="*/ 5784850 w 8051800"/>
                <a:gd name="connsiteY144" fmla="*/ 57298 h 2330613"/>
                <a:gd name="connsiteX145" fmla="*/ 5740400 w 8051800"/>
                <a:gd name="connsiteY145" fmla="*/ 50948 h 2330613"/>
                <a:gd name="connsiteX146" fmla="*/ 5645150 w 8051800"/>
                <a:gd name="connsiteY146" fmla="*/ 44598 h 2330613"/>
                <a:gd name="connsiteX147" fmla="*/ 5568950 w 8051800"/>
                <a:gd name="connsiteY147" fmla="*/ 38248 h 2330613"/>
                <a:gd name="connsiteX148" fmla="*/ 5473700 w 8051800"/>
                <a:gd name="connsiteY148" fmla="*/ 31898 h 2330613"/>
                <a:gd name="connsiteX149" fmla="*/ 5422900 w 8051800"/>
                <a:gd name="connsiteY149" fmla="*/ 25548 h 2330613"/>
                <a:gd name="connsiteX150" fmla="*/ 5321300 w 8051800"/>
                <a:gd name="connsiteY150" fmla="*/ 19198 h 2330613"/>
                <a:gd name="connsiteX151" fmla="*/ 4800600 w 8051800"/>
                <a:gd name="connsiteY151" fmla="*/ 19198 h 2330613"/>
                <a:gd name="connsiteX152" fmla="*/ 4622800 w 8051800"/>
                <a:gd name="connsiteY152" fmla="*/ 25548 h 2330613"/>
                <a:gd name="connsiteX153" fmla="*/ 4375150 w 8051800"/>
                <a:gd name="connsiteY153" fmla="*/ 44598 h 2330613"/>
                <a:gd name="connsiteX154" fmla="*/ 4286250 w 8051800"/>
                <a:gd name="connsiteY154" fmla="*/ 50948 h 2330613"/>
                <a:gd name="connsiteX155" fmla="*/ 4254500 w 8051800"/>
                <a:gd name="connsiteY155" fmla="*/ 57298 h 2330613"/>
                <a:gd name="connsiteX156" fmla="*/ 4089400 w 8051800"/>
                <a:gd name="connsiteY156" fmla="*/ 69998 h 2330613"/>
                <a:gd name="connsiteX157" fmla="*/ 4064000 w 8051800"/>
                <a:gd name="connsiteY157" fmla="*/ 76348 h 2330613"/>
                <a:gd name="connsiteX158" fmla="*/ 3771900 w 8051800"/>
                <a:gd name="connsiteY158" fmla="*/ 101748 h 2330613"/>
                <a:gd name="connsiteX159" fmla="*/ 3644900 w 8051800"/>
                <a:gd name="connsiteY159" fmla="*/ 114448 h 2330613"/>
                <a:gd name="connsiteX160" fmla="*/ 2571750 w 8051800"/>
                <a:gd name="connsiteY160" fmla="*/ 114448 h 2330613"/>
                <a:gd name="connsiteX161" fmla="*/ 2463800 w 8051800"/>
                <a:gd name="connsiteY161" fmla="*/ 120798 h 2330613"/>
                <a:gd name="connsiteX162" fmla="*/ 2216150 w 8051800"/>
                <a:gd name="connsiteY162" fmla="*/ 133498 h 2330613"/>
                <a:gd name="connsiteX163" fmla="*/ 2095500 w 8051800"/>
                <a:gd name="connsiteY163" fmla="*/ 146198 h 2330613"/>
                <a:gd name="connsiteX164" fmla="*/ 1809750 w 8051800"/>
                <a:gd name="connsiteY164" fmla="*/ 165248 h 2330613"/>
                <a:gd name="connsiteX165" fmla="*/ 1676400 w 8051800"/>
                <a:gd name="connsiteY165" fmla="*/ 177948 h 2330613"/>
                <a:gd name="connsiteX166" fmla="*/ 1543050 w 8051800"/>
                <a:gd name="connsiteY166" fmla="*/ 184298 h 2330613"/>
                <a:gd name="connsiteX167" fmla="*/ 1244600 w 8051800"/>
                <a:gd name="connsiteY167" fmla="*/ 177948 h 2330613"/>
                <a:gd name="connsiteX168" fmla="*/ 1162050 w 8051800"/>
                <a:gd name="connsiteY168" fmla="*/ 171598 h 2330613"/>
                <a:gd name="connsiteX169" fmla="*/ 1016000 w 8051800"/>
                <a:gd name="connsiteY169" fmla="*/ 165248 h 2330613"/>
                <a:gd name="connsiteX170" fmla="*/ 590550 w 8051800"/>
                <a:gd name="connsiteY170" fmla="*/ 171598 h 2330613"/>
                <a:gd name="connsiteX171" fmla="*/ 482600 w 8051800"/>
                <a:gd name="connsiteY171" fmla="*/ 177948 h 2330613"/>
                <a:gd name="connsiteX172" fmla="*/ 387350 w 8051800"/>
                <a:gd name="connsiteY172" fmla="*/ 196998 h 2330613"/>
                <a:gd name="connsiteX173" fmla="*/ 349250 w 8051800"/>
                <a:gd name="connsiteY173" fmla="*/ 203348 h 2330613"/>
                <a:gd name="connsiteX174" fmla="*/ 304800 w 8051800"/>
                <a:gd name="connsiteY174" fmla="*/ 222398 h 2330613"/>
                <a:gd name="connsiteX175" fmla="*/ 260350 w 8051800"/>
                <a:gd name="connsiteY175" fmla="*/ 235098 h 2330613"/>
                <a:gd name="connsiteX176" fmla="*/ 241300 w 8051800"/>
                <a:gd name="connsiteY176" fmla="*/ 247798 h 2330613"/>
                <a:gd name="connsiteX177" fmla="*/ 215900 w 8051800"/>
                <a:gd name="connsiteY177" fmla="*/ 260498 h 2330613"/>
                <a:gd name="connsiteX178" fmla="*/ 158750 w 8051800"/>
                <a:gd name="connsiteY178" fmla="*/ 292248 h 2330613"/>
                <a:gd name="connsiteX179" fmla="*/ 127000 w 8051800"/>
                <a:gd name="connsiteY179" fmla="*/ 330348 h 2330613"/>
                <a:gd name="connsiteX180" fmla="*/ 95250 w 8051800"/>
                <a:gd name="connsiteY180" fmla="*/ 374798 h 2330613"/>
                <a:gd name="connsiteX181" fmla="*/ 76200 w 8051800"/>
                <a:gd name="connsiteY181" fmla="*/ 419248 h 2330613"/>
                <a:gd name="connsiteX182" fmla="*/ 69850 w 8051800"/>
                <a:gd name="connsiteY182" fmla="*/ 457348 h 2330613"/>
                <a:gd name="connsiteX183" fmla="*/ 57150 w 8051800"/>
                <a:gd name="connsiteY183" fmla="*/ 482748 h 2330613"/>
                <a:gd name="connsiteX184" fmla="*/ 38100 w 8051800"/>
                <a:gd name="connsiteY184" fmla="*/ 628798 h 2330613"/>
                <a:gd name="connsiteX185" fmla="*/ 31750 w 8051800"/>
                <a:gd name="connsiteY185" fmla="*/ 660548 h 2330613"/>
                <a:gd name="connsiteX186" fmla="*/ 25400 w 8051800"/>
                <a:gd name="connsiteY186" fmla="*/ 704998 h 2330613"/>
                <a:gd name="connsiteX187" fmla="*/ 19050 w 8051800"/>
                <a:gd name="connsiteY187" fmla="*/ 730398 h 2330613"/>
                <a:gd name="connsiteX188" fmla="*/ 0 w 8051800"/>
                <a:gd name="connsiteY188" fmla="*/ 812948 h 2330613"/>
                <a:gd name="connsiteX189" fmla="*/ 6350 w 8051800"/>
                <a:gd name="connsiteY189" fmla="*/ 1257448 h 2330613"/>
                <a:gd name="connsiteX190" fmla="*/ 12700 w 8051800"/>
                <a:gd name="connsiteY190" fmla="*/ 1282848 h 2330613"/>
                <a:gd name="connsiteX191" fmla="*/ 19050 w 8051800"/>
                <a:gd name="connsiteY191" fmla="*/ 1638448 h 2330613"/>
                <a:gd name="connsiteX192" fmla="*/ 25400 w 8051800"/>
                <a:gd name="connsiteY192" fmla="*/ 1676548 h 2330613"/>
                <a:gd name="connsiteX193" fmla="*/ 38100 w 8051800"/>
                <a:gd name="connsiteY193" fmla="*/ 1727348 h 2330613"/>
                <a:gd name="connsiteX194" fmla="*/ 44450 w 8051800"/>
                <a:gd name="connsiteY194" fmla="*/ 1803548 h 2330613"/>
                <a:gd name="connsiteX195" fmla="*/ 50800 w 8051800"/>
                <a:gd name="connsiteY195" fmla="*/ 1822598 h 2330613"/>
                <a:gd name="connsiteX196" fmla="*/ 63500 w 8051800"/>
                <a:gd name="connsiteY196" fmla="*/ 1873398 h 2330613"/>
                <a:gd name="connsiteX197" fmla="*/ 76200 w 8051800"/>
                <a:gd name="connsiteY197" fmla="*/ 1930548 h 2330613"/>
                <a:gd name="connsiteX198" fmla="*/ 88900 w 8051800"/>
                <a:gd name="connsiteY198" fmla="*/ 1955948 h 2330613"/>
                <a:gd name="connsiteX199" fmla="*/ 120650 w 8051800"/>
                <a:gd name="connsiteY199" fmla="*/ 2057548 h 2330613"/>
                <a:gd name="connsiteX200" fmla="*/ 139700 w 8051800"/>
                <a:gd name="connsiteY200" fmla="*/ 2089298 h 2330613"/>
                <a:gd name="connsiteX201" fmla="*/ 146050 w 8051800"/>
                <a:gd name="connsiteY201" fmla="*/ 2108348 h 2330613"/>
                <a:gd name="connsiteX202" fmla="*/ 158750 w 8051800"/>
                <a:gd name="connsiteY202" fmla="*/ 2127398 h 2330613"/>
                <a:gd name="connsiteX203" fmla="*/ 177800 w 8051800"/>
                <a:gd name="connsiteY203" fmla="*/ 2165498 h 2330613"/>
                <a:gd name="connsiteX204" fmla="*/ 196850 w 8051800"/>
                <a:gd name="connsiteY204" fmla="*/ 2248048 h 2330613"/>
                <a:gd name="connsiteX205" fmla="*/ 209550 w 8051800"/>
                <a:gd name="connsiteY205" fmla="*/ 2267098 h 2330613"/>
                <a:gd name="connsiteX206" fmla="*/ 215900 w 8051800"/>
                <a:gd name="connsiteY206" fmla="*/ 2286148 h 2330613"/>
                <a:gd name="connsiteX207" fmla="*/ 234950 w 8051800"/>
                <a:gd name="connsiteY207" fmla="*/ 2298848 h 2330613"/>
                <a:gd name="connsiteX208" fmla="*/ 254000 w 8051800"/>
                <a:gd name="connsiteY20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108200 w 8051800"/>
                <a:gd name="connsiteY9" fmla="*/ 2203598 h 2330613"/>
                <a:gd name="connsiteX10" fmla="*/ 2178050 w 8051800"/>
                <a:gd name="connsiteY10" fmla="*/ 2190898 h 2330613"/>
                <a:gd name="connsiteX11" fmla="*/ 2247900 w 8051800"/>
                <a:gd name="connsiteY11" fmla="*/ 2178198 h 2330613"/>
                <a:gd name="connsiteX12" fmla="*/ 2311400 w 8051800"/>
                <a:gd name="connsiteY12" fmla="*/ 2171848 h 2330613"/>
                <a:gd name="connsiteX13" fmla="*/ 2387600 w 8051800"/>
                <a:gd name="connsiteY13" fmla="*/ 2165498 h 2330613"/>
                <a:gd name="connsiteX14" fmla="*/ 2425700 w 8051800"/>
                <a:gd name="connsiteY14" fmla="*/ 2159148 h 2330613"/>
                <a:gd name="connsiteX15" fmla="*/ 2590800 w 8051800"/>
                <a:gd name="connsiteY15" fmla="*/ 2152798 h 2330613"/>
                <a:gd name="connsiteX16" fmla="*/ 2660650 w 8051800"/>
                <a:gd name="connsiteY16" fmla="*/ 2146448 h 2330613"/>
                <a:gd name="connsiteX17" fmla="*/ 2755900 w 8051800"/>
                <a:gd name="connsiteY17" fmla="*/ 2133748 h 2330613"/>
                <a:gd name="connsiteX18" fmla="*/ 2894013 w 8051800"/>
                <a:gd name="connsiteY18" fmla="*/ 2209154 h 2330613"/>
                <a:gd name="connsiteX19" fmla="*/ 3035300 w 8051800"/>
                <a:gd name="connsiteY19" fmla="*/ 2146448 h 2330613"/>
                <a:gd name="connsiteX20" fmla="*/ 3257550 w 8051800"/>
                <a:gd name="connsiteY20" fmla="*/ 2140098 h 2330613"/>
                <a:gd name="connsiteX21" fmla="*/ 3333750 w 8051800"/>
                <a:gd name="connsiteY21" fmla="*/ 2133748 h 2330613"/>
                <a:gd name="connsiteX22" fmla="*/ 3371850 w 8051800"/>
                <a:gd name="connsiteY22" fmla="*/ 2127398 h 2330613"/>
                <a:gd name="connsiteX23" fmla="*/ 3448050 w 8051800"/>
                <a:gd name="connsiteY23" fmla="*/ 2121048 h 2330613"/>
                <a:gd name="connsiteX24" fmla="*/ 3486150 w 8051800"/>
                <a:gd name="connsiteY24" fmla="*/ 2114698 h 2330613"/>
                <a:gd name="connsiteX25" fmla="*/ 3517900 w 8051800"/>
                <a:gd name="connsiteY25" fmla="*/ 2108348 h 2330613"/>
                <a:gd name="connsiteX26" fmla="*/ 3740150 w 8051800"/>
                <a:gd name="connsiteY26" fmla="*/ 2089298 h 2330613"/>
                <a:gd name="connsiteX27" fmla="*/ 3810000 w 8051800"/>
                <a:gd name="connsiteY27" fmla="*/ 2082948 h 2330613"/>
                <a:gd name="connsiteX28" fmla="*/ 3917950 w 8051800"/>
                <a:gd name="connsiteY28" fmla="*/ 2070248 h 2330613"/>
                <a:gd name="connsiteX29" fmla="*/ 3994150 w 8051800"/>
                <a:gd name="connsiteY29" fmla="*/ 2057548 h 2330613"/>
                <a:gd name="connsiteX30" fmla="*/ 4152900 w 8051800"/>
                <a:gd name="connsiteY30" fmla="*/ 2044848 h 2330613"/>
                <a:gd name="connsiteX31" fmla="*/ 4260850 w 8051800"/>
                <a:gd name="connsiteY31" fmla="*/ 2025798 h 2330613"/>
                <a:gd name="connsiteX32" fmla="*/ 4305300 w 8051800"/>
                <a:gd name="connsiteY32" fmla="*/ 2013098 h 2330613"/>
                <a:gd name="connsiteX33" fmla="*/ 4413250 w 8051800"/>
                <a:gd name="connsiteY33" fmla="*/ 2000398 h 2330613"/>
                <a:gd name="connsiteX34" fmla="*/ 4514850 w 8051800"/>
                <a:gd name="connsiteY34" fmla="*/ 1981348 h 2330613"/>
                <a:gd name="connsiteX35" fmla="*/ 4559300 w 8051800"/>
                <a:gd name="connsiteY35" fmla="*/ 1974998 h 2330613"/>
                <a:gd name="connsiteX36" fmla="*/ 4610100 w 8051800"/>
                <a:gd name="connsiteY36" fmla="*/ 1962298 h 2330613"/>
                <a:gd name="connsiteX37" fmla="*/ 4686300 w 8051800"/>
                <a:gd name="connsiteY37" fmla="*/ 1949598 h 2330613"/>
                <a:gd name="connsiteX38" fmla="*/ 4756150 w 8051800"/>
                <a:gd name="connsiteY38" fmla="*/ 1930548 h 2330613"/>
                <a:gd name="connsiteX39" fmla="*/ 4826000 w 8051800"/>
                <a:gd name="connsiteY39" fmla="*/ 1917848 h 2330613"/>
                <a:gd name="connsiteX40" fmla="*/ 4857750 w 8051800"/>
                <a:gd name="connsiteY40" fmla="*/ 1905148 h 2330613"/>
                <a:gd name="connsiteX41" fmla="*/ 4914900 w 8051800"/>
                <a:gd name="connsiteY41" fmla="*/ 1892448 h 2330613"/>
                <a:gd name="connsiteX42" fmla="*/ 4953000 w 8051800"/>
                <a:gd name="connsiteY42" fmla="*/ 1879748 h 2330613"/>
                <a:gd name="connsiteX43" fmla="*/ 5010150 w 8051800"/>
                <a:gd name="connsiteY43" fmla="*/ 1867048 h 2330613"/>
                <a:gd name="connsiteX44" fmla="*/ 5041900 w 8051800"/>
                <a:gd name="connsiteY44" fmla="*/ 1854348 h 2330613"/>
                <a:gd name="connsiteX45" fmla="*/ 5086350 w 8051800"/>
                <a:gd name="connsiteY45" fmla="*/ 1847998 h 2330613"/>
                <a:gd name="connsiteX46" fmla="*/ 5168900 w 8051800"/>
                <a:gd name="connsiteY46" fmla="*/ 1835298 h 2330613"/>
                <a:gd name="connsiteX47" fmla="*/ 5213350 w 8051800"/>
                <a:gd name="connsiteY47" fmla="*/ 1822598 h 2330613"/>
                <a:gd name="connsiteX48" fmla="*/ 5289550 w 8051800"/>
                <a:gd name="connsiteY48" fmla="*/ 1803548 h 2330613"/>
                <a:gd name="connsiteX49" fmla="*/ 5308600 w 8051800"/>
                <a:gd name="connsiteY49" fmla="*/ 1797198 h 2330613"/>
                <a:gd name="connsiteX50" fmla="*/ 5334000 w 8051800"/>
                <a:gd name="connsiteY50" fmla="*/ 1790848 h 2330613"/>
                <a:gd name="connsiteX51" fmla="*/ 5372100 w 8051800"/>
                <a:gd name="connsiteY51" fmla="*/ 1778148 h 2330613"/>
                <a:gd name="connsiteX52" fmla="*/ 5435600 w 8051800"/>
                <a:gd name="connsiteY52" fmla="*/ 1771798 h 2330613"/>
                <a:gd name="connsiteX53" fmla="*/ 5480050 w 8051800"/>
                <a:gd name="connsiteY53" fmla="*/ 1765448 h 2330613"/>
                <a:gd name="connsiteX54" fmla="*/ 5556250 w 8051800"/>
                <a:gd name="connsiteY54" fmla="*/ 1746398 h 2330613"/>
                <a:gd name="connsiteX55" fmla="*/ 5581650 w 8051800"/>
                <a:gd name="connsiteY55" fmla="*/ 1740048 h 2330613"/>
                <a:gd name="connsiteX56" fmla="*/ 5619750 w 8051800"/>
                <a:gd name="connsiteY56" fmla="*/ 1733698 h 2330613"/>
                <a:gd name="connsiteX57" fmla="*/ 5676900 w 8051800"/>
                <a:gd name="connsiteY57" fmla="*/ 1714648 h 2330613"/>
                <a:gd name="connsiteX58" fmla="*/ 5708650 w 8051800"/>
                <a:gd name="connsiteY58" fmla="*/ 1701948 h 2330613"/>
                <a:gd name="connsiteX59" fmla="*/ 5734050 w 8051800"/>
                <a:gd name="connsiteY59" fmla="*/ 1695598 h 2330613"/>
                <a:gd name="connsiteX60" fmla="*/ 5803900 w 8051800"/>
                <a:gd name="connsiteY60" fmla="*/ 1682898 h 2330613"/>
                <a:gd name="connsiteX61" fmla="*/ 5854700 w 8051800"/>
                <a:gd name="connsiteY61" fmla="*/ 1657498 h 2330613"/>
                <a:gd name="connsiteX62" fmla="*/ 5911850 w 8051800"/>
                <a:gd name="connsiteY62" fmla="*/ 1638448 h 2330613"/>
                <a:gd name="connsiteX63" fmla="*/ 5930900 w 8051800"/>
                <a:gd name="connsiteY63" fmla="*/ 1632098 h 2330613"/>
                <a:gd name="connsiteX64" fmla="*/ 5969000 w 8051800"/>
                <a:gd name="connsiteY64" fmla="*/ 1613048 h 2330613"/>
                <a:gd name="connsiteX65" fmla="*/ 5994400 w 8051800"/>
                <a:gd name="connsiteY65" fmla="*/ 1606698 h 2330613"/>
                <a:gd name="connsiteX66" fmla="*/ 6026150 w 8051800"/>
                <a:gd name="connsiteY66" fmla="*/ 1593998 h 2330613"/>
                <a:gd name="connsiteX67" fmla="*/ 6064250 w 8051800"/>
                <a:gd name="connsiteY67" fmla="*/ 1581298 h 2330613"/>
                <a:gd name="connsiteX68" fmla="*/ 6096000 w 8051800"/>
                <a:gd name="connsiteY68" fmla="*/ 1568598 h 2330613"/>
                <a:gd name="connsiteX69" fmla="*/ 6127750 w 8051800"/>
                <a:gd name="connsiteY69" fmla="*/ 1562248 h 2330613"/>
                <a:gd name="connsiteX70" fmla="*/ 6184900 w 8051800"/>
                <a:gd name="connsiteY70" fmla="*/ 1536848 h 2330613"/>
                <a:gd name="connsiteX71" fmla="*/ 6210300 w 8051800"/>
                <a:gd name="connsiteY71" fmla="*/ 1530498 h 2330613"/>
                <a:gd name="connsiteX72" fmla="*/ 6292850 w 8051800"/>
                <a:gd name="connsiteY72" fmla="*/ 1505098 h 2330613"/>
                <a:gd name="connsiteX73" fmla="*/ 6318250 w 8051800"/>
                <a:gd name="connsiteY73" fmla="*/ 1492398 h 2330613"/>
                <a:gd name="connsiteX74" fmla="*/ 6369050 w 8051800"/>
                <a:gd name="connsiteY74" fmla="*/ 1473348 h 2330613"/>
                <a:gd name="connsiteX75" fmla="*/ 6413500 w 8051800"/>
                <a:gd name="connsiteY75" fmla="*/ 1447948 h 2330613"/>
                <a:gd name="connsiteX76" fmla="*/ 6464300 w 8051800"/>
                <a:gd name="connsiteY76" fmla="*/ 1422548 h 2330613"/>
                <a:gd name="connsiteX77" fmla="*/ 6483350 w 8051800"/>
                <a:gd name="connsiteY77" fmla="*/ 1409848 h 2330613"/>
                <a:gd name="connsiteX78" fmla="*/ 6521450 w 8051800"/>
                <a:gd name="connsiteY78" fmla="*/ 1397148 h 2330613"/>
                <a:gd name="connsiteX79" fmla="*/ 6565900 w 8051800"/>
                <a:gd name="connsiteY79" fmla="*/ 1365398 h 2330613"/>
                <a:gd name="connsiteX80" fmla="*/ 6610350 w 8051800"/>
                <a:gd name="connsiteY80" fmla="*/ 1346348 h 2330613"/>
                <a:gd name="connsiteX81" fmla="*/ 6635750 w 8051800"/>
                <a:gd name="connsiteY81" fmla="*/ 1327298 h 2330613"/>
                <a:gd name="connsiteX82" fmla="*/ 6654800 w 8051800"/>
                <a:gd name="connsiteY82" fmla="*/ 1320948 h 2330613"/>
                <a:gd name="connsiteX83" fmla="*/ 6699250 w 8051800"/>
                <a:gd name="connsiteY83" fmla="*/ 1295548 h 2330613"/>
                <a:gd name="connsiteX84" fmla="*/ 6743700 w 8051800"/>
                <a:gd name="connsiteY84" fmla="*/ 1263798 h 2330613"/>
                <a:gd name="connsiteX85" fmla="*/ 6807200 w 8051800"/>
                <a:gd name="connsiteY85" fmla="*/ 1232048 h 2330613"/>
                <a:gd name="connsiteX86" fmla="*/ 6838950 w 8051800"/>
                <a:gd name="connsiteY86" fmla="*/ 1219348 h 2330613"/>
                <a:gd name="connsiteX87" fmla="*/ 6864350 w 8051800"/>
                <a:gd name="connsiteY87" fmla="*/ 1200298 h 2330613"/>
                <a:gd name="connsiteX88" fmla="*/ 6902450 w 8051800"/>
                <a:gd name="connsiteY88" fmla="*/ 1187598 h 2330613"/>
                <a:gd name="connsiteX89" fmla="*/ 6934200 w 8051800"/>
                <a:gd name="connsiteY89" fmla="*/ 1168548 h 2330613"/>
                <a:gd name="connsiteX90" fmla="*/ 6959600 w 8051800"/>
                <a:gd name="connsiteY90" fmla="*/ 1149498 h 2330613"/>
                <a:gd name="connsiteX91" fmla="*/ 6991350 w 8051800"/>
                <a:gd name="connsiteY91" fmla="*/ 1136798 h 2330613"/>
                <a:gd name="connsiteX92" fmla="*/ 7016750 w 8051800"/>
                <a:gd name="connsiteY92" fmla="*/ 1124098 h 2330613"/>
                <a:gd name="connsiteX93" fmla="*/ 7048500 w 8051800"/>
                <a:gd name="connsiteY93" fmla="*/ 1111398 h 2330613"/>
                <a:gd name="connsiteX94" fmla="*/ 7099300 w 8051800"/>
                <a:gd name="connsiteY94" fmla="*/ 1085998 h 2330613"/>
                <a:gd name="connsiteX95" fmla="*/ 7137400 w 8051800"/>
                <a:gd name="connsiteY95" fmla="*/ 1066948 h 2330613"/>
                <a:gd name="connsiteX96" fmla="*/ 7169150 w 8051800"/>
                <a:gd name="connsiteY96" fmla="*/ 1041548 h 2330613"/>
                <a:gd name="connsiteX97" fmla="*/ 7188200 w 8051800"/>
                <a:gd name="connsiteY97" fmla="*/ 1035198 h 2330613"/>
                <a:gd name="connsiteX98" fmla="*/ 7213600 w 8051800"/>
                <a:gd name="connsiteY98" fmla="*/ 1016148 h 2330613"/>
                <a:gd name="connsiteX99" fmla="*/ 7239000 w 8051800"/>
                <a:gd name="connsiteY99" fmla="*/ 1003448 h 2330613"/>
                <a:gd name="connsiteX100" fmla="*/ 7264400 w 8051800"/>
                <a:gd name="connsiteY100" fmla="*/ 984398 h 2330613"/>
                <a:gd name="connsiteX101" fmla="*/ 7289800 w 8051800"/>
                <a:gd name="connsiteY101" fmla="*/ 971698 h 2330613"/>
                <a:gd name="connsiteX102" fmla="*/ 7353300 w 8051800"/>
                <a:gd name="connsiteY102" fmla="*/ 933598 h 2330613"/>
                <a:gd name="connsiteX103" fmla="*/ 7378700 w 8051800"/>
                <a:gd name="connsiteY103" fmla="*/ 920898 h 2330613"/>
                <a:gd name="connsiteX104" fmla="*/ 7423150 w 8051800"/>
                <a:gd name="connsiteY104" fmla="*/ 889148 h 2330613"/>
                <a:gd name="connsiteX105" fmla="*/ 7454900 w 8051800"/>
                <a:gd name="connsiteY105" fmla="*/ 870098 h 2330613"/>
                <a:gd name="connsiteX106" fmla="*/ 7493000 w 8051800"/>
                <a:gd name="connsiteY106" fmla="*/ 844698 h 2330613"/>
                <a:gd name="connsiteX107" fmla="*/ 7512050 w 8051800"/>
                <a:gd name="connsiteY107" fmla="*/ 831998 h 2330613"/>
                <a:gd name="connsiteX108" fmla="*/ 7537450 w 8051800"/>
                <a:gd name="connsiteY108" fmla="*/ 819298 h 2330613"/>
                <a:gd name="connsiteX109" fmla="*/ 7569200 w 8051800"/>
                <a:gd name="connsiteY109" fmla="*/ 793898 h 2330613"/>
                <a:gd name="connsiteX110" fmla="*/ 7588250 w 8051800"/>
                <a:gd name="connsiteY110" fmla="*/ 781198 h 2330613"/>
                <a:gd name="connsiteX111" fmla="*/ 7613650 w 8051800"/>
                <a:gd name="connsiteY111" fmla="*/ 762148 h 2330613"/>
                <a:gd name="connsiteX112" fmla="*/ 7639050 w 8051800"/>
                <a:gd name="connsiteY112" fmla="*/ 749448 h 2330613"/>
                <a:gd name="connsiteX113" fmla="*/ 7715250 w 8051800"/>
                <a:gd name="connsiteY113" fmla="*/ 679598 h 2330613"/>
                <a:gd name="connsiteX114" fmla="*/ 7747000 w 8051800"/>
                <a:gd name="connsiteY114" fmla="*/ 647848 h 2330613"/>
                <a:gd name="connsiteX115" fmla="*/ 7791450 w 8051800"/>
                <a:gd name="connsiteY115" fmla="*/ 609748 h 2330613"/>
                <a:gd name="connsiteX116" fmla="*/ 7804150 w 8051800"/>
                <a:gd name="connsiteY116" fmla="*/ 590698 h 2330613"/>
                <a:gd name="connsiteX117" fmla="*/ 7823200 w 8051800"/>
                <a:gd name="connsiteY117" fmla="*/ 577998 h 2330613"/>
                <a:gd name="connsiteX118" fmla="*/ 7842250 w 8051800"/>
                <a:gd name="connsiteY118" fmla="*/ 558948 h 2330613"/>
                <a:gd name="connsiteX119" fmla="*/ 7899400 w 8051800"/>
                <a:gd name="connsiteY119" fmla="*/ 508148 h 2330613"/>
                <a:gd name="connsiteX120" fmla="*/ 7912100 w 8051800"/>
                <a:gd name="connsiteY120" fmla="*/ 489098 h 2330613"/>
                <a:gd name="connsiteX121" fmla="*/ 7950200 w 8051800"/>
                <a:gd name="connsiteY121" fmla="*/ 463698 h 2330613"/>
                <a:gd name="connsiteX122" fmla="*/ 7975600 w 8051800"/>
                <a:gd name="connsiteY122" fmla="*/ 425598 h 2330613"/>
                <a:gd name="connsiteX123" fmla="*/ 7988300 w 8051800"/>
                <a:gd name="connsiteY123" fmla="*/ 406548 h 2330613"/>
                <a:gd name="connsiteX124" fmla="*/ 8007350 w 8051800"/>
                <a:gd name="connsiteY124" fmla="*/ 387498 h 2330613"/>
                <a:gd name="connsiteX125" fmla="*/ 8026400 w 8051800"/>
                <a:gd name="connsiteY125" fmla="*/ 349398 h 2330613"/>
                <a:gd name="connsiteX126" fmla="*/ 8045450 w 8051800"/>
                <a:gd name="connsiteY126" fmla="*/ 285898 h 2330613"/>
                <a:gd name="connsiteX127" fmla="*/ 8051800 w 8051800"/>
                <a:gd name="connsiteY127" fmla="*/ 247798 h 2330613"/>
                <a:gd name="connsiteX128" fmla="*/ 8045450 w 8051800"/>
                <a:gd name="connsiteY128" fmla="*/ 190648 h 2330613"/>
                <a:gd name="connsiteX129" fmla="*/ 8039100 w 8051800"/>
                <a:gd name="connsiteY129" fmla="*/ 171598 h 2330613"/>
                <a:gd name="connsiteX130" fmla="*/ 7994650 w 8051800"/>
                <a:gd name="connsiteY130" fmla="*/ 146198 h 2330613"/>
                <a:gd name="connsiteX131" fmla="*/ 7962900 w 8051800"/>
                <a:gd name="connsiteY131" fmla="*/ 133498 h 2330613"/>
                <a:gd name="connsiteX132" fmla="*/ 7943850 w 8051800"/>
                <a:gd name="connsiteY132" fmla="*/ 127148 h 2330613"/>
                <a:gd name="connsiteX133" fmla="*/ 7740650 w 8051800"/>
                <a:gd name="connsiteY133" fmla="*/ 108098 h 2330613"/>
                <a:gd name="connsiteX134" fmla="*/ 7315200 w 8051800"/>
                <a:gd name="connsiteY134" fmla="*/ 95398 h 2330613"/>
                <a:gd name="connsiteX135" fmla="*/ 7251700 w 8051800"/>
                <a:gd name="connsiteY135" fmla="*/ 89048 h 2330613"/>
                <a:gd name="connsiteX136" fmla="*/ 7105650 w 8051800"/>
                <a:gd name="connsiteY136" fmla="*/ 76348 h 2330613"/>
                <a:gd name="connsiteX137" fmla="*/ 6946900 w 8051800"/>
                <a:gd name="connsiteY137" fmla="*/ 82698 h 2330613"/>
                <a:gd name="connsiteX138" fmla="*/ 6597650 w 8051800"/>
                <a:gd name="connsiteY138" fmla="*/ 69998 h 2330613"/>
                <a:gd name="connsiteX139" fmla="*/ 6413500 w 8051800"/>
                <a:gd name="connsiteY139" fmla="*/ 57298 h 2330613"/>
                <a:gd name="connsiteX140" fmla="*/ 6083300 w 8051800"/>
                <a:gd name="connsiteY140" fmla="*/ 76348 h 2330613"/>
                <a:gd name="connsiteX141" fmla="*/ 5886450 w 8051800"/>
                <a:gd name="connsiteY141" fmla="*/ 69998 h 2330613"/>
                <a:gd name="connsiteX142" fmla="*/ 5810250 w 8051800"/>
                <a:gd name="connsiteY142" fmla="*/ 63648 h 2330613"/>
                <a:gd name="connsiteX143" fmla="*/ 5784850 w 8051800"/>
                <a:gd name="connsiteY143" fmla="*/ 57298 h 2330613"/>
                <a:gd name="connsiteX144" fmla="*/ 5740400 w 8051800"/>
                <a:gd name="connsiteY144" fmla="*/ 50948 h 2330613"/>
                <a:gd name="connsiteX145" fmla="*/ 5645150 w 8051800"/>
                <a:gd name="connsiteY145" fmla="*/ 44598 h 2330613"/>
                <a:gd name="connsiteX146" fmla="*/ 5568950 w 8051800"/>
                <a:gd name="connsiteY146" fmla="*/ 38248 h 2330613"/>
                <a:gd name="connsiteX147" fmla="*/ 5473700 w 8051800"/>
                <a:gd name="connsiteY147" fmla="*/ 31898 h 2330613"/>
                <a:gd name="connsiteX148" fmla="*/ 5422900 w 8051800"/>
                <a:gd name="connsiteY148" fmla="*/ 25548 h 2330613"/>
                <a:gd name="connsiteX149" fmla="*/ 5321300 w 8051800"/>
                <a:gd name="connsiteY149" fmla="*/ 19198 h 2330613"/>
                <a:gd name="connsiteX150" fmla="*/ 4800600 w 8051800"/>
                <a:gd name="connsiteY150" fmla="*/ 19198 h 2330613"/>
                <a:gd name="connsiteX151" fmla="*/ 4622800 w 8051800"/>
                <a:gd name="connsiteY151" fmla="*/ 25548 h 2330613"/>
                <a:gd name="connsiteX152" fmla="*/ 4375150 w 8051800"/>
                <a:gd name="connsiteY152" fmla="*/ 44598 h 2330613"/>
                <a:gd name="connsiteX153" fmla="*/ 4286250 w 8051800"/>
                <a:gd name="connsiteY153" fmla="*/ 50948 h 2330613"/>
                <a:gd name="connsiteX154" fmla="*/ 4254500 w 8051800"/>
                <a:gd name="connsiteY154" fmla="*/ 57298 h 2330613"/>
                <a:gd name="connsiteX155" fmla="*/ 4089400 w 8051800"/>
                <a:gd name="connsiteY155" fmla="*/ 69998 h 2330613"/>
                <a:gd name="connsiteX156" fmla="*/ 4064000 w 8051800"/>
                <a:gd name="connsiteY156" fmla="*/ 76348 h 2330613"/>
                <a:gd name="connsiteX157" fmla="*/ 3771900 w 8051800"/>
                <a:gd name="connsiteY157" fmla="*/ 101748 h 2330613"/>
                <a:gd name="connsiteX158" fmla="*/ 3644900 w 8051800"/>
                <a:gd name="connsiteY158" fmla="*/ 114448 h 2330613"/>
                <a:gd name="connsiteX159" fmla="*/ 2571750 w 8051800"/>
                <a:gd name="connsiteY159" fmla="*/ 114448 h 2330613"/>
                <a:gd name="connsiteX160" fmla="*/ 2463800 w 8051800"/>
                <a:gd name="connsiteY160" fmla="*/ 120798 h 2330613"/>
                <a:gd name="connsiteX161" fmla="*/ 2216150 w 8051800"/>
                <a:gd name="connsiteY161" fmla="*/ 133498 h 2330613"/>
                <a:gd name="connsiteX162" fmla="*/ 2095500 w 8051800"/>
                <a:gd name="connsiteY162" fmla="*/ 146198 h 2330613"/>
                <a:gd name="connsiteX163" fmla="*/ 1809750 w 8051800"/>
                <a:gd name="connsiteY163" fmla="*/ 165248 h 2330613"/>
                <a:gd name="connsiteX164" fmla="*/ 1676400 w 8051800"/>
                <a:gd name="connsiteY164" fmla="*/ 177948 h 2330613"/>
                <a:gd name="connsiteX165" fmla="*/ 1543050 w 8051800"/>
                <a:gd name="connsiteY165" fmla="*/ 184298 h 2330613"/>
                <a:gd name="connsiteX166" fmla="*/ 1244600 w 8051800"/>
                <a:gd name="connsiteY166" fmla="*/ 177948 h 2330613"/>
                <a:gd name="connsiteX167" fmla="*/ 1162050 w 8051800"/>
                <a:gd name="connsiteY167" fmla="*/ 171598 h 2330613"/>
                <a:gd name="connsiteX168" fmla="*/ 1016000 w 8051800"/>
                <a:gd name="connsiteY168" fmla="*/ 165248 h 2330613"/>
                <a:gd name="connsiteX169" fmla="*/ 590550 w 8051800"/>
                <a:gd name="connsiteY169" fmla="*/ 171598 h 2330613"/>
                <a:gd name="connsiteX170" fmla="*/ 482600 w 8051800"/>
                <a:gd name="connsiteY170" fmla="*/ 177948 h 2330613"/>
                <a:gd name="connsiteX171" fmla="*/ 387350 w 8051800"/>
                <a:gd name="connsiteY171" fmla="*/ 196998 h 2330613"/>
                <a:gd name="connsiteX172" fmla="*/ 349250 w 8051800"/>
                <a:gd name="connsiteY172" fmla="*/ 203348 h 2330613"/>
                <a:gd name="connsiteX173" fmla="*/ 304800 w 8051800"/>
                <a:gd name="connsiteY173" fmla="*/ 222398 h 2330613"/>
                <a:gd name="connsiteX174" fmla="*/ 260350 w 8051800"/>
                <a:gd name="connsiteY174" fmla="*/ 235098 h 2330613"/>
                <a:gd name="connsiteX175" fmla="*/ 241300 w 8051800"/>
                <a:gd name="connsiteY175" fmla="*/ 247798 h 2330613"/>
                <a:gd name="connsiteX176" fmla="*/ 215900 w 8051800"/>
                <a:gd name="connsiteY176" fmla="*/ 260498 h 2330613"/>
                <a:gd name="connsiteX177" fmla="*/ 158750 w 8051800"/>
                <a:gd name="connsiteY177" fmla="*/ 292248 h 2330613"/>
                <a:gd name="connsiteX178" fmla="*/ 127000 w 8051800"/>
                <a:gd name="connsiteY178" fmla="*/ 330348 h 2330613"/>
                <a:gd name="connsiteX179" fmla="*/ 95250 w 8051800"/>
                <a:gd name="connsiteY179" fmla="*/ 374798 h 2330613"/>
                <a:gd name="connsiteX180" fmla="*/ 76200 w 8051800"/>
                <a:gd name="connsiteY180" fmla="*/ 419248 h 2330613"/>
                <a:gd name="connsiteX181" fmla="*/ 69850 w 8051800"/>
                <a:gd name="connsiteY181" fmla="*/ 457348 h 2330613"/>
                <a:gd name="connsiteX182" fmla="*/ 57150 w 8051800"/>
                <a:gd name="connsiteY182" fmla="*/ 482748 h 2330613"/>
                <a:gd name="connsiteX183" fmla="*/ 38100 w 8051800"/>
                <a:gd name="connsiteY183" fmla="*/ 628798 h 2330613"/>
                <a:gd name="connsiteX184" fmla="*/ 31750 w 8051800"/>
                <a:gd name="connsiteY184" fmla="*/ 660548 h 2330613"/>
                <a:gd name="connsiteX185" fmla="*/ 25400 w 8051800"/>
                <a:gd name="connsiteY185" fmla="*/ 704998 h 2330613"/>
                <a:gd name="connsiteX186" fmla="*/ 19050 w 8051800"/>
                <a:gd name="connsiteY186" fmla="*/ 730398 h 2330613"/>
                <a:gd name="connsiteX187" fmla="*/ 0 w 8051800"/>
                <a:gd name="connsiteY187" fmla="*/ 812948 h 2330613"/>
                <a:gd name="connsiteX188" fmla="*/ 6350 w 8051800"/>
                <a:gd name="connsiteY188" fmla="*/ 1257448 h 2330613"/>
                <a:gd name="connsiteX189" fmla="*/ 12700 w 8051800"/>
                <a:gd name="connsiteY189" fmla="*/ 1282848 h 2330613"/>
                <a:gd name="connsiteX190" fmla="*/ 19050 w 8051800"/>
                <a:gd name="connsiteY190" fmla="*/ 1638448 h 2330613"/>
                <a:gd name="connsiteX191" fmla="*/ 25400 w 8051800"/>
                <a:gd name="connsiteY191" fmla="*/ 1676548 h 2330613"/>
                <a:gd name="connsiteX192" fmla="*/ 38100 w 8051800"/>
                <a:gd name="connsiteY192" fmla="*/ 1727348 h 2330613"/>
                <a:gd name="connsiteX193" fmla="*/ 44450 w 8051800"/>
                <a:gd name="connsiteY193" fmla="*/ 1803548 h 2330613"/>
                <a:gd name="connsiteX194" fmla="*/ 50800 w 8051800"/>
                <a:gd name="connsiteY194" fmla="*/ 1822598 h 2330613"/>
                <a:gd name="connsiteX195" fmla="*/ 63500 w 8051800"/>
                <a:gd name="connsiteY195" fmla="*/ 1873398 h 2330613"/>
                <a:gd name="connsiteX196" fmla="*/ 76200 w 8051800"/>
                <a:gd name="connsiteY196" fmla="*/ 1930548 h 2330613"/>
                <a:gd name="connsiteX197" fmla="*/ 88900 w 8051800"/>
                <a:gd name="connsiteY197" fmla="*/ 1955948 h 2330613"/>
                <a:gd name="connsiteX198" fmla="*/ 120650 w 8051800"/>
                <a:gd name="connsiteY198" fmla="*/ 2057548 h 2330613"/>
                <a:gd name="connsiteX199" fmla="*/ 139700 w 8051800"/>
                <a:gd name="connsiteY199" fmla="*/ 2089298 h 2330613"/>
                <a:gd name="connsiteX200" fmla="*/ 146050 w 8051800"/>
                <a:gd name="connsiteY200" fmla="*/ 2108348 h 2330613"/>
                <a:gd name="connsiteX201" fmla="*/ 158750 w 8051800"/>
                <a:gd name="connsiteY201" fmla="*/ 2127398 h 2330613"/>
                <a:gd name="connsiteX202" fmla="*/ 177800 w 8051800"/>
                <a:gd name="connsiteY202" fmla="*/ 2165498 h 2330613"/>
                <a:gd name="connsiteX203" fmla="*/ 196850 w 8051800"/>
                <a:gd name="connsiteY203" fmla="*/ 2248048 h 2330613"/>
                <a:gd name="connsiteX204" fmla="*/ 209550 w 8051800"/>
                <a:gd name="connsiteY204" fmla="*/ 2267098 h 2330613"/>
                <a:gd name="connsiteX205" fmla="*/ 215900 w 8051800"/>
                <a:gd name="connsiteY205" fmla="*/ 2286148 h 2330613"/>
                <a:gd name="connsiteX206" fmla="*/ 234950 w 8051800"/>
                <a:gd name="connsiteY206" fmla="*/ 2298848 h 2330613"/>
                <a:gd name="connsiteX207" fmla="*/ 254000 w 8051800"/>
                <a:gd name="connsiteY20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108200 w 8051800"/>
                <a:gd name="connsiteY9" fmla="*/ 2203598 h 2330613"/>
                <a:gd name="connsiteX10" fmla="*/ 2247900 w 8051800"/>
                <a:gd name="connsiteY10" fmla="*/ 2178198 h 2330613"/>
                <a:gd name="connsiteX11" fmla="*/ 2311400 w 8051800"/>
                <a:gd name="connsiteY11" fmla="*/ 2171848 h 2330613"/>
                <a:gd name="connsiteX12" fmla="*/ 2387600 w 8051800"/>
                <a:gd name="connsiteY12" fmla="*/ 2165498 h 2330613"/>
                <a:gd name="connsiteX13" fmla="*/ 2425700 w 8051800"/>
                <a:gd name="connsiteY13" fmla="*/ 2159148 h 2330613"/>
                <a:gd name="connsiteX14" fmla="*/ 2590800 w 8051800"/>
                <a:gd name="connsiteY14" fmla="*/ 2152798 h 2330613"/>
                <a:gd name="connsiteX15" fmla="*/ 2660650 w 8051800"/>
                <a:gd name="connsiteY15" fmla="*/ 2146448 h 2330613"/>
                <a:gd name="connsiteX16" fmla="*/ 2755900 w 8051800"/>
                <a:gd name="connsiteY16" fmla="*/ 2133748 h 2330613"/>
                <a:gd name="connsiteX17" fmla="*/ 2894013 w 8051800"/>
                <a:gd name="connsiteY17" fmla="*/ 2209154 h 2330613"/>
                <a:gd name="connsiteX18" fmla="*/ 3035300 w 8051800"/>
                <a:gd name="connsiteY18" fmla="*/ 2146448 h 2330613"/>
                <a:gd name="connsiteX19" fmla="*/ 3257550 w 8051800"/>
                <a:gd name="connsiteY19" fmla="*/ 2140098 h 2330613"/>
                <a:gd name="connsiteX20" fmla="*/ 3333750 w 8051800"/>
                <a:gd name="connsiteY20" fmla="*/ 2133748 h 2330613"/>
                <a:gd name="connsiteX21" fmla="*/ 3371850 w 8051800"/>
                <a:gd name="connsiteY21" fmla="*/ 2127398 h 2330613"/>
                <a:gd name="connsiteX22" fmla="*/ 3448050 w 8051800"/>
                <a:gd name="connsiteY22" fmla="*/ 2121048 h 2330613"/>
                <a:gd name="connsiteX23" fmla="*/ 3486150 w 8051800"/>
                <a:gd name="connsiteY23" fmla="*/ 2114698 h 2330613"/>
                <a:gd name="connsiteX24" fmla="*/ 3517900 w 8051800"/>
                <a:gd name="connsiteY24" fmla="*/ 2108348 h 2330613"/>
                <a:gd name="connsiteX25" fmla="*/ 3740150 w 8051800"/>
                <a:gd name="connsiteY25" fmla="*/ 2089298 h 2330613"/>
                <a:gd name="connsiteX26" fmla="*/ 3810000 w 8051800"/>
                <a:gd name="connsiteY26" fmla="*/ 2082948 h 2330613"/>
                <a:gd name="connsiteX27" fmla="*/ 3917950 w 8051800"/>
                <a:gd name="connsiteY27" fmla="*/ 2070248 h 2330613"/>
                <a:gd name="connsiteX28" fmla="*/ 3994150 w 8051800"/>
                <a:gd name="connsiteY28" fmla="*/ 2057548 h 2330613"/>
                <a:gd name="connsiteX29" fmla="*/ 4152900 w 8051800"/>
                <a:gd name="connsiteY29" fmla="*/ 2044848 h 2330613"/>
                <a:gd name="connsiteX30" fmla="*/ 4260850 w 8051800"/>
                <a:gd name="connsiteY30" fmla="*/ 2025798 h 2330613"/>
                <a:gd name="connsiteX31" fmla="*/ 4305300 w 8051800"/>
                <a:gd name="connsiteY31" fmla="*/ 2013098 h 2330613"/>
                <a:gd name="connsiteX32" fmla="*/ 4413250 w 8051800"/>
                <a:gd name="connsiteY32" fmla="*/ 2000398 h 2330613"/>
                <a:gd name="connsiteX33" fmla="*/ 4514850 w 8051800"/>
                <a:gd name="connsiteY33" fmla="*/ 1981348 h 2330613"/>
                <a:gd name="connsiteX34" fmla="*/ 4559300 w 8051800"/>
                <a:gd name="connsiteY34" fmla="*/ 1974998 h 2330613"/>
                <a:gd name="connsiteX35" fmla="*/ 4610100 w 8051800"/>
                <a:gd name="connsiteY35" fmla="*/ 1962298 h 2330613"/>
                <a:gd name="connsiteX36" fmla="*/ 4686300 w 8051800"/>
                <a:gd name="connsiteY36" fmla="*/ 1949598 h 2330613"/>
                <a:gd name="connsiteX37" fmla="*/ 4756150 w 8051800"/>
                <a:gd name="connsiteY37" fmla="*/ 1930548 h 2330613"/>
                <a:gd name="connsiteX38" fmla="*/ 4826000 w 8051800"/>
                <a:gd name="connsiteY38" fmla="*/ 1917848 h 2330613"/>
                <a:gd name="connsiteX39" fmla="*/ 4857750 w 8051800"/>
                <a:gd name="connsiteY39" fmla="*/ 1905148 h 2330613"/>
                <a:gd name="connsiteX40" fmla="*/ 4914900 w 8051800"/>
                <a:gd name="connsiteY40" fmla="*/ 1892448 h 2330613"/>
                <a:gd name="connsiteX41" fmla="*/ 4953000 w 8051800"/>
                <a:gd name="connsiteY41" fmla="*/ 1879748 h 2330613"/>
                <a:gd name="connsiteX42" fmla="*/ 5010150 w 8051800"/>
                <a:gd name="connsiteY42" fmla="*/ 1867048 h 2330613"/>
                <a:gd name="connsiteX43" fmla="*/ 5041900 w 8051800"/>
                <a:gd name="connsiteY43" fmla="*/ 1854348 h 2330613"/>
                <a:gd name="connsiteX44" fmla="*/ 5086350 w 8051800"/>
                <a:gd name="connsiteY44" fmla="*/ 1847998 h 2330613"/>
                <a:gd name="connsiteX45" fmla="*/ 5168900 w 8051800"/>
                <a:gd name="connsiteY45" fmla="*/ 1835298 h 2330613"/>
                <a:gd name="connsiteX46" fmla="*/ 5213350 w 8051800"/>
                <a:gd name="connsiteY46" fmla="*/ 1822598 h 2330613"/>
                <a:gd name="connsiteX47" fmla="*/ 5289550 w 8051800"/>
                <a:gd name="connsiteY47" fmla="*/ 1803548 h 2330613"/>
                <a:gd name="connsiteX48" fmla="*/ 5308600 w 8051800"/>
                <a:gd name="connsiteY48" fmla="*/ 1797198 h 2330613"/>
                <a:gd name="connsiteX49" fmla="*/ 5334000 w 8051800"/>
                <a:gd name="connsiteY49" fmla="*/ 1790848 h 2330613"/>
                <a:gd name="connsiteX50" fmla="*/ 5372100 w 8051800"/>
                <a:gd name="connsiteY50" fmla="*/ 1778148 h 2330613"/>
                <a:gd name="connsiteX51" fmla="*/ 5435600 w 8051800"/>
                <a:gd name="connsiteY51" fmla="*/ 1771798 h 2330613"/>
                <a:gd name="connsiteX52" fmla="*/ 5480050 w 8051800"/>
                <a:gd name="connsiteY52" fmla="*/ 1765448 h 2330613"/>
                <a:gd name="connsiteX53" fmla="*/ 5556250 w 8051800"/>
                <a:gd name="connsiteY53" fmla="*/ 1746398 h 2330613"/>
                <a:gd name="connsiteX54" fmla="*/ 5581650 w 8051800"/>
                <a:gd name="connsiteY54" fmla="*/ 1740048 h 2330613"/>
                <a:gd name="connsiteX55" fmla="*/ 5619750 w 8051800"/>
                <a:gd name="connsiteY55" fmla="*/ 1733698 h 2330613"/>
                <a:gd name="connsiteX56" fmla="*/ 5676900 w 8051800"/>
                <a:gd name="connsiteY56" fmla="*/ 1714648 h 2330613"/>
                <a:gd name="connsiteX57" fmla="*/ 5708650 w 8051800"/>
                <a:gd name="connsiteY57" fmla="*/ 1701948 h 2330613"/>
                <a:gd name="connsiteX58" fmla="*/ 5734050 w 8051800"/>
                <a:gd name="connsiteY58" fmla="*/ 1695598 h 2330613"/>
                <a:gd name="connsiteX59" fmla="*/ 5803900 w 8051800"/>
                <a:gd name="connsiteY59" fmla="*/ 1682898 h 2330613"/>
                <a:gd name="connsiteX60" fmla="*/ 5854700 w 8051800"/>
                <a:gd name="connsiteY60" fmla="*/ 1657498 h 2330613"/>
                <a:gd name="connsiteX61" fmla="*/ 5911850 w 8051800"/>
                <a:gd name="connsiteY61" fmla="*/ 1638448 h 2330613"/>
                <a:gd name="connsiteX62" fmla="*/ 5930900 w 8051800"/>
                <a:gd name="connsiteY62" fmla="*/ 1632098 h 2330613"/>
                <a:gd name="connsiteX63" fmla="*/ 5969000 w 8051800"/>
                <a:gd name="connsiteY63" fmla="*/ 1613048 h 2330613"/>
                <a:gd name="connsiteX64" fmla="*/ 5994400 w 8051800"/>
                <a:gd name="connsiteY64" fmla="*/ 1606698 h 2330613"/>
                <a:gd name="connsiteX65" fmla="*/ 6026150 w 8051800"/>
                <a:gd name="connsiteY65" fmla="*/ 1593998 h 2330613"/>
                <a:gd name="connsiteX66" fmla="*/ 6064250 w 8051800"/>
                <a:gd name="connsiteY66" fmla="*/ 1581298 h 2330613"/>
                <a:gd name="connsiteX67" fmla="*/ 6096000 w 8051800"/>
                <a:gd name="connsiteY67" fmla="*/ 1568598 h 2330613"/>
                <a:gd name="connsiteX68" fmla="*/ 6127750 w 8051800"/>
                <a:gd name="connsiteY68" fmla="*/ 1562248 h 2330613"/>
                <a:gd name="connsiteX69" fmla="*/ 6184900 w 8051800"/>
                <a:gd name="connsiteY69" fmla="*/ 1536848 h 2330613"/>
                <a:gd name="connsiteX70" fmla="*/ 6210300 w 8051800"/>
                <a:gd name="connsiteY70" fmla="*/ 1530498 h 2330613"/>
                <a:gd name="connsiteX71" fmla="*/ 6292850 w 8051800"/>
                <a:gd name="connsiteY71" fmla="*/ 1505098 h 2330613"/>
                <a:gd name="connsiteX72" fmla="*/ 6318250 w 8051800"/>
                <a:gd name="connsiteY72" fmla="*/ 1492398 h 2330613"/>
                <a:gd name="connsiteX73" fmla="*/ 6369050 w 8051800"/>
                <a:gd name="connsiteY73" fmla="*/ 1473348 h 2330613"/>
                <a:gd name="connsiteX74" fmla="*/ 6413500 w 8051800"/>
                <a:gd name="connsiteY74" fmla="*/ 1447948 h 2330613"/>
                <a:gd name="connsiteX75" fmla="*/ 6464300 w 8051800"/>
                <a:gd name="connsiteY75" fmla="*/ 1422548 h 2330613"/>
                <a:gd name="connsiteX76" fmla="*/ 6483350 w 8051800"/>
                <a:gd name="connsiteY76" fmla="*/ 1409848 h 2330613"/>
                <a:gd name="connsiteX77" fmla="*/ 6521450 w 8051800"/>
                <a:gd name="connsiteY77" fmla="*/ 1397148 h 2330613"/>
                <a:gd name="connsiteX78" fmla="*/ 6565900 w 8051800"/>
                <a:gd name="connsiteY78" fmla="*/ 1365398 h 2330613"/>
                <a:gd name="connsiteX79" fmla="*/ 6610350 w 8051800"/>
                <a:gd name="connsiteY79" fmla="*/ 1346348 h 2330613"/>
                <a:gd name="connsiteX80" fmla="*/ 6635750 w 8051800"/>
                <a:gd name="connsiteY80" fmla="*/ 1327298 h 2330613"/>
                <a:gd name="connsiteX81" fmla="*/ 6654800 w 8051800"/>
                <a:gd name="connsiteY81" fmla="*/ 1320948 h 2330613"/>
                <a:gd name="connsiteX82" fmla="*/ 6699250 w 8051800"/>
                <a:gd name="connsiteY82" fmla="*/ 1295548 h 2330613"/>
                <a:gd name="connsiteX83" fmla="*/ 6743700 w 8051800"/>
                <a:gd name="connsiteY83" fmla="*/ 1263798 h 2330613"/>
                <a:gd name="connsiteX84" fmla="*/ 6807200 w 8051800"/>
                <a:gd name="connsiteY84" fmla="*/ 1232048 h 2330613"/>
                <a:gd name="connsiteX85" fmla="*/ 6838950 w 8051800"/>
                <a:gd name="connsiteY85" fmla="*/ 1219348 h 2330613"/>
                <a:gd name="connsiteX86" fmla="*/ 6864350 w 8051800"/>
                <a:gd name="connsiteY86" fmla="*/ 1200298 h 2330613"/>
                <a:gd name="connsiteX87" fmla="*/ 6902450 w 8051800"/>
                <a:gd name="connsiteY87" fmla="*/ 1187598 h 2330613"/>
                <a:gd name="connsiteX88" fmla="*/ 6934200 w 8051800"/>
                <a:gd name="connsiteY88" fmla="*/ 1168548 h 2330613"/>
                <a:gd name="connsiteX89" fmla="*/ 6959600 w 8051800"/>
                <a:gd name="connsiteY89" fmla="*/ 1149498 h 2330613"/>
                <a:gd name="connsiteX90" fmla="*/ 6991350 w 8051800"/>
                <a:gd name="connsiteY90" fmla="*/ 1136798 h 2330613"/>
                <a:gd name="connsiteX91" fmla="*/ 7016750 w 8051800"/>
                <a:gd name="connsiteY91" fmla="*/ 1124098 h 2330613"/>
                <a:gd name="connsiteX92" fmla="*/ 7048500 w 8051800"/>
                <a:gd name="connsiteY92" fmla="*/ 1111398 h 2330613"/>
                <a:gd name="connsiteX93" fmla="*/ 7099300 w 8051800"/>
                <a:gd name="connsiteY93" fmla="*/ 1085998 h 2330613"/>
                <a:gd name="connsiteX94" fmla="*/ 7137400 w 8051800"/>
                <a:gd name="connsiteY94" fmla="*/ 1066948 h 2330613"/>
                <a:gd name="connsiteX95" fmla="*/ 7169150 w 8051800"/>
                <a:gd name="connsiteY95" fmla="*/ 1041548 h 2330613"/>
                <a:gd name="connsiteX96" fmla="*/ 7188200 w 8051800"/>
                <a:gd name="connsiteY96" fmla="*/ 1035198 h 2330613"/>
                <a:gd name="connsiteX97" fmla="*/ 7213600 w 8051800"/>
                <a:gd name="connsiteY97" fmla="*/ 1016148 h 2330613"/>
                <a:gd name="connsiteX98" fmla="*/ 7239000 w 8051800"/>
                <a:gd name="connsiteY98" fmla="*/ 1003448 h 2330613"/>
                <a:gd name="connsiteX99" fmla="*/ 7264400 w 8051800"/>
                <a:gd name="connsiteY99" fmla="*/ 984398 h 2330613"/>
                <a:gd name="connsiteX100" fmla="*/ 7289800 w 8051800"/>
                <a:gd name="connsiteY100" fmla="*/ 971698 h 2330613"/>
                <a:gd name="connsiteX101" fmla="*/ 7353300 w 8051800"/>
                <a:gd name="connsiteY101" fmla="*/ 933598 h 2330613"/>
                <a:gd name="connsiteX102" fmla="*/ 7378700 w 8051800"/>
                <a:gd name="connsiteY102" fmla="*/ 920898 h 2330613"/>
                <a:gd name="connsiteX103" fmla="*/ 7423150 w 8051800"/>
                <a:gd name="connsiteY103" fmla="*/ 889148 h 2330613"/>
                <a:gd name="connsiteX104" fmla="*/ 7454900 w 8051800"/>
                <a:gd name="connsiteY104" fmla="*/ 870098 h 2330613"/>
                <a:gd name="connsiteX105" fmla="*/ 7493000 w 8051800"/>
                <a:gd name="connsiteY105" fmla="*/ 844698 h 2330613"/>
                <a:gd name="connsiteX106" fmla="*/ 7512050 w 8051800"/>
                <a:gd name="connsiteY106" fmla="*/ 831998 h 2330613"/>
                <a:gd name="connsiteX107" fmla="*/ 7537450 w 8051800"/>
                <a:gd name="connsiteY107" fmla="*/ 819298 h 2330613"/>
                <a:gd name="connsiteX108" fmla="*/ 7569200 w 8051800"/>
                <a:gd name="connsiteY108" fmla="*/ 793898 h 2330613"/>
                <a:gd name="connsiteX109" fmla="*/ 7588250 w 8051800"/>
                <a:gd name="connsiteY109" fmla="*/ 781198 h 2330613"/>
                <a:gd name="connsiteX110" fmla="*/ 7613650 w 8051800"/>
                <a:gd name="connsiteY110" fmla="*/ 762148 h 2330613"/>
                <a:gd name="connsiteX111" fmla="*/ 7639050 w 8051800"/>
                <a:gd name="connsiteY111" fmla="*/ 749448 h 2330613"/>
                <a:gd name="connsiteX112" fmla="*/ 7715250 w 8051800"/>
                <a:gd name="connsiteY112" fmla="*/ 679598 h 2330613"/>
                <a:gd name="connsiteX113" fmla="*/ 7747000 w 8051800"/>
                <a:gd name="connsiteY113" fmla="*/ 647848 h 2330613"/>
                <a:gd name="connsiteX114" fmla="*/ 7791450 w 8051800"/>
                <a:gd name="connsiteY114" fmla="*/ 609748 h 2330613"/>
                <a:gd name="connsiteX115" fmla="*/ 7804150 w 8051800"/>
                <a:gd name="connsiteY115" fmla="*/ 590698 h 2330613"/>
                <a:gd name="connsiteX116" fmla="*/ 7823200 w 8051800"/>
                <a:gd name="connsiteY116" fmla="*/ 577998 h 2330613"/>
                <a:gd name="connsiteX117" fmla="*/ 7842250 w 8051800"/>
                <a:gd name="connsiteY117" fmla="*/ 558948 h 2330613"/>
                <a:gd name="connsiteX118" fmla="*/ 7899400 w 8051800"/>
                <a:gd name="connsiteY118" fmla="*/ 508148 h 2330613"/>
                <a:gd name="connsiteX119" fmla="*/ 7912100 w 8051800"/>
                <a:gd name="connsiteY119" fmla="*/ 489098 h 2330613"/>
                <a:gd name="connsiteX120" fmla="*/ 7950200 w 8051800"/>
                <a:gd name="connsiteY120" fmla="*/ 463698 h 2330613"/>
                <a:gd name="connsiteX121" fmla="*/ 7975600 w 8051800"/>
                <a:gd name="connsiteY121" fmla="*/ 425598 h 2330613"/>
                <a:gd name="connsiteX122" fmla="*/ 7988300 w 8051800"/>
                <a:gd name="connsiteY122" fmla="*/ 406548 h 2330613"/>
                <a:gd name="connsiteX123" fmla="*/ 8007350 w 8051800"/>
                <a:gd name="connsiteY123" fmla="*/ 387498 h 2330613"/>
                <a:gd name="connsiteX124" fmla="*/ 8026400 w 8051800"/>
                <a:gd name="connsiteY124" fmla="*/ 349398 h 2330613"/>
                <a:gd name="connsiteX125" fmla="*/ 8045450 w 8051800"/>
                <a:gd name="connsiteY125" fmla="*/ 285898 h 2330613"/>
                <a:gd name="connsiteX126" fmla="*/ 8051800 w 8051800"/>
                <a:gd name="connsiteY126" fmla="*/ 247798 h 2330613"/>
                <a:gd name="connsiteX127" fmla="*/ 8045450 w 8051800"/>
                <a:gd name="connsiteY127" fmla="*/ 190648 h 2330613"/>
                <a:gd name="connsiteX128" fmla="*/ 8039100 w 8051800"/>
                <a:gd name="connsiteY128" fmla="*/ 171598 h 2330613"/>
                <a:gd name="connsiteX129" fmla="*/ 7994650 w 8051800"/>
                <a:gd name="connsiteY129" fmla="*/ 146198 h 2330613"/>
                <a:gd name="connsiteX130" fmla="*/ 7962900 w 8051800"/>
                <a:gd name="connsiteY130" fmla="*/ 133498 h 2330613"/>
                <a:gd name="connsiteX131" fmla="*/ 7943850 w 8051800"/>
                <a:gd name="connsiteY131" fmla="*/ 127148 h 2330613"/>
                <a:gd name="connsiteX132" fmla="*/ 7740650 w 8051800"/>
                <a:gd name="connsiteY132" fmla="*/ 108098 h 2330613"/>
                <a:gd name="connsiteX133" fmla="*/ 7315200 w 8051800"/>
                <a:gd name="connsiteY133" fmla="*/ 95398 h 2330613"/>
                <a:gd name="connsiteX134" fmla="*/ 7251700 w 8051800"/>
                <a:gd name="connsiteY134" fmla="*/ 89048 h 2330613"/>
                <a:gd name="connsiteX135" fmla="*/ 7105650 w 8051800"/>
                <a:gd name="connsiteY135" fmla="*/ 76348 h 2330613"/>
                <a:gd name="connsiteX136" fmla="*/ 6946900 w 8051800"/>
                <a:gd name="connsiteY136" fmla="*/ 82698 h 2330613"/>
                <a:gd name="connsiteX137" fmla="*/ 6597650 w 8051800"/>
                <a:gd name="connsiteY137" fmla="*/ 69998 h 2330613"/>
                <a:gd name="connsiteX138" fmla="*/ 6413500 w 8051800"/>
                <a:gd name="connsiteY138" fmla="*/ 57298 h 2330613"/>
                <a:gd name="connsiteX139" fmla="*/ 6083300 w 8051800"/>
                <a:gd name="connsiteY139" fmla="*/ 76348 h 2330613"/>
                <a:gd name="connsiteX140" fmla="*/ 5886450 w 8051800"/>
                <a:gd name="connsiteY140" fmla="*/ 69998 h 2330613"/>
                <a:gd name="connsiteX141" fmla="*/ 5810250 w 8051800"/>
                <a:gd name="connsiteY141" fmla="*/ 63648 h 2330613"/>
                <a:gd name="connsiteX142" fmla="*/ 5784850 w 8051800"/>
                <a:gd name="connsiteY142" fmla="*/ 57298 h 2330613"/>
                <a:gd name="connsiteX143" fmla="*/ 5740400 w 8051800"/>
                <a:gd name="connsiteY143" fmla="*/ 50948 h 2330613"/>
                <a:gd name="connsiteX144" fmla="*/ 5645150 w 8051800"/>
                <a:gd name="connsiteY144" fmla="*/ 44598 h 2330613"/>
                <a:gd name="connsiteX145" fmla="*/ 5568950 w 8051800"/>
                <a:gd name="connsiteY145" fmla="*/ 38248 h 2330613"/>
                <a:gd name="connsiteX146" fmla="*/ 5473700 w 8051800"/>
                <a:gd name="connsiteY146" fmla="*/ 31898 h 2330613"/>
                <a:gd name="connsiteX147" fmla="*/ 5422900 w 8051800"/>
                <a:gd name="connsiteY147" fmla="*/ 25548 h 2330613"/>
                <a:gd name="connsiteX148" fmla="*/ 5321300 w 8051800"/>
                <a:gd name="connsiteY148" fmla="*/ 19198 h 2330613"/>
                <a:gd name="connsiteX149" fmla="*/ 4800600 w 8051800"/>
                <a:gd name="connsiteY149" fmla="*/ 19198 h 2330613"/>
                <a:gd name="connsiteX150" fmla="*/ 4622800 w 8051800"/>
                <a:gd name="connsiteY150" fmla="*/ 25548 h 2330613"/>
                <a:gd name="connsiteX151" fmla="*/ 4375150 w 8051800"/>
                <a:gd name="connsiteY151" fmla="*/ 44598 h 2330613"/>
                <a:gd name="connsiteX152" fmla="*/ 4286250 w 8051800"/>
                <a:gd name="connsiteY152" fmla="*/ 50948 h 2330613"/>
                <a:gd name="connsiteX153" fmla="*/ 4254500 w 8051800"/>
                <a:gd name="connsiteY153" fmla="*/ 57298 h 2330613"/>
                <a:gd name="connsiteX154" fmla="*/ 4089400 w 8051800"/>
                <a:gd name="connsiteY154" fmla="*/ 69998 h 2330613"/>
                <a:gd name="connsiteX155" fmla="*/ 4064000 w 8051800"/>
                <a:gd name="connsiteY155" fmla="*/ 76348 h 2330613"/>
                <a:gd name="connsiteX156" fmla="*/ 3771900 w 8051800"/>
                <a:gd name="connsiteY156" fmla="*/ 101748 h 2330613"/>
                <a:gd name="connsiteX157" fmla="*/ 3644900 w 8051800"/>
                <a:gd name="connsiteY157" fmla="*/ 114448 h 2330613"/>
                <a:gd name="connsiteX158" fmla="*/ 2571750 w 8051800"/>
                <a:gd name="connsiteY158" fmla="*/ 114448 h 2330613"/>
                <a:gd name="connsiteX159" fmla="*/ 2463800 w 8051800"/>
                <a:gd name="connsiteY159" fmla="*/ 120798 h 2330613"/>
                <a:gd name="connsiteX160" fmla="*/ 2216150 w 8051800"/>
                <a:gd name="connsiteY160" fmla="*/ 133498 h 2330613"/>
                <a:gd name="connsiteX161" fmla="*/ 2095500 w 8051800"/>
                <a:gd name="connsiteY161" fmla="*/ 146198 h 2330613"/>
                <a:gd name="connsiteX162" fmla="*/ 1809750 w 8051800"/>
                <a:gd name="connsiteY162" fmla="*/ 165248 h 2330613"/>
                <a:gd name="connsiteX163" fmla="*/ 1676400 w 8051800"/>
                <a:gd name="connsiteY163" fmla="*/ 177948 h 2330613"/>
                <a:gd name="connsiteX164" fmla="*/ 1543050 w 8051800"/>
                <a:gd name="connsiteY164" fmla="*/ 184298 h 2330613"/>
                <a:gd name="connsiteX165" fmla="*/ 1244600 w 8051800"/>
                <a:gd name="connsiteY165" fmla="*/ 177948 h 2330613"/>
                <a:gd name="connsiteX166" fmla="*/ 1162050 w 8051800"/>
                <a:gd name="connsiteY166" fmla="*/ 171598 h 2330613"/>
                <a:gd name="connsiteX167" fmla="*/ 1016000 w 8051800"/>
                <a:gd name="connsiteY167" fmla="*/ 165248 h 2330613"/>
                <a:gd name="connsiteX168" fmla="*/ 590550 w 8051800"/>
                <a:gd name="connsiteY168" fmla="*/ 171598 h 2330613"/>
                <a:gd name="connsiteX169" fmla="*/ 482600 w 8051800"/>
                <a:gd name="connsiteY169" fmla="*/ 177948 h 2330613"/>
                <a:gd name="connsiteX170" fmla="*/ 387350 w 8051800"/>
                <a:gd name="connsiteY170" fmla="*/ 196998 h 2330613"/>
                <a:gd name="connsiteX171" fmla="*/ 349250 w 8051800"/>
                <a:gd name="connsiteY171" fmla="*/ 203348 h 2330613"/>
                <a:gd name="connsiteX172" fmla="*/ 304800 w 8051800"/>
                <a:gd name="connsiteY172" fmla="*/ 222398 h 2330613"/>
                <a:gd name="connsiteX173" fmla="*/ 260350 w 8051800"/>
                <a:gd name="connsiteY173" fmla="*/ 235098 h 2330613"/>
                <a:gd name="connsiteX174" fmla="*/ 241300 w 8051800"/>
                <a:gd name="connsiteY174" fmla="*/ 247798 h 2330613"/>
                <a:gd name="connsiteX175" fmla="*/ 215900 w 8051800"/>
                <a:gd name="connsiteY175" fmla="*/ 260498 h 2330613"/>
                <a:gd name="connsiteX176" fmla="*/ 158750 w 8051800"/>
                <a:gd name="connsiteY176" fmla="*/ 292248 h 2330613"/>
                <a:gd name="connsiteX177" fmla="*/ 127000 w 8051800"/>
                <a:gd name="connsiteY177" fmla="*/ 330348 h 2330613"/>
                <a:gd name="connsiteX178" fmla="*/ 95250 w 8051800"/>
                <a:gd name="connsiteY178" fmla="*/ 374798 h 2330613"/>
                <a:gd name="connsiteX179" fmla="*/ 76200 w 8051800"/>
                <a:gd name="connsiteY179" fmla="*/ 419248 h 2330613"/>
                <a:gd name="connsiteX180" fmla="*/ 69850 w 8051800"/>
                <a:gd name="connsiteY180" fmla="*/ 457348 h 2330613"/>
                <a:gd name="connsiteX181" fmla="*/ 57150 w 8051800"/>
                <a:gd name="connsiteY181" fmla="*/ 482748 h 2330613"/>
                <a:gd name="connsiteX182" fmla="*/ 38100 w 8051800"/>
                <a:gd name="connsiteY182" fmla="*/ 628798 h 2330613"/>
                <a:gd name="connsiteX183" fmla="*/ 31750 w 8051800"/>
                <a:gd name="connsiteY183" fmla="*/ 660548 h 2330613"/>
                <a:gd name="connsiteX184" fmla="*/ 25400 w 8051800"/>
                <a:gd name="connsiteY184" fmla="*/ 704998 h 2330613"/>
                <a:gd name="connsiteX185" fmla="*/ 19050 w 8051800"/>
                <a:gd name="connsiteY185" fmla="*/ 730398 h 2330613"/>
                <a:gd name="connsiteX186" fmla="*/ 0 w 8051800"/>
                <a:gd name="connsiteY186" fmla="*/ 812948 h 2330613"/>
                <a:gd name="connsiteX187" fmla="*/ 6350 w 8051800"/>
                <a:gd name="connsiteY187" fmla="*/ 1257448 h 2330613"/>
                <a:gd name="connsiteX188" fmla="*/ 12700 w 8051800"/>
                <a:gd name="connsiteY188" fmla="*/ 1282848 h 2330613"/>
                <a:gd name="connsiteX189" fmla="*/ 19050 w 8051800"/>
                <a:gd name="connsiteY189" fmla="*/ 1638448 h 2330613"/>
                <a:gd name="connsiteX190" fmla="*/ 25400 w 8051800"/>
                <a:gd name="connsiteY190" fmla="*/ 1676548 h 2330613"/>
                <a:gd name="connsiteX191" fmla="*/ 38100 w 8051800"/>
                <a:gd name="connsiteY191" fmla="*/ 1727348 h 2330613"/>
                <a:gd name="connsiteX192" fmla="*/ 44450 w 8051800"/>
                <a:gd name="connsiteY192" fmla="*/ 1803548 h 2330613"/>
                <a:gd name="connsiteX193" fmla="*/ 50800 w 8051800"/>
                <a:gd name="connsiteY193" fmla="*/ 1822598 h 2330613"/>
                <a:gd name="connsiteX194" fmla="*/ 63500 w 8051800"/>
                <a:gd name="connsiteY194" fmla="*/ 1873398 h 2330613"/>
                <a:gd name="connsiteX195" fmla="*/ 76200 w 8051800"/>
                <a:gd name="connsiteY195" fmla="*/ 1930548 h 2330613"/>
                <a:gd name="connsiteX196" fmla="*/ 88900 w 8051800"/>
                <a:gd name="connsiteY196" fmla="*/ 1955948 h 2330613"/>
                <a:gd name="connsiteX197" fmla="*/ 120650 w 8051800"/>
                <a:gd name="connsiteY197" fmla="*/ 2057548 h 2330613"/>
                <a:gd name="connsiteX198" fmla="*/ 139700 w 8051800"/>
                <a:gd name="connsiteY198" fmla="*/ 2089298 h 2330613"/>
                <a:gd name="connsiteX199" fmla="*/ 146050 w 8051800"/>
                <a:gd name="connsiteY199" fmla="*/ 2108348 h 2330613"/>
                <a:gd name="connsiteX200" fmla="*/ 158750 w 8051800"/>
                <a:gd name="connsiteY200" fmla="*/ 2127398 h 2330613"/>
                <a:gd name="connsiteX201" fmla="*/ 177800 w 8051800"/>
                <a:gd name="connsiteY201" fmla="*/ 2165498 h 2330613"/>
                <a:gd name="connsiteX202" fmla="*/ 196850 w 8051800"/>
                <a:gd name="connsiteY202" fmla="*/ 2248048 h 2330613"/>
                <a:gd name="connsiteX203" fmla="*/ 209550 w 8051800"/>
                <a:gd name="connsiteY203" fmla="*/ 2267098 h 2330613"/>
                <a:gd name="connsiteX204" fmla="*/ 215900 w 8051800"/>
                <a:gd name="connsiteY204" fmla="*/ 2286148 h 2330613"/>
                <a:gd name="connsiteX205" fmla="*/ 234950 w 8051800"/>
                <a:gd name="connsiteY205" fmla="*/ 2298848 h 2330613"/>
                <a:gd name="connsiteX206" fmla="*/ 254000 w 8051800"/>
                <a:gd name="connsiteY20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108200 w 8051800"/>
                <a:gd name="connsiteY9" fmla="*/ 2203598 h 2330613"/>
                <a:gd name="connsiteX10" fmla="*/ 2311400 w 8051800"/>
                <a:gd name="connsiteY10" fmla="*/ 2171848 h 2330613"/>
                <a:gd name="connsiteX11" fmla="*/ 2387600 w 8051800"/>
                <a:gd name="connsiteY11" fmla="*/ 2165498 h 2330613"/>
                <a:gd name="connsiteX12" fmla="*/ 2425700 w 8051800"/>
                <a:gd name="connsiteY12" fmla="*/ 2159148 h 2330613"/>
                <a:gd name="connsiteX13" fmla="*/ 2590800 w 8051800"/>
                <a:gd name="connsiteY13" fmla="*/ 2152798 h 2330613"/>
                <a:gd name="connsiteX14" fmla="*/ 2660650 w 8051800"/>
                <a:gd name="connsiteY14" fmla="*/ 2146448 h 2330613"/>
                <a:gd name="connsiteX15" fmla="*/ 2755900 w 8051800"/>
                <a:gd name="connsiteY15" fmla="*/ 2133748 h 2330613"/>
                <a:gd name="connsiteX16" fmla="*/ 2894013 w 8051800"/>
                <a:gd name="connsiteY16" fmla="*/ 2209154 h 2330613"/>
                <a:gd name="connsiteX17" fmla="*/ 3035300 w 8051800"/>
                <a:gd name="connsiteY17" fmla="*/ 2146448 h 2330613"/>
                <a:gd name="connsiteX18" fmla="*/ 3257550 w 8051800"/>
                <a:gd name="connsiteY18" fmla="*/ 2140098 h 2330613"/>
                <a:gd name="connsiteX19" fmla="*/ 3333750 w 8051800"/>
                <a:gd name="connsiteY19" fmla="*/ 2133748 h 2330613"/>
                <a:gd name="connsiteX20" fmla="*/ 3371850 w 8051800"/>
                <a:gd name="connsiteY20" fmla="*/ 2127398 h 2330613"/>
                <a:gd name="connsiteX21" fmla="*/ 3448050 w 8051800"/>
                <a:gd name="connsiteY21" fmla="*/ 2121048 h 2330613"/>
                <a:gd name="connsiteX22" fmla="*/ 3486150 w 8051800"/>
                <a:gd name="connsiteY22" fmla="*/ 2114698 h 2330613"/>
                <a:gd name="connsiteX23" fmla="*/ 3517900 w 8051800"/>
                <a:gd name="connsiteY23" fmla="*/ 2108348 h 2330613"/>
                <a:gd name="connsiteX24" fmla="*/ 3740150 w 8051800"/>
                <a:gd name="connsiteY24" fmla="*/ 2089298 h 2330613"/>
                <a:gd name="connsiteX25" fmla="*/ 3810000 w 8051800"/>
                <a:gd name="connsiteY25" fmla="*/ 2082948 h 2330613"/>
                <a:gd name="connsiteX26" fmla="*/ 3917950 w 8051800"/>
                <a:gd name="connsiteY26" fmla="*/ 2070248 h 2330613"/>
                <a:gd name="connsiteX27" fmla="*/ 3994150 w 8051800"/>
                <a:gd name="connsiteY27" fmla="*/ 2057548 h 2330613"/>
                <a:gd name="connsiteX28" fmla="*/ 4152900 w 8051800"/>
                <a:gd name="connsiteY28" fmla="*/ 2044848 h 2330613"/>
                <a:gd name="connsiteX29" fmla="*/ 4260850 w 8051800"/>
                <a:gd name="connsiteY29" fmla="*/ 2025798 h 2330613"/>
                <a:gd name="connsiteX30" fmla="*/ 4305300 w 8051800"/>
                <a:gd name="connsiteY30" fmla="*/ 2013098 h 2330613"/>
                <a:gd name="connsiteX31" fmla="*/ 4413250 w 8051800"/>
                <a:gd name="connsiteY31" fmla="*/ 2000398 h 2330613"/>
                <a:gd name="connsiteX32" fmla="*/ 4514850 w 8051800"/>
                <a:gd name="connsiteY32" fmla="*/ 1981348 h 2330613"/>
                <a:gd name="connsiteX33" fmla="*/ 4559300 w 8051800"/>
                <a:gd name="connsiteY33" fmla="*/ 1974998 h 2330613"/>
                <a:gd name="connsiteX34" fmla="*/ 4610100 w 8051800"/>
                <a:gd name="connsiteY34" fmla="*/ 1962298 h 2330613"/>
                <a:gd name="connsiteX35" fmla="*/ 4686300 w 8051800"/>
                <a:gd name="connsiteY35" fmla="*/ 1949598 h 2330613"/>
                <a:gd name="connsiteX36" fmla="*/ 4756150 w 8051800"/>
                <a:gd name="connsiteY36" fmla="*/ 1930548 h 2330613"/>
                <a:gd name="connsiteX37" fmla="*/ 4826000 w 8051800"/>
                <a:gd name="connsiteY37" fmla="*/ 1917848 h 2330613"/>
                <a:gd name="connsiteX38" fmla="*/ 4857750 w 8051800"/>
                <a:gd name="connsiteY38" fmla="*/ 1905148 h 2330613"/>
                <a:gd name="connsiteX39" fmla="*/ 4914900 w 8051800"/>
                <a:gd name="connsiteY39" fmla="*/ 1892448 h 2330613"/>
                <a:gd name="connsiteX40" fmla="*/ 4953000 w 8051800"/>
                <a:gd name="connsiteY40" fmla="*/ 1879748 h 2330613"/>
                <a:gd name="connsiteX41" fmla="*/ 5010150 w 8051800"/>
                <a:gd name="connsiteY41" fmla="*/ 1867048 h 2330613"/>
                <a:gd name="connsiteX42" fmla="*/ 5041900 w 8051800"/>
                <a:gd name="connsiteY42" fmla="*/ 1854348 h 2330613"/>
                <a:gd name="connsiteX43" fmla="*/ 5086350 w 8051800"/>
                <a:gd name="connsiteY43" fmla="*/ 1847998 h 2330613"/>
                <a:gd name="connsiteX44" fmla="*/ 5168900 w 8051800"/>
                <a:gd name="connsiteY44" fmla="*/ 1835298 h 2330613"/>
                <a:gd name="connsiteX45" fmla="*/ 5213350 w 8051800"/>
                <a:gd name="connsiteY45" fmla="*/ 1822598 h 2330613"/>
                <a:gd name="connsiteX46" fmla="*/ 5289550 w 8051800"/>
                <a:gd name="connsiteY46" fmla="*/ 1803548 h 2330613"/>
                <a:gd name="connsiteX47" fmla="*/ 5308600 w 8051800"/>
                <a:gd name="connsiteY47" fmla="*/ 1797198 h 2330613"/>
                <a:gd name="connsiteX48" fmla="*/ 5334000 w 8051800"/>
                <a:gd name="connsiteY48" fmla="*/ 1790848 h 2330613"/>
                <a:gd name="connsiteX49" fmla="*/ 5372100 w 8051800"/>
                <a:gd name="connsiteY49" fmla="*/ 1778148 h 2330613"/>
                <a:gd name="connsiteX50" fmla="*/ 5435600 w 8051800"/>
                <a:gd name="connsiteY50" fmla="*/ 1771798 h 2330613"/>
                <a:gd name="connsiteX51" fmla="*/ 5480050 w 8051800"/>
                <a:gd name="connsiteY51" fmla="*/ 1765448 h 2330613"/>
                <a:gd name="connsiteX52" fmla="*/ 5556250 w 8051800"/>
                <a:gd name="connsiteY52" fmla="*/ 1746398 h 2330613"/>
                <a:gd name="connsiteX53" fmla="*/ 5581650 w 8051800"/>
                <a:gd name="connsiteY53" fmla="*/ 1740048 h 2330613"/>
                <a:gd name="connsiteX54" fmla="*/ 5619750 w 8051800"/>
                <a:gd name="connsiteY54" fmla="*/ 1733698 h 2330613"/>
                <a:gd name="connsiteX55" fmla="*/ 5676900 w 8051800"/>
                <a:gd name="connsiteY55" fmla="*/ 1714648 h 2330613"/>
                <a:gd name="connsiteX56" fmla="*/ 5708650 w 8051800"/>
                <a:gd name="connsiteY56" fmla="*/ 1701948 h 2330613"/>
                <a:gd name="connsiteX57" fmla="*/ 5734050 w 8051800"/>
                <a:gd name="connsiteY57" fmla="*/ 1695598 h 2330613"/>
                <a:gd name="connsiteX58" fmla="*/ 5803900 w 8051800"/>
                <a:gd name="connsiteY58" fmla="*/ 1682898 h 2330613"/>
                <a:gd name="connsiteX59" fmla="*/ 5854700 w 8051800"/>
                <a:gd name="connsiteY59" fmla="*/ 1657498 h 2330613"/>
                <a:gd name="connsiteX60" fmla="*/ 5911850 w 8051800"/>
                <a:gd name="connsiteY60" fmla="*/ 1638448 h 2330613"/>
                <a:gd name="connsiteX61" fmla="*/ 5930900 w 8051800"/>
                <a:gd name="connsiteY61" fmla="*/ 1632098 h 2330613"/>
                <a:gd name="connsiteX62" fmla="*/ 5969000 w 8051800"/>
                <a:gd name="connsiteY62" fmla="*/ 1613048 h 2330613"/>
                <a:gd name="connsiteX63" fmla="*/ 5994400 w 8051800"/>
                <a:gd name="connsiteY63" fmla="*/ 1606698 h 2330613"/>
                <a:gd name="connsiteX64" fmla="*/ 6026150 w 8051800"/>
                <a:gd name="connsiteY64" fmla="*/ 1593998 h 2330613"/>
                <a:gd name="connsiteX65" fmla="*/ 6064250 w 8051800"/>
                <a:gd name="connsiteY65" fmla="*/ 1581298 h 2330613"/>
                <a:gd name="connsiteX66" fmla="*/ 6096000 w 8051800"/>
                <a:gd name="connsiteY66" fmla="*/ 1568598 h 2330613"/>
                <a:gd name="connsiteX67" fmla="*/ 6127750 w 8051800"/>
                <a:gd name="connsiteY67" fmla="*/ 1562248 h 2330613"/>
                <a:gd name="connsiteX68" fmla="*/ 6184900 w 8051800"/>
                <a:gd name="connsiteY68" fmla="*/ 1536848 h 2330613"/>
                <a:gd name="connsiteX69" fmla="*/ 6210300 w 8051800"/>
                <a:gd name="connsiteY69" fmla="*/ 1530498 h 2330613"/>
                <a:gd name="connsiteX70" fmla="*/ 6292850 w 8051800"/>
                <a:gd name="connsiteY70" fmla="*/ 1505098 h 2330613"/>
                <a:gd name="connsiteX71" fmla="*/ 6318250 w 8051800"/>
                <a:gd name="connsiteY71" fmla="*/ 1492398 h 2330613"/>
                <a:gd name="connsiteX72" fmla="*/ 6369050 w 8051800"/>
                <a:gd name="connsiteY72" fmla="*/ 1473348 h 2330613"/>
                <a:gd name="connsiteX73" fmla="*/ 6413500 w 8051800"/>
                <a:gd name="connsiteY73" fmla="*/ 1447948 h 2330613"/>
                <a:gd name="connsiteX74" fmla="*/ 6464300 w 8051800"/>
                <a:gd name="connsiteY74" fmla="*/ 1422548 h 2330613"/>
                <a:gd name="connsiteX75" fmla="*/ 6483350 w 8051800"/>
                <a:gd name="connsiteY75" fmla="*/ 1409848 h 2330613"/>
                <a:gd name="connsiteX76" fmla="*/ 6521450 w 8051800"/>
                <a:gd name="connsiteY76" fmla="*/ 1397148 h 2330613"/>
                <a:gd name="connsiteX77" fmla="*/ 6565900 w 8051800"/>
                <a:gd name="connsiteY77" fmla="*/ 1365398 h 2330613"/>
                <a:gd name="connsiteX78" fmla="*/ 6610350 w 8051800"/>
                <a:gd name="connsiteY78" fmla="*/ 1346348 h 2330613"/>
                <a:gd name="connsiteX79" fmla="*/ 6635750 w 8051800"/>
                <a:gd name="connsiteY79" fmla="*/ 1327298 h 2330613"/>
                <a:gd name="connsiteX80" fmla="*/ 6654800 w 8051800"/>
                <a:gd name="connsiteY80" fmla="*/ 1320948 h 2330613"/>
                <a:gd name="connsiteX81" fmla="*/ 6699250 w 8051800"/>
                <a:gd name="connsiteY81" fmla="*/ 1295548 h 2330613"/>
                <a:gd name="connsiteX82" fmla="*/ 6743700 w 8051800"/>
                <a:gd name="connsiteY82" fmla="*/ 1263798 h 2330613"/>
                <a:gd name="connsiteX83" fmla="*/ 6807200 w 8051800"/>
                <a:gd name="connsiteY83" fmla="*/ 1232048 h 2330613"/>
                <a:gd name="connsiteX84" fmla="*/ 6838950 w 8051800"/>
                <a:gd name="connsiteY84" fmla="*/ 1219348 h 2330613"/>
                <a:gd name="connsiteX85" fmla="*/ 6864350 w 8051800"/>
                <a:gd name="connsiteY85" fmla="*/ 1200298 h 2330613"/>
                <a:gd name="connsiteX86" fmla="*/ 6902450 w 8051800"/>
                <a:gd name="connsiteY86" fmla="*/ 1187598 h 2330613"/>
                <a:gd name="connsiteX87" fmla="*/ 6934200 w 8051800"/>
                <a:gd name="connsiteY87" fmla="*/ 1168548 h 2330613"/>
                <a:gd name="connsiteX88" fmla="*/ 6959600 w 8051800"/>
                <a:gd name="connsiteY88" fmla="*/ 1149498 h 2330613"/>
                <a:gd name="connsiteX89" fmla="*/ 6991350 w 8051800"/>
                <a:gd name="connsiteY89" fmla="*/ 1136798 h 2330613"/>
                <a:gd name="connsiteX90" fmla="*/ 7016750 w 8051800"/>
                <a:gd name="connsiteY90" fmla="*/ 1124098 h 2330613"/>
                <a:gd name="connsiteX91" fmla="*/ 7048500 w 8051800"/>
                <a:gd name="connsiteY91" fmla="*/ 1111398 h 2330613"/>
                <a:gd name="connsiteX92" fmla="*/ 7099300 w 8051800"/>
                <a:gd name="connsiteY92" fmla="*/ 1085998 h 2330613"/>
                <a:gd name="connsiteX93" fmla="*/ 7137400 w 8051800"/>
                <a:gd name="connsiteY93" fmla="*/ 1066948 h 2330613"/>
                <a:gd name="connsiteX94" fmla="*/ 7169150 w 8051800"/>
                <a:gd name="connsiteY94" fmla="*/ 1041548 h 2330613"/>
                <a:gd name="connsiteX95" fmla="*/ 7188200 w 8051800"/>
                <a:gd name="connsiteY95" fmla="*/ 1035198 h 2330613"/>
                <a:gd name="connsiteX96" fmla="*/ 7213600 w 8051800"/>
                <a:gd name="connsiteY96" fmla="*/ 1016148 h 2330613"/>
                <a:gd name="connsiteX97" fmla="*/ 7239000 w 8051800"/>
                <a:gd name="connsiteY97" fmla="*/ 1003448 h 2330613"/>
                <a:gd name="connsiteX98" fmla="*/ 7264400 w 8051800"/>
                <a:gd name="connsiteY98" fmla="*/ 984398 h 2330613"/>
                <a:gd name="connsiteX99" fmla="*/ 7289800 w 8051800"/>
                <a:gd name="connsiteY99" fmla="*/ 971698 h 2330613"/>
                <a:gd name="connsiteX100" fmla="*/ 7353300 w 8051800"/>
                <a:gd name="connsiteY100" fmla="*/ 933598 h 2330613"/>
                <a:gd name="connsiteX101" fmla="*/ 7378700 w 8051800"/>
                <a:gd name="connsiteY101" fmla="*/ 920898 h 2330613"/>
                <a:gd name="connsiteX102" fmla="*/ 7423150 w 8051800"/>
                <a:gd name="connsiteY102" fmla="*/ 889148 h 2330613"/>
                <a:gd name="connsiteX103" fmla="*/ 7454900 w 8051800"/>
                <a:gd name="connsiteY103" fmla="*/ 870098 h 2330613"/>
                <a:gd name="connsiteX104" fmla="*/ 7493000 w 8051800"/>
                <a:gd name="connsiteY104" fmla="*/ 844698 h 2330613"/>
                <a:gd name="connsiteX105" fmla="*/ 7512050 w 8051800"/>
                <a:gd name="connsiteY105" fmla="*/ 831998 h 2330613"/>
                <a:gd name="connsiteX106" fmla="*/ 7537450 w 8051800"/>
                <a:gd name="connsiteY106" fmla="*/ 819298 h 2330613"/>
                <a:gd name="connsiteX107" fmla="*/ 7569200 w 8051800"/>
                <a:gd name="connsiteY107" fmla="*/ 793898 h 2330613"/>
                <a:gd name="connsiteX108" fmla="*/ 7588250 w 8051800"/>
                <a:gd name="connsiteY108" fmla="*/ 781198 h 2330613"/>
                <a:gd name="connsiteX109" fmla="*/ 7613650 w 8051800"/>
                <a:gd name="connsiteY109" fmla="*/ 762148 h 2330613"/>
                <a:gd name="connsiteX110" fmla="*/ 7639050 w 8051800"/>
                <a:gd name="connsiteY110" fmla="*/ 749448 h 2330613"/>
                <a:gd name="connsiteX111" fmla="*/ 7715250 w 8051800"/>
                <a:gd name="connsiteY111" fmla="*/ 679598 h 2330613"/>
                <a:gd name="connsiteX112" fmla="*/ 7747000 w 8051800"/>
                <a:gd name="connsiteY112" fmla="*/ 647848 h 2330613"/>
                <a:gd name="connsiteX113" fmla="*/ 7791450 w 8051800"/>
                <a:gd name="connsiteY113" fmla="*/ 609748 h 2330613"/>
                <a:gd name="connsiteX114" fmla="*/ 7804150 w 8051800"/>
                <a:gd name="connsiteY114" fmla="*/ 590698 h 2330613"/>
                <a:gd name="connsiteX115" fmla="*/ 7823200 w 8051800"/>
                <a:gd name="connsiteY115" fmla="*/ 577998 h 2330613"/>
                <a:gd name="connsiteX116" fmla="*/ 7842250 w 8051800"/>
                <a:gd name="connsiteY116" fmla="*/ 558948 h 2330613"/>
                <a:gd name="connsiteX117" fmla="*/ 7899400 w 8051800"/>
                <a:gd name="connsiteY117" fmla="*/ 508148 h 2330613"/>
                <a:gd name="connsiteX118" fmla="*/ 7912100 w 8051800"/>
                <a:gd name="connsiteY118" fmla="*/ 489098 h 2330613"/>
                <a:gd name="connsiteX119" fmla="*/ 7950200 w 8051800"/>
                <a:gd name="connsiteY119" fmla="*/ 463698 h 2330613"/>
                <a:gd name="connsiteX120" fmla="*/ 7975600 w 8051800"/>
                <a:gd name="connsiteY120" fmla="*/ 425598 h 2330613"/>
                <a:gd name="connsiteX121" fmla="*/ 7988300 w 8051800"/>
                <a:gd name="connsiteY121" fmla="*/ 406548 h 2330613"/>
                <a:gd name="connsiteX122" fmla="*/ 8007350 w 8051800"/>
                <a:gd name="connsiteY122" fmla="*/ 387498 h 2330613"/>
                <a:gd name="connsiteX123" fmla="*/ 8026400 w 8051800"/>
                <a:gd name="connsiteY123" fmla="*/ 349398 h 2330613"/>
                <a:gd name="connsiteX124" fmla="*/ 8045450 w 8051800"/>
                <a:gd name="connsiteY124" fmla="*/ 285898 h 2330613"/>
                <a:gd name="connsiteX125" fmla="*/ 8051800 w 8051800"/>
                <a:gd name="connsiteY125" fmla="*/ 247798 h 2330613"/>
                <a:gd name="connsiteX126" fmla="*/ 8045450 w 8051800"/>
                <a:gd name="connsiteY126" fmla="*/ 190648 h 2330613"/>
                <a:gd name="connsiteX127" fmla="*/ 8039100 w 8051800"/>
                <a:gd name="connsiteY127" fmla="*/ 171598 h 2330613"/>
                <a:gd name="connsiteX128" fmla="*/ 7994650 w 8051800"/>
                <a:gd name="connsiteY128" fmla="*/ 146198 h 2330613"/>
                <a:gd name="connsiteX129" fmla="*/ 7962900 w 8051800"/>
                <a:gd name="connsiteY129" fmla="*/ 133498 h 2330613"/>
                <a:gd name="connsiteX130" fmla="*/ 7943850 w 8051800"/>
                <a:gd name="connsiteY130" fmla="*/ 127148 h 2330613"/>
                <a:gd name="connsiteX131" fmla="*/ 7740650 w 8051800"/>
                <a:gd name="connsiteY131" fmla="*/ 108098 h 2330613"/>
                <a:gd name="connsiteX132" fmla="*/ 7315200 w 8051800"/>
                <a:gd name="connsiteY132" fmla="*/ 95398 h 2330613"/>
                <a:gd name="connsiteX133" fmla="*/ 7251700 w 8051800"/>
                <a:gd name="connsiteY133" fmla="*/ 89048 h 2330613"/>
                <a:gd name="connsiteX134" fmla="*/ 7105650 w 8051800"/>
                <a:gd name="connsiteY134" fmla="*/ 76348 h 2330613"/>
                <a:gd name="connsiteX135" fmla="*/ 6946900 w 8051800"/>
                <a:gd name="connsiteY135" fmla="*/ 82698 h 2330613"/>
                <a:gd name="connsiteX136" fmla="*/ 6597650 w 8051800"/>
                <a:gd name="connsiteY136" fmla="*/ 69998 h 2330613"/>
                <a:gd name="connsiteX137" fmla="*/ 6413500 w 8051800"/>
                <a:gd name="connsiteY137" fmla="*/ 57298 h 2330613"/>
                <a:gd name="connsiteX138" fmla="*/ 6083300 w 8051800"/>
                <a:gd name="connsiteY138" fmla="*/ 76348 h 2330613"/>
                <a:gd name="connsiteX139" fmla="*/ 5886450 w 8051800"/>
                <a:gd name="connsiteY139" fmla="*/ 69998 h 2330613"/>
                <a:gd name="connsiteX140" fmla="*/ 5810250 w 8051800"/>
                <a:gd name="connsiteY140" fmla="*/ 63648 h 2330613"/>
                <a:gd name="connsiteX141" fmla="*/ 5784850 w 8051800"/>
                <a:gd name="connsiteY141" fmla="*/ 57298 h 2330613"/>
                <a:gd name="connsiteX142" fmla="*/ 5740400 w 8051800"/>
                <a:gd name="connsiteY142" fmla="*/ 50948 h 2330613"/>
                <a:gd name="connsiteX143" fmla="*/ 5645150 w 8051800"/>
                <a:gd name="connsiteY143" fmla="*/ 44598 h 2330613"/>
                <a:gd name="connsiteX144" fmla="*/ 5568950 w 8051800"/>
                <a:gd name="connsiteY144" fmla="*/ 38248 h 2330613"/>
                <a:gd name="connsiteX145" fmla="*/ 5473700 w 8051800"/>
                <a:gd name="connsiteY145" fmla="*/ 31898 h 2330613"/>
                <a:gd name="connsiteX146" fmla="*/ 5422900 w 8051800"/>
                <a:gd name="connsiteY146" fmla="*/ 25548 h 2330613"/>
                <a:gd name="connsiteX147" fmla="*/ 5321300 w 8051800"/>
                <a:gd name="connsiteY147" fmla="*/ 19198 h 2330613"/>
                <a:gd name="connsiteX148" fmla="*/ 4800600 w 8051800"/>
                <a:gd name="connsiteY148" fmla="*/ 19198 h 2330613"/>
                <a:gd name="connsiteX149" fmla="*/ 4622800 w 8051800"/>
                <a:gd name="connsiteY149" fmla="*/ 25548 h 2330613"/>
                <a:gd name="connsiteX150" fmla="*/ 4375150 w 8051800"/>
                <a:gd name="connsiteY150" fmla="*/ 44598 h 2330613"/>
                <a:gd name="connsiteX151" fmla="*/ 4286250 w 8051800"/>
                <a:gd name="connsiteY151" fmla="*/ 50948 h 2330613"/>
                <a:gd name="connsiteX152" fmla="*/ 4254500 w 8051800"/>
                <a:gd name="connsiteY152" fmla="*/ 57298 h 2330613"/>
                <a:gd name="connsiteX153" fmla="*/ 4089400 w 8051800"/>
                <a:gd name="connsiteY153" fmla="*/ 69998 h 2330613"/>
                <a:gd name="connsiteX154" fmla="*/ 4064000 w 8051800"/>
                <a:gd name="connsiteY154" fmla="*/ 76348 h 2330613"/>
                <a:gd name="connsiteX155" fmla="*/ 3771900 w 8051800"/>
                <a:gd name="connsiteY155" fmla="*/ 101748 h 2330613"/>
                <a:gd name="connsiteX156" fmla="*/ 3644900 w 8051800"/>
                <a:gd name="connsiteY156" fmla="*/ 114448 h 2330613"/>
                <a:gd name="connsiteX157" fmla="*/ 2571750 w 8051800"/>
                <a:gd name="connsiteY157" fmla="*/ 114448 h 2330613"/>
                <a:gd name="connsiteX158" fmla="*/ 2463800 w 8051800"/>
                <a:gd name="connsiteY158" fmla="*/ 120798 h 2330613"/>
                <a:gd name="connsiteX159" fmla="*/ 2216150 w 8051800"/>
                <a:gd name="connsiteY159" fmla="*/ 133498 h 2330613"/>
                <a:gd name="connsiteX160" fmla="*/ 2095500 w 8051800"/>
                <a:gd name="connsiteY160" fmla="*/ 146198 h 2330613"/>
                <a:gd name="connsiteX161" fmla="*/ 1809750 w 8051800"/>
                <a:gd name="connsiteY161" fmla="*/ 165248 h 2330613"/>
                <a:gd name="connsiteX162" fmla="*/ 1676400 w 8051800"/>
                <a:gd name="connsiteY162" fmla="*/ 177948 h 2330613"/>
                <a:gd name="connsiteX163" fmla="*/ 1543050 w 8051800"/>
                <a:gd name="connsiteY163" fmla="*/ 184298 h 2330613"/>
                <a:gd name="connsiteX164" fmla="*/ 1244600 w 8051800"/>
                <a:gd name="connsiteY164" fmla="*/ 177948 h 2330613"/>
                <a:gd name="connsiteX165" fmla="*/ 1162050 w 8051800"/>
                <a:gd name="connsiteY165" fmla="*/ 171598 h 2330613"/>
                <a:gd name="connsiteX166" fmla="*/ 1016000 w 8051800"/>
                <a:gd name="connsiteY166" fmla="*/ 165248 h 2330613"/>
                <a:gd name="connsiteX167" fmla="*/ 590550 w 8051800"/>
                <a:gd name="connsiteY167" fmla="*/ 171598 h 2330613"/>
                <a:gd name="connsiteX168" fmla="*/ 482600 w 8051800"/>
                <a:gd name="connsiteY168" fmla="*/ 177948 h 2330613"/>
                <a:gd name="connsiteX169" fmla="*/ 387350 w 8051800"/>
                <a:gd name="connsiteY169" fmla="*/ 196998 h 2330613"/>
                <a:gd name="connsiteX170" fmla="*/ 349250 w 8051800"/>
                <a:gd name="connsiteY170" fmla="*/ 203348 h 2330613"/>
                <a:gd name="connsiteX171" fmla="*/ 304800 w 8051800"/>
                <a:gd name="connsiteY171" fmla="*/ 222398 h 2330613"/>
                <a:gd name="connsiteX172" fmla="*/ 260350 w 8051800"/>
                <a:gd name="connsiteY172" fmla="*/ 235098 h 2330613"/>
                <a:gd name="connsiteX173" fmla="*/ 241300 w 8051800"/>
                <a:gd name="connsiteY173" fmla="*/ 247798 h 2330613"/>
                <a:gd name="connsiteX174" fmla="*/ 215900 w 8051800"/>
                <a:gd name="connsiteY174" fmla="*/ 260498 h 2330613"/>
                <a:gd name="connsiteX175" fmla="*/ 158750 w 8051800"/>
                <a:gd name="connsiteY175" fmla="*/ 292248 h 2330613"/>
                <a:gd name="connsiteX176" fmla="*/ 127000 w 8051800"/>
                <a:gd name="connsiteY176" fmla="*/ 330348 h 2330613"/>
                <a:gd name="connsiteX177" fmla="*/ 95250 w 8051800"/>
                <a:gd name="connsiteY177" fmla="*/ 374798 h 2330613"/>
                <a:gd name="connsiteX178" fmla="*/ 76200 w 8051800"/>
                <a:gd name="connsiteY178" fmla="*/ 419248 h 2330613"/>
                <a:gd name="connsiteX179" fmla="*/ 69850 w 8051800"/>
                <a:gd name="connsiteY179" fmla="*/ 457348 h 2330613"/>
                <a:gd name="connsiteX180" fmla="*/ 57150 w 8051800"/>
                <a:gd name="connsiteY180" fmla="*/ 482748 h 2330613"/>
                <a:gd name="connsiteX181" fmla="*/ 38100 w 8051800"/>
                <a:gd name="connsiteY181" fmla="*/ 628798 h 2330613"/>
                <a:gd name="connsiteX182" fmla="*/ 31750 w 8051800"/>
                <a:gd name="connsiteY182" fmla="*/ 660548 h 2330613"/>
                <a:gd name="connsiteX183" fmla="*/ 25400 w 8051800"/>
                <a:gd name="connsiteY183" fmla="*/ 704998 h 2330613"/>
                <a:gd name="connsiteX184" fmla="*/ 19050 w 8051800"/>
                <a:gd name="connsiteY184" fmla="*/ 730398 h 2330613"/>
                <a:gd name="connsiteX185" fmla="*/ 0 w 8051800"/>
                <a:gd name="connsiteY185" fmla="*/ 812948 h 2330613"/>
                <a:gd name="connsiteX186" fmla="*/ 6350 w 8051800"/>
                <a:gd name="connsiteY186" fmla="*/ 1257448 h 2330613"/>
                <a:gd name="connsiteX187" fmla="*/ 12700 w 8051800"/>
                <a:gd name="connsiteY187" fmla="*/ 1282848 h 2330613"/>
                <a:gd name="connsiteX188" fmla="*/ 19050 w 8051800"/>
                <a:gd name="connsiteY188" fmla="*/ 1638448 h 2330613"/>
                <a:gd name="connsiteX189" fmla="*/ 25400 w 8051800"/>
                <a:gd name="connsiteY189" fmla="*/ 1676548 h 2330613"/>
                <a:gd name="connsiteX190" fmla="*/ 38100 w 8051800"/>
                <a:gd name="connsiteY190" fmla="*/ 1727348 h 2330613"/>
                <a:gd name="connsiteX191" fmla="*/ 44450 w 8051800"/>
                <a:gd name="connsiteY191" fmla="*/ 1803548 h 2330613"/>
                <a:gd name="connsiteX192" fmla="*/ 50800 w 8051800"/>
                <a:gd name="connsiteY192" fmla="*/ 1822598 h 2330613"/>
                <a:gd name="connsiteX193" fmla="*/ 63500 w 8051800"/>
                <a:gd name="connsiteY193" fmla="*/ 1873398 h 2330613"/>
                <a:gd name="connsiteX194" fmla="*/ 76200 w 8051800"/>
                <a:gd name="connsiteY194" fmla="*/ 1930548 h 2330613"/>
                <a:gd name="connsiteX195" fmla="*/ 88900 w 8051800"/>
                <a:gd name="connsiteY195" fmla="*/ 1955948 h 2330613"/>
                <a:gd name="connsiteX196" fmla="*/ 120650 w 8051800"/>
                <a:gd name="connsiteY196" fmla="*/ 2057548 h 2330613"/>
                <a:gd name="connsiteX197" fmla="*/ 139700 w 8051800"/>
                <a:gd name="connsiteY197" fmla="*/ 2089298 h 2330613"/>
                <a:gd name="connsiteX198" fmla="*/ 146050 w 8051800"/>
                <a:gd name="connsiteY198" fmla="*/ 2108348 h 2330613"/>
                <a:gd name="connsiteX199" fmla="*/ 158750 w 8051800"/>
                <a:gd name="connsiteY199" fmla="*/ 2127398 h 2330613"/>
                <a:gd name="connsiteX200" fmla="*/ 177800 w 8051800"/>
                <a:gd name="connsiteY200" fmla="*/ 2165498 h 2330613"/>
                <a:gd name="connsiteX201" fmla="*/ 196850 w 8051800"/>
                <a:gd name="connsiteY201" fmla="*/ 2248048 h 2330613"/>
                <a:gd name="connsiteX202" fmla="*/ 209550 w 8051800"/>
                <a:gd name="connsiteY202" fmla="*/ 2267098 h 2330613"/>
                <a:gd name="connsiteX203" fmla="*/ 215900 w 8051800"/>
                <a:gd name="connsiteY203" fmla="*/ 2286148 h 2330613"/>
                <a:gd name="connsiteX204" fmla="*/ 234950 w 8051800"/>
                <a:gd name="connsiteY204" fmla="*/ 2298848 h 2330613"/>
                <a:gd name="connsiteX205" fmla="*/ 254000 w 8051800"/>
                <a:gd name="connsiteY20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108200 w 8051800"/>
                <a:gd name="connsiteY9" fmla="*/ 2203598 h 2330613"/>
                <a:gd name="connsiteX10" fmla="*/ 2387600 w 8051800"/>
                <a:gd name="connsiteY10" fmla="*/ 2165498 h 2330613"/>
                <a:gd name="connsiteX11" fmla="*/ 2425700 w 8051800"/>
                <a:gd name="connsiteY11" fmla="*/ 2159148 h 2330613"/>
                <a:gd name="connsiteX12" fmla="*/ 2590800 w 8051800"/>
                <a:gd name="connsiteY12" fmla="*/ 2152798 h 2330613"/>
                <a:gd name="connsiteX13" fmla="*/ 2660650 w 8051800"/>
                <a:gd name="connsiteY13" fmla="*/ 2146448 h 2330613"/>
                <a:gd name="connsiteX14" fmla="*/ 2755900 w 8051800"/>
                <a:gd name="connsiteY14" fmla="*/ 2133748 h 2330613"/>
                <a:gd name="connsiteX15" fmla="*/ 2894013 w 8051800"/>
                <a:gd name="connsiteY15" fmla="*/ 2209154 h 2330613"/>
                <a:gd name="connsiteX16" fmla="*/ 3035300 w 8051800"/>
                <a:gd name="connsiteY16" fmla="*/ 2146448 h 2330613"/>
                <a:gd name="connsiteX17" fmla="*/ 3257550 w 8051800"/>
                <a:gd name="connsiteY17" fmla="*/ 2140098 h 2330613"/>
                <a:gd name="connsiteX18" fmla="*/ 3333750 w 8051800"/>
                <a:gd name="connsiteY18" fmla="*/ 2133748 h 2330613"/>
                <a:gd name="connsiteX19" fmla="*/ 3371850 w 8051800"/>
                <a:gd name="connsiteY19" fmla="*/ 2127398 h 2330613"/>
                <a:gd name="connsiteX20" fmla="*/ 3448050 w 8051800"/>
                <a:gd name="connsiteY20" fmla="*/ 2121048 h 2330613"/>
                <a:gd name="connsiteX21" fmla="*/ 3486150 w 8051800"/>
                <a:gd name="connsiteY21" fmla="*/ 2114698 h 2330613"/>
                <a:gd name="connsiteX22" fmla="*/ 3517900 w 8051800"/>
                <a:gd name="connsiteY22" fmla="*/ 2108348 h 2330613"/>
                <a:gd name="connsiteX23" fmla="*/ 3740150 w 8051800"/>
                <a:gd name="connsiteY23" fmla="*/ 2089298 h 2330613"/>
                <a:gd name="connsiteX24" fmla="*/ 3810000 w 8051800"/>
                <a:gd name="connsiteY24" fmla="*/ 2082948 h 2330613"/>
                <a:gd name="connsiteX25" fmla="*/ 3917950 w 8051800"/>
                <a:gd name="connsiteY25" fmla="*/ 2070248 h 2330613"/>
                <a:gd name="connsiteX26" fmla="*/ 3994150 w 8051800"/>
                <a:gd name="connsiteY26" fmla="*/ 2057548 h 2330613"/>
                <a:gd name="connsiteX27" fmla="*/ 4152900 w 8051800"/>
                <a:gd name="connsiteY27" fmla="*/ 2044848 h 2330613"/>
                <a:gd name="connsiteX28" fmla="*/ 4260850 w 8051800"/>
                <a:gd name="connsiteY28" fmla="*/ 2025798 h 2330613"/>
                <a:gd name="connsiteX29" fmla="*/ 4305300 w 8051800"/>
                <a:gd name="connsiteY29" fmla="*/ 2013098 h 2330613"/>
                <a:gd name="connsiteX30" fmla="*/ 4413250 w 8051800"/>
                <a:gd name="connsiteY30" fmla="*/ 2000398 h 2330613"/>
                <a:gd name="connsiteX31" fmla="*/ 4514850 w 8051800"/>
                <a:gd name="connsiteY31" fmla="*/ 1981348 h 2330613"/>
                <a:gd name="connsiteX32" fmla="*/ 4559300 w 8051800"/>
                <a:gd name="connsiteY32" fmla="*/ 1974998 h 2330613"/>
                <a:gd name="connsiteX33" fmla="*/ 4610100 w 8051800"/>
                <a:gd name="connsiteY33" fmla="*/ 1962298 h 2330613"/>
                <a:gd name="connsiteX34" fmla="*/ 4686300 w 8051800"/>
                <a:gd name="connsiteY34" fmla="*/ 1949598 h 2330613"/>
                <a:gd name="connsiteX35" fmla="*/ 4756150 w 8051800"/>
                <a:gd name="connsiteY35" fmla="*/ 1930548 h 2330613"/>
                <a:gd name="connsiteX36" fmla="*/ 4826000 w 8051800"/>
                <a:gd name="connsiteY36" fmla="*/ 1917848 h 2330613"/>
                <a:gd name="connsiteX37" fmla="*/ 4857750 w 8051800"/>
                <a:gd name="connsiteY37" fmla="*/ 1905148 h 2330613"/>
                <a:gd name="connsiteX38" fmla="*/ 4914900 w 8051800"/>
                <a:gd name="connsiteY38" fmla="*/ 1892448 h 2330613"/>
                <a:gd name="connsiteX39" fmla="*/ 4953000 w 8051800"/>
                <a:gd name="connsiteY39" fmla="*/ 1879748 h 2330613"/>
                <a:gd name="connsiteX40" fmla="*/ 5010150 w 8051800"/>
                <a:gd name="connsiteY40" fmla="*/ 1867048 h 2330613"/>
                <a:gd name="connsiteX41" fmla="*/ 5041900 w 8051800"/>
                <a:gd name="connsiteY41" fmla="*/ 1854348 h 2330613"/>
                <a:gd name="connsiteX42" fmla="*/ 5086350 w 8051800"/>
                <a:gd name="connsiteY42" fmla="*/ 1847998 h 2330613"/>
                <a:gd name="connsiteX43" fmla="*/ 5168900 w 8051800"/>
                <a:gd name="connsiteY43" fmla="*/ 1835298 h 2330613"/>
                <a:gd name="connsiteX44" fmla="*/ 5213350 w 8051800"/>
                <a:gd name="connsiteY44" fmla="*/ 1822598 h 2330613"/>
                <a:gd name="connsiteX45" fmla="*/ 5289550 w 8051800"/>
                <a:gd name="connsiteY45" fmla="*/ 1803548 h 2330613"/>
                <a:gd name="connsiteX46" fmla="*/ 5308600 w 8051800"/>
                <a:gd name="connsiteY46" fmla="*/ 1797198 h 2330613"/>
                <a:gd name="connsiteX47" fmla="*/ 5334000 w 8051800"/>
                <a:gd name="connsiteY47" fmla="*/ 1790848 h 2330613"/>
                <a:gd name="connsiteX48" fmla="*/ 5372100 w 8051800"/>
                <a:gd name="connsiteY48" fmla="*/ 1778148 h 2330613"/>
                <a:gd name="connsiteX49" fmla="*/ 5435600 w 8051800"/>
                <a:gd name="connsiteY49" fmla="*/ 1771798 h 2330613"/>
                <a:gd name="connsiteX50" fmla="*/ 5480050 w 8051800"/>
                <a:gd name="connsiteY50" fmla="*/ 1765448 h 2330613"/>
                <a:gd name="connsiteX51" fmla="*/ 5556250 w 8051800"/>
                <a:gd name="connsiteY51" fmla="*/ 1746398 h 2330613"/>
                <a:gd name="connsiteX52" fmla="*/ 5581650 w 8051800"/>
                <a:gd name="connsiteY52" fmla="*/ 1740048 h 2330613"/>
                <a:gd name="connsiteX53" fmla="*/ 5619750 w 8051800"/>
                <a:gd name="connsiteY53" fmla="*/ 1733698 h 2330613"/>
                <a:gd name="connsiteX54" fmla="*/ 5676900 w 8051800"/>
                <a:gd name="connsiteY54" fmla="*/ 1714648 h 2330613"/>
                <a:gd name="connsiteX55" fmla="*/ 5708650 w 8051800"/>
                <a:gd name="connsiteY55" fmla="*/ 1701948 h 2330613"/>
                <a:gd name="connsiteX56" fmla="*/ 5734050 w 8051800"/>
                <a:gd name="connsiteY56" fmla="*/ 1695598 h 2330613"/>
                <a:gd name="connsiteX57" fmla="*/ 5803900 w 8051800"/>
                <a:gd name="connsiteY57" fmla="*/ 1682898 h 2330613"/>
                <a:gd name="connsiteX58" fmla="*/ 5854700 w 8051800"/>
                <a:gd name="connsiteY58" fmla="*/ 1657498 h 2330613"/>
                <a:gd name="connsiteX59" fmla="*/ 5911850 w 8051800"/>
                <a:gd name="connsiteY59" fmla="*/ 1638448 h 2330613"/>
                <a:gd name="connsiteX60" fmla="*/ 5930900 w 8051800"/>
                <a:gd name="connsiteY60" fmla="*/ 1632098 h 2330613"/>
                <a:gd name="connsiteX61" fmla="*/ 5969000 w 8051800"/>
                <a:gd name="connsiteY61" fmla="*/ 1613048 h 2330613"/>
                <a:gd name="connsiteX62" fmla="*/ 5994400 w 8051800"/>
                <a:gd name="connsiteY62" fmla="*/ 1606698 h 2330613"/>
                <a:gd name="connsiteX63" fmla="*/ 6026150 w 8051800"/>
                <a:gd name="connsiteY63" fmla="*/ 1593998 h 2330613"/>
                <a:gd name="connsiteX64" fmla="*/ 6064250 w 8051800"/>
                <a:gd name="connsiteY64" fmla="*/ 1581298 h 2330613"/>
                <a:gd name="connsiteX65" fmla="*/ 6096000 w 8051800"/>
                <a:gd name="connsiteY65" fmla="*/ 1568598 h 2330613"/>
                <a:gd name="connsiteX66" fmla="*/ 6127750 w 8051800"/>
                <a:gd name="connsiteY66" fmla="*/ 1562248 h 2330613"/>
                <a:gd name="connsiteX67" fmla="*/ 6184900 w 8051800"/>
                <a:gd name="connsiteY67" fmla="*/ 1536848 h 2330613"/>
                <a:gd name="connsiteX68" fmla="*/ 6210300 w 8051800"/>
                <a:gd name="connsiteY68" fmla="*/ 1530498 h 2330613"/>
                <a:gd name="connsiteX69" fmla="*/ 6292850 w 8051800"/>
                <a:gd name="connsiteY69" fmla="*/ 1505098 h 2330613"/>
                <a:gd name="connsiteX70" fmla="*/ 6318250 w 8051800"/>
                <a:gd name="connsiteY70" fmla="*/ 1492398 h 2330613"/>
                <a:gd name="connsiteX71" fmla="*/ 6369050 w 8051800"/>
                <a:gd name="connsiteY71" fmla="*/ 1473348 h 2330613"/>
                <a:gd name="connsiteX72" fmla="*/ 6413500 w 8051800"/>
                <a:gd name="connsiteY72" fmla="*/ 1447948 h 2330613"/>
                <a:gd name="connsiteX73" fmla="*/ 6464300 w 8051800"/>
                <a:gd name="connsiteY73" fmla="*/ 1422548 h 2330613"/>
                <a:gd name="connsiteX74" fmla="*/ 6483350 w 8051800"/>
                <a:gd name="connsiteY74" fmla="*/ 1409848 h 2330613"/>
                <a:gd name="connsiteX75" fmla="*/ 6521450 w 8051800"/>
                <a:gd name="connsiteY75" fmla="*/ 1397148 h 2330613"/>
                <a:gd name="connsiteX76" fmla="*/ 6565900 w 8051800"/>
                <a:gd name="connsiteY76" fmla="*/ 1365398 h 2330613"/>
                <a:gd name="connsiteX77" fmla="*/ 6610350 w 8051800"/>
                <a:gd name="connsiteY77" fmla="*/ 1346348 h 2330613"/>
                <a:gd name="connsiteX78" fmla="*/ 6635750 w 8051800"/>
                <a:gd name="connsiteY78" fmla="*/ 1327298 h 2330613"/>
                <a:gd name="connsiteX79" fmla="*/ 6654800 w 8051800"/>
                <a:gd name="connsiteY79" fmla="*/ 1320948 h 2330613"/>
                <a:gd name="connsiteX80" fmla="*/ 6699250 w 8051800"/>
                <a:gd name="connsiteY80" fmla="*/ 1295548 h 2330613"/>
                <a:gd name="connsiteX81" fmla="*/ 6743700 w 8051800"/>
                <a:gd name="connsiteY81" fmla="*/ 1263798 h 2330613"/>
                <a:gd name="connsiteX82" fmla="*/ 6807200 w 8051800"/>
                <a:gd name="connsiteY82" fmla="*/ 1232048 h 2330613"/>
                <a:gd name="connsiteX83" fmla="*/ 6838950 w 8051800"/>
                <a:gd name="connsiteY83" fmla="*/ 1219348 h 2330613"/>
                <a:gd name="connsiteX84" fmla="*/ 6864350 w 8051800"/>
                <a:gd name="connsiteY84" fmla="*/ 1200298 h 2330613"/>
                <a:gd name="connsiteX85" fmla="*/ 6902450 w 8051800"/>
                <a:gd name="connsiteY85" fmla="*/ 1187598 h 2330613"/>
                <a:gd name="connsiteX86" fmla="*/ 6934200 w 8051800"/>
                <a:gd name="connsiteY86" fmla="*/ 1168548 h 2330613"/>
                <a:gd name="connsiteX87" fmla="*/ 6959600 w 8051800"/>
                <a:gd name="connsiteY87" fmla="*/ 1149498 h 2330613"/>
                <a:gd name="connsiteX88" fmla="*/ 6991350 w 8051800"/>
                <a:gd name="connsiteY88" fmla="*/ 1136798 h 2330613"/>
                <a:gd name="connsiteX89" fmla="*/ 7016750 w 8051800"/>
                <a:gd name="connsiteY89" fmla="*/ 1124098 h 2330613"/>
                <a:gd name="connsiteX90" fmla="*/ 7048500 w 8051800"/>
                <a:gd name="connsiteY90" fmla="*/ 1111398 h 2330613"/>
                <a:gd name="connsiteX91" fmla="*/ 7099300 w 8051800"/>
                <a:gd name="connsiteY91" fmla="*/ 1085998 h 2330613"/>
                <a:gd name="connsiteX92" fmla="*/ 7137400 w 8051800"/>
                <a:gd name="connsiteY92" fmla="*/ 1066948 h 2330613"/>
                <a:gd name="connsiteX93" fmla="*/ 7169150 w 8051800"/>
                <a:gd name="connsiteY93" fmla="*/ 1041548 h 2330613"/>
                <a:gd name="connsiteX94" fmla="*/ 7188200 w 8051800"/>
                <a:gd name="connsiteY94" fmla="*/ 1035198 h 2330613"/>
                <a:gd name="connsiteX95" fmla="*/ 7213600 w 8051800"/>
                <a:gd name="connsiteY95" fmla="*/ 1016148 h 2330613"/>
                <a:gd name="connsiteX96" fmla="*/ 7239000 w 8051800"/>
                <a:gd name="connsiteY96" fmla="*/ 1003448 h 2330613"/>
                <a:gd name="connsiteX97" fmla="*/ 7264400 w 8051800"/>
                <a:gd name="connsiteY97" fmla="*/ 984398 h 2330613"/>
                <a:gd name="connsiteX98" fmla="*/ 7289800 w 8051800"/>
                <a:gd name="connsiteY98" fmla="*/ 971698 h 2330613"/>
                <a:gd name="connsiteX99" fmla="*/ 7353300 w 8051800"/>
                <a:gd name="connsiteY99" fmla="*/ 933598 h 2330613"/>
                <a:gd name="connsiteX100" fmla="*/ 7378700 w 8051800"/>
                <a:gd name="connsiteY100" fmla="*/ 920898 h 2330613"/>
                <a:gd name="connsiteX101" fmla="*/ 7423150 w 8051800"/>
                <a:gd name="connsiteY101" fmla="*/ 889148 h 2330613"/>
                <a:gd name="connsiteX102" fmla="*/ 7454900 w 8051800"/>
                <a:gd name="connsiteY102" fmla="*/ 870098 h 2330613"/>
                <a:gd name="connsiteX103" fmla="*/ 7493000 w 8051800"/>
                <a:gd name="connsiteY103" fmla="*/ 844698 h 2330613"/>
                <a:gd name="connsiteX104" fmla="*/ 7512050 w 8051800"/>
                <a:gd name="connsiteY104" fmla="*/ 831998 h 2330613"/>
                <a:gd name="connsiteX105" fmla="*/ 7537450 w 8051800"/>
                <a:gd name="connsiteY105" fmla="*/ 819298 h 2330613"/>
                <a:gd name="connsiteX106" fmla="*/ 7569200 w 8051800"/>
                <a:gd name="connsiteY106" fmla="*/ 793898 h 2330613"/>
                <a:gd name="connsiteX107" fmla="*/ 7588250 w 8051800"/>
                <a:gd name="connsiteY107" fmla="*/ 781198 h 2330613"/>
                <a:gd name="connsiteX108" fmla="*/ 7613650 w 8051800"/>
                <a:gd name="connsiteY108" fmla="*/ 762148 h 2330613"/>
                <a:gd name="connsiteX109" fmla="*/ 7639050 w 8051800"/>
                <a:gd name="connsiteY109" fmla="*/ 749448 h 2330613"/>
                <a:gd name="connsiteX110" fmla="*/ 7715250 w 8051800"/>
                <a:gd name="connsiteY110" fmla="*/ 679598 h 2330613"/>
                <a:gd name="connsiteX111" fmla="*/ 7747000 w 8051800"/>
                <a:gd name="connsiteY111" fmla="*/ 647848 h 2330613"/>
                <a:gd name="connsiteX112" fmla="*/ 7791450 w 8051800"/>
                <a:gd name="connsiteY112" fmla="*/ 609748 h 2330613"/>
                <a:gd name="connsiteX113" fmla="*/ 7804150 w 8051800"/>
                <a:gd name="connsiteY113" fmla="*/ 590698 h 2330613"/>
                <a:gd name="connsiteX114" fmla="*/ 7823200 w 8051800"/>
                <a:gd name="connsiteY114" fmla="*/ 577998 h 2330613"/>
                <a:gd name="connsiteX115" fmla="*/ 7842250 w 8051800"/>
                <a:gd name="connsiteY115" fmla="*/ 558948 h 2330613"/>
                <a:gd name="connsiteX116" fmla="*/ 7899400 w 8051800"/>
                <a:gd name="connsiteY116" fmla="*/ 508148 h 2330613"/>
                <a:gd name="connsiteX117" fmla="*/ 7912100 w 8051800"/>
                <a:gd name="connsiteY117" fmla="*/ 489098 h 2330613"/>
                <a:gd name="connsiteX118" fmla="*/ 7950200 w 8051800"/>
                <a:gd name="connsiteY118" fmla="*/ 463698 h 2330613"/>
                <a:gd name="connsiteX119" fmla="*/ 7975600 w 8051800"/>
                <a:gd name="connsiteY119" fmla="*/ 425598 h 2330613"/>
                <a:gd name="connsiteX120" fmla="*/ 7988300 w 8051800"/>
                <a:gd name="connsiteY120" fmla="*/ 406548 h 2330613"/>
                <a:gd name="connsiteX121" fmla="*/ 8007350 w 8051800"/>
                <a:gd name="connsiteY121" fmla="*/ 387498 h 2330613"/>
                <a:gd name="connsiteX122" fmla="*/ 8026400 w 8051800"/>
                <a:gd name="connsiteY122" fmla="*/ 349398 h 2330613"/>
                <a:gd name="connsiteX123" fmla="*/ 8045450 w 8051800"/>
                <a:gd name="connsiteY123" fmla="*/ 285898 h 2330613"/>
                <a:gd name="connsiteX124" fmla="*/ 8051800 w 8051800"/>
                <a:gd name="connsiteY124" fmla="*/ 247798 h 2330613"/>
                <a:gd name="connsiteX125" fmla="*/ 8045450 w 8051800"/>
                <a:gd name="connsiteY125" fmla="*/ 190648 h 2330613"/>
                <a:gd name="connsiteX126" fmla="*/ 8039100 w 8051800"/>
                <a:gd name="connsiteY126" fmla="*/ 171598 h 2330613"/>
                <a:gd name="connsiteX127" fmla="*/ 7994650 w 8051800"/>
                <a:gd name="connsiteY127" fmla="*/ 146198 h 2330613"/>
                <a:gd name="connsiteX128" fmla="*/ 7962900 w 8051800"/>
                <a:gd name="connsiteY128" fmla="*/ 133498 h 2330613"/>
                <a:gd name="connsiteX129" fmla="*/ 7943850 w 8051800"/>
                <a:gd name="connsiteY129" fmla="*/ 127148 h 2330613"/>
                <a:gd name="connsiteX130" fmla="*/ 7740650 w 8051800"/>
                <a:gd name="connsiteY130" fmla="*/ 108098 h 2330613"/>
                <a:gd name="connsiteX131" fmla="*/ 7315200 w 8051800"/>
                <a:gd name="connsiteY131" fmla="*/ 95398 h 2330613"/>
                <a:gd name="connsiteX132" fmla="*/ 7251700 w 8051800"/>
                <a:gd name="connsiteY132" fmla="*/ 89048 h 2330613"/>
                <a:gd name="connsiteX133" fmla="*/ 7105650 w 8051800"/>
                <a:gd name="connsiteY133" fmla="*/ 76348 h 2330613"/>
                <a:gd name="connsiteX134" fmla="*/ 6946900 w 8051800"/>
                <a:gd name="connsiteY134" fmla="*/ 82698 h 2330613"/>
                <a:gd name="connsiteX135" fmla="*/ 6597650 w 8051800"/>
                <a:gd name="connsiteY135" fmla="*/ 69998 h 2330613"/>
                <a:gd name="connsiteX136" fmla="*/ 6413500 w 8051800"/>
                <a:gd name="connsiteY136" fmla="*/ 57298 h 2330613"/>
                <a:gd name="connsiteX137" fmla="*/ 6083300 w 8051800"/>
                <a:gd name="connsiteY137" fmla="*/ 76348 h 2330613"/>
                <a:gd name="connsiteX138" fmla="*/ 5886450 w 8051800"/>
                <a:gd name="connsiteY138" fmla="*/ 69998 h 2330613"/>
                <a:gd name="connsiteX139" fmla="*/ 5810250 w 8051800"/>
                <a:gd name="connsiteY139" fmla="*/ 63648 h 2330613"/>
                <a:gd name="connsiteX140" fmla="*/ 5784850 w 8051800"/>
                <a:gd name="connsiteY140" fmla="*/ 57298 h 2330613"/>
                <a:gd name="connsiteX141" fmla="*/ 5740400 w 8051800"/>
                <a:gd name="connsiteY141" fmla="*/ 50948 h 2330613"/>
                <a:gd name="connsiteX142" fmla="*/ 5645150 w 8051800"/>
                <a:gd name="connsiteY142" fmla="*/ 44598 h 2330613"/>
                <a:gd name="connsiteX143" fmla="*/ 5568950 w 8051800"/>
                <a:gd name="connsiteY143" fmla="*/ 38248 h 2330613"/>
                <a:gd name="connsiteX144" fmla="*/ 5473700 w 8051800"/>
                <a:gd name="connsiteY144" fmla="*/ 31898 h 2330613"/>
                <a:gd name="connsiteX145" fmla="*/ 5422900 w 8051800"/>
                <a:gd name="connsiteY145" fmla="*/ 25548 h 2330613"/>
                <a:gd name="connsiteX146" fmla="*/ 5321300 w 8051800"/>
                <a:gd name="connsiteY146" fmla="*/ 19198 h 2330613"/>
                <a:gd name="connsiteX147" fmla="*/ 4800600 w 8051800"/>
                <a:gd name="connsiteY147" fmla="*/ 19198 h 2330613"/>
                <a:gd name="connsiteX148" fmla="*/ 4622800 w 8051800"/>
                <a:gd name="connsiteY148" fmla="*/ 25548 h 2330613"/>
                <a:gd name="connsiteX149" fmla="*/ 4375150 w 8051800"/>
                <a:gd name="connsiteY149" fmla="*/ 44598 h 2330613"/>
                <a:gd name="connsiteX150" fmla="*/ 4286250 w 8051800"/>
                <a:gd name="connsiteY150" fmla="*/ 50948 h 2330613"/>
                <a:gd name="connsiteX151" fmla="*/ 4254500 w 8051800"/>
                <a:gd name="connsiteY151" fmla="*/ 57298 h 2330613"/>
                <a:gd name="connsiteX152" fmla="*/ 4089400 w 8051800"/>
                <a:gd name="connsiteY152" fmla="*/ 69998 h 2330613"/>
                <a:gd name="connsiteX153" fmla="*/ 4064000 w 8051800"/>
                <a:gd name="connsiteY153" fmla="*/ 76348 h 2330613"/>
                <a:gd name="connsiteX154" fmla="*/ 3771900 w 8051800"/>
                <a:gd name="connsiteY154" fmla="*/ 101748 h 2330613"/>
                <a:gd name="connsiteX155" fmla="*/ 3644900 w 8051800"/>
                <a:gd name="connsiteY155" fmla="*/ 114448 h 2330613"/>
                <a:gd name="connsiteX156" fmla="*/ 2571750 w 8051800"/>
                <a:gd name="connsiteY156" fmla="*/ 114448 h 2330613"/>
                <a:gd name="connsiteX157" fmla="*/ 2463800 w 8051800"/>
                <a:gd name="connsiteY157" fmla="*/ 120798 h 2330613"/>
                <a:gd name="connsiteX158" fmla="*/ 2216150 w 8051800"/>
                <a:gd name="connsiteY158" fmla="*/ 133498 h 2330613"/>
                <a:gd name="connsiteX159" fmla="*/ 2095500 w 8051800"/>
                <a:gd name="connsiteY159" fmla="*/ 146198 h 2330613"/>
                <a:gd name="connsiteX160" fmla="*/ 1809750 w 8051800"/>
                <a:gd name="connsiteY160" fmla="*/ 165248 h 2330613"/>
                <a:gd name="connsiteX161" fmla="*/ 1676400 w 8051800"/>
                <a:gd name="connsiteY161" fmla="*/ 177948 h 2330613"/>
                <a:gd name="connsiteX162" fmla="*/ 1543050 w 8051800"/>
                <a:gd name="connsiteY162" fmla="*/ 184298 h 2330613"/>
                <a:gd name="connsiteX163" fmla="*/ 1244600 w 8051800"/>
                <a:gd name="connsiteY163" fmla="*/ 177948 h 2330613"/>
                <a:gd name="connsiteX164" fmla="*/ 1162050 w 8051800"/>
                <a:gd name="connsiteY164" fmla="*/ 171598 h 2330613"/>
                <a:gd name="connsiteX165" fmla="*/ 1016000 w 8051800"/>
                <a:gd name="connsiteY165" fmla="*/ 165248 h 2330613"/>
                <a:gd name="connsiteX166" fmla="*/ 590550 w 8051800"/>
                <a:gd name="connsiteY166" fmla="*/ 171598 h 2330613"/>
                <a:gd name="connsiteX167" fmla="*/ 482600 w 8051800"/>
                <a:gd name="connsiteY167" fmla="*/ 177948 h 2330613"/>
                <a:gd name="connsiteX168" fmla="*/ 387350 w 8051800"/>
                <a:gd name="connsiteY168" fmla="*/ 196998 h 2330613"/>
                <a:gd name="connsiteX169" fmla="*/ 349250 w 8051800"/>
                <a:gd name="connsiteY169" fmla="*/ 203348 h 2330613"/>
                <a:gd name="connsiteX170" fmla="*/ 304800 w 8051800"/>
                <a:gd name="connsiteY170" fmla="*/ 222398 h 2330613"/>
                <a:gd name="connsiteX171" fmla="*/ 260350 w 8051800"/>
                <a:gd name="connsiteY171" fmla="*/ 235098 h 2330613"/>
                <a:gd name="connsiteX172" fmla="*/ 241300 w 8051800"/>
                <a:gd name="connsiteY172" fmla="*/ 247798 h 2330613"/>
                <a:gd name="connsiteX173" fmla="*/ 215900 w 8051800"/>
                <a:gd name="connsiteY173" fmla="*/ 260498 h 2330613"/>
                <a:gd name="connsiteX174" fmla="*/ 158750 w 8051800"/>
                <a:gd name="connsiteY174" fmla="*/ 292248 h 2330613"/>
                <a:gd name="connsiteX175" fmla="*/ 127000 w 8051800"/>
                <a:gd name="connsiteY175" fmla="*/ 330348 h 2330613"/>
                <a:gd name="connsiteX176" fmla="*/ 95250 w 8051800"/>
                <a:gd name="connsiteY176" fmla="*/ 374798 h 2330613"/>
                <a:gd name="connsiteX177" fmla="*/ 76200 w 8051800"/>
                <a:gd name="connsiteY177" fmla="*/ 419248 h 2330613"/>
                <a:gd name="connsiteX178" fmla="*/ 69850 w 8051800"/>
                <a:gd name="connsiteY178" fmla="*/ 457348 h 2330613"/>
                <a:gd name="connsiteX179" fmla="*/ 57150 w 8051800"/>
                <a:gd name="connsiteY179" fmla="*/ 482748 h 2330613"/>
                <a:gd name="connsiteX180" fmla="*/ 38100 w 8051800"/>
                <a:gd name="connsiteY180" fmla="*/ 628798 h 2330613"/>
                <a:gd name="connsiteX181" fmla="*/ 31750 w 8051800"/>
                <a:gd name="connsiteY181" fmla="*/ 660548 h 2330613"/>
                <a:gd name="connsiteX182" fmla="*/ 25400 w 8051800"/>
                <a:gd name="connsiteY182" fmla="*/ 704998 h 2330613"/>
                <a:gd name="connsiteX183" fmla="*/ 19050 w 8051800"/>
                <a:gd name="connsiteY183" fmla="*/ 730398 h 2330613"/>
                <a:gd name="connsiteX184" fmla="*/ 0 w 8051800"/>
                <a:gd name="connsiteY184" fmla="*/ 812948 h 2330613"/>
                <a:gd name="connsiteX185" fmla="*/ 6350 w 8051800"/>
                <a:gd name="connsiteY185" fmla="*/ 1257448 h 2330613"/>
                <a:gd name="connsiteX186" fmla="*/ 12700 w 8051800"/>
                <a:gd name="connsiteY186" fmla="*/ 1282848 h 2330613"/>
                <a:gd name="connsiteX187" fmla="*/ 19050 w 8051800"/>
                <a:gd name="connsiteY187" fmla="*/ 1638448 h 2330613"/>
                <a:gd name="connsiteX188" fmla="*/ 25400 w 8051800"/>
                <a:gd name="connsiteY188" fmla="*/ 1676548 h 2330613"/>
                <a:gd name="connsiteX189" fmla="*/ 38100 w 8051800"/>
                <a:gd name="connsiteY189" fmla="*/ 1727348 h 2330613"/>
                <a:gd name="connsiteX190" fmla="*/ 44450 w 8051800"/>
                <a:gd name="connsiteY190" fmla="*/ 1803548 h 2330613"/>
                <a:gd name="connsiteX191" fmla="*/ 50800 w 8051800"/>
                <a:gd name="connsiteY191" fmla="*/ 1822598 h 2330613"/>
                <a:gd name="connsiteX192" fmla="*/ 63500 w 8051800"/>
                <a:gd name="connsiteY192" fmla="*/ 1873398 h 2330613"/>
                <a:gd name="connsiteX193" fmla="*/ 76200 w 8051800"/>
                <a:gd name="connsiteY193" fmla="*/ 1930548 h 2330613"/>
                <a:gd name="connsiteX194" fmla="*/ 88900 w 8051800"/>
                <a:gd name="connsiteY194" fmla="*/ 1955948 h 2330613"/>
                <a:gd name="connsiteX195" fmla="*/ 120650 w 8051800"/>
                <a:gd name="connsiteY195" fmla="*/ 2057548 h 2330613"/>
                <a:gd name="connsiteX196" fmla="*/ 139700 w 8051800"/>
                <a:gd name="connsiteY196" fmla="*/ 2089298 h 2330613"/>
                <a:gd name="connsiteX197" fmla="*/ 146050 w 8051800"/>
                <a:gd name="connsiteY197" fmla="*/ 2108348 h 2330613"/>
                <a:gd name="connsiteX198" fmla="*/ 158750 w 8051800"/>
                <a:gd name="connsiteY198" fmla="*/ 2127398 h 2330613"/>
                <a:gd name="connsiteX199" fmla="*/ 177800 w 8051800"/>
                <a:gd name="connsiteY199" fmla="*/ 2165498 h 2330613"/>
                <a:gd name="connsiteX200" fmla="*/ 196850 w 8051800"/>
                <a:gd name="connsiteY200" fmla="*/ 2248048 h 2330613"/>
                <a:gd name="connsiteX201" fmla="*/ 209550 w 8051800"/>
                <a:gd name="connsiteY201" fmla="*/ 2267098 h 2330613"/>
                <a:gd name="connsiteX202" fmla="*/ 215900 w 8051800"/>
                <a:gd name="connsiteY202" fmla="*/ 2286148 h 2330613"/>
                <a:gd name="connsiteX203" fmla="*/ 234950 w 8051800"/>
                <a:gd name="connsiteY203" fmla="*/ 2298848 h 2330613"/>
                <a:gd name="connsiteX204" fmla="*/ 254000 w 8051800"/>
                <a:gd name="connsiteY20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108200 w 8051800"/>
                <a:gd name="connsiteY9" fmla="*/ 2203598 h 2330613"/>
                <a:gd name="connsiteX10" fmla="*/ 2425700 w 8051800"/>
                <a:gd name="connsiteY10" fmla="*/ 2159148 h 2330613"/>
                <a:gd name="connsiteX11" fmla="*/ 2590800 w 8051800"/>
                <a:gd name="connsiteY11" fmla="*/ 2152798 h 2330613"/>
                <a:gd name="connsiteX12" fmla="*/ 2660650 w 8051800"/>
                <a:gd name="connsiteY12" fmla="*/ 2146448 h 2330613"/>
                <a:gd name="connsiteX13" fmla="*/ 2755900 w 8051800"/>
                <a:gd name="connsiteY13" fmla="*/ 2133748 h 2330613"/>
                <a:gd name="connsiteX14" fmla="*/ 2894013 w 8051800"/>
                <a:gd name="connsiteY14" fmla="*/ 2209154 h 2330613"/>
                <a:gd name="connsiteX15" fmla="*/ 3035300 w 8051800"/>
                <a:gd name="connsiteY15" fmla="*/ 2146448 h 2330613"/>
                <a:gd name="connsiteX16" fmla="*/ 3257550 w 8051800"/>
                <a:gd name="connsiteY16" fmla="*/ 2140098 h 2330613"/>
                <a:gd name="connsiteX17" fmla="*/ 3333750 w 8051800"/>
                <a:gd name="connsiteY17" fmla="*/ 2133748 h 2330613"/>
                <a:gd name="connsiteX18" fmla="*/ 3371850 w 8051800"/>
                <a:gd name="connsiteY18" fmla="*/ 2127398 h 2330613"/>
                <a:gd name="connsiteX19" fmla="*/ 3448050 w 8051800"/>
                <a:gd name="connsiteY19" fmla="*/ 2121048 h 2330613"/>
                <a:gd name="connsiteX20" fmla="*/ 3486150 w 8051800"/>
                <a:gd name="connsiteY20" fmla="*/ 2114698 h 2330613"/>
                <a:gd name="connsiteX21" fmla="*/ 3517900 w 8051800"/>
                <a:gd name="connsiteY21" fmla="*/ 2108348 h 2330613"/>
                <a:gd name="connsiteX22" fmla="*/ 3740150 w 8051800"/>
                <a:gd name="connsiteY22" fmla="*/ 2089298 h 2330613"/>
                <a:gd name="connsiteX23" fmla="*/ 3810000 w 8051800"/>
                <a:gd name="connsiteY23" fmla="*/ 2082948 h 2330613"/>
                <a:gd name="connsiteX24" fmla="*/ 3917950 w 8051800"/>
                <a:gd name="connsiteY24" fmla="*/ 2070248 h 2330613"/>
                <a:gd name="connsiteX25" fmla="*/ 3994150 w 8051800"/>
                <a:gd name="connsiteY25" fmla="*/ 2057548 h 2330613"/>
                <a:gd name="connsiteX26" fmla="*/ 4152900 w 8051800"/>
                <a:gd name="connsiteY26" fmla="*/ 2044848 h 2330613"/>
                <a:gd name="connsiteX27" fmla="*/ 4260850 w 8051800"/>
                <a:gd name="connsiteY27" fmla="*/ 2025798 h 2330613"/>
                <a:gd name="connsiteX28" fmla="*/ 4305300 w 8051800"/>
                <a:gd name="connsiteY28" fmla="*/ 2013098 h 2330613"/>
                <a:gd name="connsiteX29" fmla="*/ 4413250 w 8051800"/>
                <a:gd name="connsiteY29" fmla="*/ 2000398 h 2330613"/>
                <a:gd name="connsiteX30" fmla="*/ 4514850 w 8051800"/>
                <a:gd name="connsiteY30" fmla="*/ 1981348 h 2330613"/>
                <a:gd name="connsiteX31" fmla="*/ 4559300 w 8051800"/>
                <a:gd name="connsiteY31" fmla="*/ 1974998 h 2330613"/>
                <a:gd name="connsiteX32" fmla="*/ 4610100 w 8051800"/>
                <a:gd name="connsiteY32" fmla="*/ 1962298 h 2330613"/>
                <a:gd name="connsiteX33" fmla="*/ 4686300 w 8051800"/>
                <a:gd name="connsiteY33" fmla="*/ 1949598 h 2330613"/>
                <a:gd name="connsiteX34" fmla="*/ 4756150 w 8051800"/>
                <a:gd name="connsiteY34" fmla="*/ 1930548 h 2330613"/>
                <a:gd name="connsiteX35" fmla="*/ 4826000 w 8051800"/>
                <a:gd name="connsiteY35" fmla="*/ 1917848 h 2330613"/>
                <a:gd name="connsiteX36" fmla="*/ 4857750 w 8051800"/>
                <a:gd name="connsiteY36" fmla="*/ 1905148 h 2330613"/>
                <a:gd name="connsiteX37" fmla="*/ 4914900 w 8051800"/>
                <a:gd name="connsiteY37" fmla="*/ 1892448 h 2330613"/>
                <a:gd name="connsiteX38" fmla="*/ 4953000 w 8051800"/>
                <a:gd name="connsiteY38" fmla="*/ 1879748 h 2330613"/>
                <a:gd name="connsiteX39" fmla="*/ 5010150 w 8051800"/>
                <a:gd name="connsiteY39" fmla="*/ 1867048 h 2330613"/>
                <a:gd name="connsiteX40" fmla="*/ 5041900 w 8051800"/>
                <a:gd name="connsiteY40" fmla="*/ 1854348 h 2330613"/>
                <a:gd name="connsiteX41" fmla="*/ 5086350 w 8051800"/>
                <a:gd name="connsiteY41" fmla="*/ 1847998 h 2330613"/>
                <a:gd name="connsiteX42" fmla="*/ 5168900 w 8051800"/>
                <a:gd name="connsiteY42" fmla="*/ 1835298 h 2330613"/>
                <a:gd name="connsiteX43" fmla="*/ 5213350 w 8051800"/>
                <a:gd name="connsiteY43" fmla="*/ 1822598 h 2330613"/>
                <a:gd name="connsiteX44" fmla="*/ 5289550 w 8051800"/>
                <a:gd name="connsiteY44" fmla="*/ 1803548 h 2330613"/>
                <a:gd name="connsiteX45" fmla="*/ 5308600 w 8051800"/>
                <a:gd name="connsiteY45" fmla="*/ 1797198 h 2330613"/>
                <a:gd name="connsiteX46" fmla="*/ 5334000 w 8051800"/>
                <a:gd name="connsiteY46" fmla="*/ 1790848 h 2330613"/>
                <a:gd name="connsiteX47" fmla="*/ 5372100 w 8051800"/>
                <a:gd name="connsiteY47" fmla="*/ 1778148 h 2330613"/>
                <a:gd name="connsiteX48" fmla="*/ 5435600 w 8051800"/>
                <a:gd name="connsiteY48" fmla="*/ 1771798 h 2330613"/>
                <a:gd name="connsiteX49" fmla="*/ 5480050 w 8051800"/>
                <a:gd name="connsiteY49" fmla="*/ 1765448 h 2330613"/>
                <a:gd name="connsiteX50" fmla="*/ 5556250 w 8051800"/>
                <a:gd name="connsiteY50" fmla="*/ 1746398 h 2330613"/>
                <a:gd name="connsiteX51" fmla="*/ 5581650 w 8051800"/>
                <a:gd name="connsiteY51" fmla="*/ 1740048 h 2330613"/>
                <a:gd name="connsiteX52" fmla="*/ 5619750 w 8051800"/>
                <a:gd name="connsiteY52" fmla="*/ 1733698 h 2330613"/>
                <a:gd name="connsiteX53" fmla="*/ 5676900 w 8051800"/>
                <a:gd name="connsiteY53" fmla="*/ 1714648 h 2330613"/>
                <a:gd name="connsiteX54" fmla="*/ 5708650 w 8051800"/>
                <a:gd name="connsiteY54" fmla="*/ 1701948 h 2330613"/>
                <a:gd name="connsiteX55" fmla="*/ 5734050 w 8051800"/>
                <a:gd name="connsiteY55" fmla="*/ 1695598 h 2330613"/>
                <a:gd name="connsiteX56" fmla="*/ 5803900 w 8051800"/>
                <a:gd name="connsiteY56" fmla="*/ 1682898 h 2330613"/>
                <a:gd name="connsiteX57" fmla="*/ 5854700 w 8051800"/>
                <a:gd name="connsiteY57" fmla="*/ 1657498 h 2330613"/>
                <a:gd name="connsiteX58" fmla="*/ 5911850 w 8051800"/>
                <a:gd name="connsiteY58" fmla="*/ 1638448 h 2330613"/>
                <a:gd name="connsiteX59" fmla="*/ 5930900 w 8051800"/>
                <a:gd name="connsiteY59" fmla="*/ 1632098 h 2330613"/>
                <a:gd name="connsiteX60" fmla="*/ 5969000 w 8051800"/>
                <a:gd name="connsiteY60" fmla="*/ 1613048 h 2330613"/>
                <a:gd name="connsiteX61" fmla="*/ 5994400 w 8051800"/>
                <a:gd name="connsiteY61" fmla="*/ 1606698 h 2330613"/>
                <a:gd name="connsiteX62" fmla="*/ 6026150 w 8051800"/>
                <a:gd name="connsiteY62" fmla="*/ 1593998 h 2330613"/>
                <a:gd name="connsiteX63" fmla="*/ 6064250 w 8051800"/>
                <a:gd name="connsiteY63" fmla="*/ 1581298 h 2330613"/>
                <a:gd name="connsiteX64" fmla="*/ 6096000 w 8051800"/>
                <a:gd name="connsiteY64" fmla="*/ 1568598 h 2330613"/>
                <a:gd name="connsiteX65" fmla="*/ 6127750 w 8051800"/>
                <a:gd name="connsiteY65" fmla="*/ 1562248 h 2330613"/>
                <a:gd name="connsiteX66" fmla="*/ 6184900 w 8051800"/>
                <a:gd name="connsiteY66" fmla="*/ 1536848 h 2330613"/>
                <a:gd name="connsiteX67" fmla="*/ 6210300 w 8051800"/>
                <a:gd name="connsiteY67" fmla="*/ 1530498 h 2330613"/>
                <a:gd name="connsiteX68" fmla="*/ 6292850 w 8051800"/>
                <a:gd name="connsiteY68" fmla="*/ 1505098 h 2330613"/>
                <a:gd name="connsiteX69" fmla="*/ 6318250 w 8051800"/>
                <a:gd name="connsiteY69" fmla="*/ 1492398 h 2330613"/>
                <a:gd name="connsiteX70" fmla="*/ 6369050 w 8051800"/>
                <a:gd name="connsiteY70" fmla="*/ 1473348 h 2330613"/>
                <a:gd name="connsiteX71" fmla="*/ 6413500 w 8051800"/>
                <a:gd name="connsiteY71" fmla="*/ 1447948 h 2330613"/>
                <a:gd name="connsiteX72" fmla="*/ 6464300 w 8051800"/>
                <a:gd name="connsiteY72" fmla="*/ 1422548 h 2330613"/>
                <a:gd name="connsiteX73" fmla="*/ 6483350 w 8051800"/>
                <a:gd name="connsiteY73" fmla="*/ 1409848 h 2330613"/>
                <a:gd name="connsiteX74" fmla="*/ 6521450 w 8051800"/>
                <a:gd name="connsiteY74" fmla="*/ 1397148 h 2330613"/>
                <a:gd name="connsiteX75" fmla="*/ 6565900 w 8051800"/>
                <a:gd name="connsiteY75" fmla="*/ 1365398 h 2330613"/>
                <a:gd name="connsiteX76" fmla="*/ 6610350 w 8051800"/>
                <a:gd name="connsiteY76" fmla="*/ 1346348 h 2330613"/>
                <a:gd name="connsiteX77" fmla="*/ 6635750 w 8051800"/>
                <a:gd name="connsiteY77" fmla="*/ 1327298 h 2330613"/>
                <a:gd name="connsiteX78" fmla="*/ 6654800 w 8051800"/>
                <a:gd name="connsiteY78" fmla="*/ 1320948 h 2330613"/>
                <a:gd name="connsiteX79" fmla="*/ 6699250 w 8051800"/>
                <a:gd name="connsiteY79" fmla="*/ 1295548 h 2330613"/>
                <a:gd name="connsiteX80" fmla="*/ 6743700 w 8051800"/>
                <a:gd name="connsiteY80" fmla="*/ 1263798 h 2330613"/>
                <a:gd name="connsiteX81" fmla="*/ 6807200 w 8051800"/>
                <a:gd name="connsiteY81" fmla="*/ 1232048 h 2330613"/>
                <a:gd name="connsiteX82" fmla="*/ 6838950 w 8051800"/>
                <a:gd name="connsiteY82" fmla="*/ 1219348 h 2330613"/>
                <a:gd name="connsiteX83" fmla="*/ 6864350 w 8051800"/>
                <a:gd name="connsiteY83" fmla="*/ 1200298 h 2330613"/>
                <a:gd name="connsiteX84" fmla="*/ 6902450 w 8051800"/>
                <a:gd name="connsiteY84" fmla="*/ 1187598 h 2330613"/>
                <a:gd name="connsiteX85" fmla="*/ 6934200 w 8051800"/>
                <a:gd name="connsiteY85" fmla="*/ 1168548 h 2330613"/>
                <a:gd name="connsiteX86" fmla="*/ 6959600 w 8051800"/>
                <a:gd name="connsiteY86" fmla="*/ 1149498 h 2330613"/>
                <a:gd name="connsiteX87" fmla="*/ 6991350 w 8051800"/>
                <a:gd name="connsiteY87" fmla="*/ 1136798 h 2330613"/>
                <a:gd name="connsiteX88" fmla="*/ 7016750 w 8051800"/>
                <a:gd name="connsiteY88" fmla="*/ 1124098 h 2330613"/>
                <a:gd name="connsiteX89" fmla="*/ 7048500 w 8051800"/>
                <a:gd name="connsiteY89" fmla="*/ 1111398 h 2330613"/>
                <a:gd name="connsiteX90" fmla="*/ 7099300 w 8051800"/>
                <a:gd name="connsiteY90" fmla="*/ 1085998 h 2330613"/>
                <a:gd name="connsiteX91" fmla="*/ 7137400 w 8051800"/>
                <a:gd name="connsiteY91" fmla="*/ 1066948 h 2330613"/>
                <a:gd name="connsiteX92" fmla="*/ 7169150 w 8051800"/>
                <a:gd name="connsiteY92" fmla="*/ 1041548 h 2330613"/>
                <a:gd name="connsiteX93" fmla="*/ 7188200 w 8051800"/>
                <a:gd name="connsiteY93" fmla="*/ 1035198 h 2330613"/>
                <a:gd name="connsiteX94" fmla="*/ 7213600 w 8051800"/>
                <a:gd name="connsiteY94" fmla="*/ 1016148 h 2330613"/>
                <a:gd name="connsiteX95" fmla="*/ 7239000 w 8051800"/>
                <a:gd name="connsiteY95" fmla="*/ 1003448 h 2330613"/>
                <a:gd name="connsiteX96" fmla="*/ 7264400 w 8051800"/>
                <a:gd name="connsiteY96" fmla="*/ 984398 h 2330613"/>
                <a:gd name="connsiteX97" fmla="*/ 7289800 w 8051800"/>
                <a:gd name="connsiteY97" fmla="*/ 971698 h 2330613"/>
                <a:gd name="connsiteX98" fmla="*/ 7353300 w 8051800"/>
                <a:gd name="connsiteY98" fmla="*/ 933598 h 2330613"/>
                <a:gd name="connsiteX99" fmla="*/ 7378700 w 8051800"/>
                <a:gd name="connsiteY99" fmla="*/ 920898 h 2330613"/>
                <a:gd name="connsiteX100" fmla="*/ 7423150 w 8051800"/>
                <a:gd name="connsiteY100" fmla="*/ 889148 h 2330613"/>
                <a:gd name="connsiteX101" fmla="*/ 7454900 w 8051800"/>
                <a:gd name="connsiteY101" fmla="*/ 870098 h 2330613"/>
                <a:gd name="connsiteX102" fmla="*/ 7493000 w 8051800"/>
                <a:gd name="connsiteY102" fmla="*/ 844698 h 2330613"/>
                <a:gd name="connsiteX103" fmla="*/ 7512050 w 8051800"/>
                <a:gd name="connsiteY103" fmla="*/ 831998 h 2330613"/>
                <a:gd name="connsiteX104" fmla="*/ 7537450 w 8051800"/>
                <a:gd name="connsiteY104" fmla="*/ 819298 h 2330613"/>
                <a:gd name="connsiteX105" fmla="*/ 7569200 w 8051800"/>
                <a:gd name="connsiteY105" fmla="*/ 793898 h 2330613"/>
                <a:gd name="connsiteX106" fmla="*/ 7588250 w 8051800"/>
                <a:gd name="connsiteY106" fmla="*/ 781198 h 2330613"/>
                <a:gd name="connsiteX107" fmla="*/ 7613650 w 8051800"/>
                <a:gd name="connsiteY107" fmla="*/ 762148 h 2330613"/>
                <a:gd name="connsiteX108" fmla="*/ 7639050 w 8051800"/>
                <a:gd name="connsiteY108" fmla="*/ 749448 h 2330613"/>
                <a:gd name="connsiteX109" fmla="*/ 7715250 w 8051800"/>
                <a:gd name="connsiteY109" fmla="*/ 679598 h 2330613"/>
                <a:gd name="connsiteX110" fmla="*/ 7747000 w 8051800"/>
                <a:gd name="connsiteY110" fmla="*/ 647848 h 2330613"/>
                <a:gd name="connsiteX111" fmla="*/ 7791450 w 8051800"/>
                <a:gd name="connsiteY111" fmla="*/ 609748 h 2330613"/>
                <a:gd name="connsiteX112" fmla="*/ 7804150 w 8051800"/>
                <a:gd name="connsiteY112" fmla="*/ 590698 h 2330613"/>
                <a:gd name="connsiteX113" fmla="*/ 7823200 w 8051800"/>
                <a:gd name="connsiteY113" fmla="*/ 577998 h 2330613"/>
                <a:gd name="connsiteX114" fmla="*/ 7842250 w 8051800"/>
                <a:gd name="connsiteY114" fmla="*/ 558948 h 2330613"/>
                <a:gd name="connsiteX115" fmla="*/ 7899400 w 8051800"/>
                <a:gd name="connsiteY115" fmla="*/ 508148 h 2330613"/>
                <a:gd name="connsiteX116" fmla="*/ 7912100 w 8051800"/>
                <a:gd name="connsiteY116" fmla="*/ 489098 h 2330613"/>
                <a:gd name="connsiteX117" fmla="*/ 7950200 w 8051800"/>
                <a:gd name="connsiteY117" fmla="*/ 463698 h 2330613"/>
                <a:gd name="connsiteX118" fmla="*/ 7975600 w 8051800"/>
                <a:gd name="connsiteY118" fmla="*/ 425598 h 2330613"/>
                <a:gd name="connsiteX119" fmla="*/ 7988300 w 8051800"/>
                <a:gd name="connsiteY119" fmla="*/ 406548 h 2330613"/>
                <a:gd name="connsiteX120" fmla="*/ 8007350 w 8051800"/>
                <a:gd name="connsiteY120" fmla="*/ 387498 h 2330613"/>
                <a:gd name="connsiteX121" fmla="*/ 8026400 w 8051800"/>
                <a:gd name="connsiteY121" fmla="*/ 349398 h 2330613"/>
                <a:gd name="connsiteX122" fmla="*/ 8045450 w 8051800"/>
                <a:gd name="connsiteY122" fmla="*/ 285898 h 2330613"/>
                <a:gd name="connsiteX123" fmla="*/ 8051800 w 8051800"/>
                <a:gd name="connsiteY123" fmla="*/ 247798 h 2330613"/>
                <a:gd name="connsiteX124" fmla="*/ 8045450 w 8051800"/>
                <a:gd name="connsiteY124" fmla="*/ 190648 h 2330613"/>
                <a:gd name="connsiteX125" fmla="*/ 8039100 w 8051800"/>
                <a:gd name="connsiteY125" fmla="*/ 171598 h 2330613"/>
                <a:gd name="connsiteX126" fmla="*/ 7994650 w 8051800"/>
                <a:gd name="connsiteY126" fmla="*/ 146198 h 2330613"/>
                <a:gd name="connsiteX127" fmla="*/ 7962900 w 8051800"/>
                <a:gd name="connsiteY127" fmla="*/ 133498 h 2330613"/>
                <a:gd name="connsiteX128" fmla="*/ 7943850 w 8051800"/>
                <a:gd name="connsiteY128" fmla="*/ 127148 h 2330613"/>
                <a:gd name="connsiteX129" fmla="*/ 7740650 w 8051800"/>
                <a:gd name="connsiteY129" fmla="*/ 108098 h 2330613"/>
                <a:gd name="connsiteX130" fmla="*/ 7315200 w 8051800"/>
                <a:gd name="connsiteY130" fmla="*/ 95398 h 2330613"/>
                <a:gd name="connsiteX131" fmla="*/ 7251700 w 8051800"/>
                <a:gd name="connsiteY131" fmla="*/ 89048 h 2330613"/>
                <a:gd name="connsiteX132" fmla="*/ 7105650 w 8051800"/>
                <a:gd name="connsiteY132" fmla="*/ 76348 h 2330613"/>
                <a:gd name="connsiteX133" fmla="*/ 6946900 w 8051800"/>
                <a:gd name="connsiteY133" fmla="*/ 82698 h 2330613"/>
                <a:gd name="connsiteX134" fmla="*/ 6597650 w 8051800"/>
                <a:gd name="connsiteY134" fmla="*/ 69998 h 2330613"/>
                <a:gd name="connsiteX135" fmla="*/ 6413500 w 8051800"/>
                <a:gd name="connsiteY135" fmla="*/ 57298 h 2330613"/>
                <a:gd name="connsiteX136" fmla="*/ 6083300 w 8051800"/>
                <a:gd name="connsiteY136" fmla="*/ 76348 h 2330613"/>
                <a:gd name="connsiteX137" fmla="*/ 5886450 w 8051800"/>
                <a:gd name="connsiteY137" fmla="*/ 69998 h 2330613"/>
                <a:gd name="connsiteX138" fmla="*/ 5810250 w 8051800"/>
                <a:gd name="connsiteY138" fmla="*/ 63648 h 2330613"/>
                <a:gd name="connsiteX139" fmla="*/ 5784850 w 8051800"/>
                <a:gd name="connsiteY139" fmla="*/ 57298 h 2330613"/>
                <a:gd name="connsiteX140" fmla="*/ 5740400 w 8051800"/>
                <a:gd name="connsiteY140" fmla="*/ 50948 h 2330613"/>
                <a:gd name="connsiteX141" fmla="*/ 5645150 w 8051800"/>
                <a:gd name="connsiteY141" fmla="*/ 44598 h 2330613"/>
                <a:gd name="connsiteX142" fmla="*/ 5568950 w 8051800"/>
                <a:gd name="connsiteY142" fmla="*/ 38248 h 2330613"/>
                <a:gd name="connsiteX143" fmla="*/ 5473700 w 8051800"/>
                <a:gd name="connsiteY143" fmla="*/ 31898 h 2330613"/>
                <a:gd name="connsiteX144" fmla="*/ 5422900 w 8051800"/>
                <a:gd name="connsiteY144" fmla="*/ 25548 h 2330613"/>
                <a:gd name="connsiteX145" fmla="*/ 5321300 w 8051800"/>
                <a:gd name="connsiteY145" fmla="*/ 19198 h 2330613"/>
                <a:gd name="connsiteX146" fmla="*/ 4800600 w 8051800"/>
                <a:gd name="connsiteY146" fmla="*/ 19198 h 2330613"/>
                <a:gd name="connsiteX147" fmla="*/ 4622800 w 8051800"/>
                <a:gd name="connsiteY147" fmla="*/ 25548 h 2330613"/>
                <a:gd name="connsiteX148" fmla="*/ 4375150 w 8051800"/>
                <a:gd name="connsiteY148" fmla="*/ 44598 h 2330613"/>
                <a:gd name="connsiteX149" fmla="*/ 4286250 w 8051800"/>
                <a:gd name="connsiteY149" fmla="*/ 50948 h 2330613"/>
                <a:gd name="connsiteX150" fmla="*/ 4254500 w 8051800"/>
                <a:gd name="connsiteY150" fmla="*/ 57298 h 2330613"/>
                <a:gd name="connsiteX151" fmla="*/ 4089400 w 8051800"/>
                <a:gd name="connsiteY151" fmla="*/ 69998 h 2330613"/>
                <a:gd name="connsiteX152" fmla="*/ 4064000 w 8051800"/>
                <a:gd name="connsiteY152" fmla="*/ 76348 h 2330613"/>
                <a:gd name="connsiteX153" fmla="*/ 3771900 w 8051800"/>
                <a:gd name="connsiteY153" fmla="*/ 101748 h 2330613"/>
                <a:gd name="connsiteX154" fmla="*/ 3644900 w 8051800"/>
                <a:gd name="connsiteY154" fmla="*/ 114448 h 2330613"/>
                <a:gd name="connsiteX155" fmla="*/ 2571750 w 8051800"/>
                <a:gd name="connsiteY155" fmla="*/ 114448 h 2330613"/>
                <a:gd name="connsiteX156" fmla="*/ 2463800 w 8051800"/>
                <a:gd name="connsiteY156" fmla="*/ 120798 h 2330613"/>
                <a:gd name="connsiteX157" fmla="*/ 2216150 w 8051800"/>
                <a:gd name="connsiteY157" fmla="*/ 133498 h 2330613"/>
                <a:gd name="connsiteX158" fmla="*/ 2095500 w 8051800"/>
                <a:gd name="connsiteY158" fmla="*/ 146198 h 2330613"/>
                <a:gd name="connsiteX159" fmla="*/ 1809750 w 8051800"/>
                <a:gd name="connsiteY159" fmla="*/ 165248 h 2330613"/>
                <a:gd name="connsiteX160" fmla="*/ 1676400 w 8051800"/>
                <a:gd name="connsiteY160" fmla="*/ 177948 h 2330613"/>
                <a:gd name="connsiteX161" fmla="*/ 1543050 w 8051800"/>
                <a:gd name="connsiteY161" fmla="*/ 184298 h 2330613"/>
                <a:gd name="connsiteX162" fmla="*/ 1244600 w 8051800"/>
                <a:gd name="connsiteY162" fmla="*/ 177948 h 2330613"/>
                <a:gd name="connsiteX163" fmla="*/ 1162050 w 8051800"/>
                <a:gd name="connsiteY163" fmla="*/ 171598 h 2330613"/>
                <a:gd name="connsiteX164" fmla="*/ 1016000 w 8051800"/>
                <a:gd name="connsiteY164" fmla="*/ 165248 h 2330613"/>
                <a:gd name="connsiteX165" fmla="*/ 590550 w 8051800"/>
                <a:gd name="connsiteY165" fmla="*/ 171598 h 2330613"/>
                <a:gd name="connsiteX166" fmla="*/ 482600 w 8051800"/>
                <a:gd name="connsiteY166" fmla="*/ 177948 h 2330613"/>
                <a:gd name="connsiteX167" fmla="*/ 387350 w 8051800"/>
                <a:gd name="connsiteY167" fmla="*/ 196998 h 2330613"/>
                <a:gd name="connsiteX168" fmla="*/ 349250 w 8051800"/>
                <a:gd name="connsiteY168" fmla="*/ 203348 h 2330613"/>
                <a:gd name="connsiteX169" fmla="*/ 304800 w 8051800"/>
                <a:gd name="connsiteY169" fmla="*/ 222398 h 2330613"/>
                <a:gd name="connsiteX170" fmla="*/ 260350 w 8051800"/>
                <a:gd name="connsiteY170" fmla="*/ 235098 h 2330613"/>
                <a:gd name="connsiteX171" fmla="*/ 241300 w 8051800"/>
                <a:gd name="connsiteY171" fmla="*/ 247798 h 2330613"/>
                <a:gd name="connsiteX172" fmla="*/ 215900 w 8051800"/>
                <a:gd name="connsiteY172" fmla="*/ 260498 h 2330613"/>
                <a:gd name="connsiteX173" fmla="*/ 158750 w 8051800"/>
                <a:gd name="connsiteY173" fmla="*/ 292248 h 2330613"/>
                <a:gd name="connsiteX174" fmla="*/ 127000 w 8051800"/>
                <a:gd name="connsiteY174" fmla="*/ 330348 h 2330613"/>
                <a:gd name="connsiteX175" fmla="*/ 95250 w 8051800"/>
                <a:gd name="connsiteY175" fmla="*/ 374798 h 2330613"/>
                <a:gd name="connsiteX176" fmla="*/ 76200 w 8051800"/>
                <a:gd name="connsiteY176" fmla="*/ 419248 h 2330613"/>
                <a:gd name="connsiteX177" fmla="*/ 69850 w 8051800"/>
                <a:gd name="connsiteY177" fmla="*/ 457348 h 2330613"/>
                <a:gd name="connsiteX178" fmla="*/ 57150 w 8051800"/>
                <a:gd name="connsiteY178" fmla="*/ 482748 h 2330613"/>
                <a:gd name="connsiteX179" fmla="*/ 38100 w 8051800"/>
                <a:gd name="connsiteY179" fmla="*/ 628798 h 2330613"/>
                <a:gd name="connsiteX180" fmla="*/ 31750 w 8051800"/>
                <a:gd name="connsiteY180" fmla="*/ 660548 h 2330613"/>
                <a:gd name="connsiteX181" fmla="*/ 25400 w 8051800"/>
                <a:gd name="connsiteY181" fmla="*/ 704998 h 2330613"/>
                <a:gd name="connsiteX182" fmla="*/ 19050 w 8051800"/>
                <a:gd name="connsiteY182" fmla="*/ 730398 h 2330613"/>
                <a:gd name="connsiteX183" fmla="*/ 0 w 8051800"/>
                <a:gd name="connsiteY183" fmla="*/ 812948 h 2330613"/>
                <a:gd name="connsiteX184" fmla="*/ 6350 w 8051800"/>
                <a:gd name="connsiteY184" fmla="*/ 1257448 h 2330613"/>
                <a:gd name="connsiteX185" fmla="*/ 12700 w 8051800"/>
                <a:gd name="connsiteY185" fmla="*/ 1282848 h 2330613"/>
                <a:gd name="connsiteX186" fmla="*/ 19050 w 8051800"/>
                <a:gd name="connsiteY186" fmla="*/ 1638448 h 2330613"/>
                <a:gd name="connsiteX187" fmla="*/ 25400 w 8051800"/>
                <a:gd name="connsiteY187" fmla="*/ 1676548 h 2330613"/>
                <a:gd name="connsiteX188" fmla="*/ 38100 w 8051800"/>
                <a:gd name="connsiteY188" fmla="*/ 1727348 h 2330613"/>
                <a:gd name="connsiteX189" fmla="*/ 44450 w 8051800"/>
                <a:gd name="connsiteY189" fmla="*/ 1803548 h 2330613"/>
                <a:gd name="connsiteX190" fmla="*/ 50800 w 8051800"/>
                <a:gd name="connsiteY190" fmla="*/ 1822598 h 2330613"/>
                <a:gd name="connsiteX191" fmla="*/ 63500 w 8051800"/>
                <a:gd name="connsiteY191" fmla="*/ 1873398 h 2330613"/>
                <a:gd name="connsiteX192" fmla="*/ 76200 w 8051800"/>
                <a:gd name="connsiteY192" fmla="*/ 1930548 h 2330613"/>
                <a:gd name="connsiteX193" fmla="*/ 88900 w 8051800"/>
                <a:gd name="connsiteY193" fmla="*/ 1955948 h 2330613"/>
                <a:gd name="connsiteX194" fmla="*/ 120650 w 8051800"/>
                <a:gd name="connsiteY194" fmla="*/ 2057548 h 2330613"/>
                <a:gd name="connsiteX195" fmla="*/ 139700 w 8051800"/>
                <a:gd name="connsiteY195" fmla="*/ 2089298 h 2330613"/>
                <a:gd name="connsiteX196" fmla="*/ 146050 w 8051800"/>
                <a:gd name="connsiteY196" fmla="*/ 2108348 h 2330613"/>
                <a:gd name="connsiteX197" fmla="*/ 158750 w 8051800"/>
                <a:gd name="connsiteY197" fmla="*/ 2127398 h 2330613"/>
                <a:gd name="connsiteX198" fmla="*/ 177800 w 8051800"/>
                <a:gd name="connsiteY198" fmla="*/ 2165498 h 2330613"/>
                <a:gd name="connsiteX199" fmla="*/ 196850 w 8051800"/>
                <a:gd name="connsiteY199" fmla="*/ 2248048 h 2330613"/>
                <a:gd name="connsiteX200" fmla="*/ 209550 w 8051800"/>
                <a:gd name="connsiteY200" fmla="*/ 2267098 h 2330613"/>
                <a:gd name="connsiteX201" fmla="*/ 215900 w 8051800"/>
                <a:gd name="connsiteY201" fmla="*/ 2286148 h 2330613"/>
                <a:gd name="connsiteX202" fmla="*/ 234950 w 8051800"/>
                <a:gd name="connsiteY202" fmla="*/ 2298848 h 2330613"/>
                <a:gd name="connsiteX203" fmla="*/ 254000 w 8051800"/>
                <a:gd name="connsiteY20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108200 w 8051800"/>
                <a:gd name="connsiteY9" fmla="*/ 2203598 h 2330613"/>
                <a:gd name="connsiteX10" fmla="*/ 2590800 w 8051800"/>
                <a:gd name="connsiteY10" fmla="*/ 2152798 h 2330613"/>
                <a:gd name="connsiteX11" fmla="*/ 2660650 w 8051800"/>
                <a:gd name="connsiteY11" fmla="*/ 2146448 h 2330613"/>
                <a:gd name="connsiteX12" fmla="*/ 2755900 w 8051800"/>
                <a:gd name="connsiteY12" fmla="*/ 2133748 h 2330613"/>
                <a:gd name="connsiteX13" fmla="*/ 2894013 w 8051800"/>
                <a:gd name="connsiteY13" fmla="*/ 2209154 h 2330613"/>
                <a:gd name="connsiteX14" fmla="*/ 3035300 w 8051800"/>
                <a:gd name="connsiteY14" fmla="*/ 2146448 h 2330613"/>
                <a:gd name="connsiteX15" fmla="*/ 3257550 w 8051800"/>
                <a:gd name="connsiteY15" fmla="*/ 2140098 h 2330613"/>
                <a:gd name="connsiteX16" fmla="*/ 3333750 w 8051800"/>
                <a:gd name="connsiteY16" fmla="*/ 2133748 h 2330613"/>
                <a:gd name="connsiteX17" fmla="*/ 3371850 w 8051800"/>
                <a:gd name="connsiteY17" fmla="*/ 2127398 h 2330613"/>
                <a:gd name="connsiteX18" fmla="*/ 3448050 w 8051800"/>
                <a:gd name="connsiteY18" fmla="*/ 2121048 h 2330613"/>
                <a:gd name="connsiteX19" fmla="*/ 3486150 w 8051800"/>
                <a:gd name="connsiteY19" fmla="*/ 2114698 h 2330613"/>
                <a:gd name="connsiteX20" fmla="*/ 3517900 w 8051800"/>
                <a:gd name="connsiteY20" fmla="*/ 2108348 h 2330613"/>
                <a:gd name="connsiteX21" fmla="*/ 3740150 w 8051800"/>
                <a:gd name="connsiteY21" fmla="*/ 2089298 h 2330613"/>
                <a:gd name="connsiteX22" fmla="*/ 3810000 w 8051800"/>
                <a:gd name="connsiteY22" fmla="*/ 2082948 h 2330613"/>
                <a:gd name="connsiteX23" fmla="*/ 3917950 w 8051800"/>
                <a:gd name="connsiteY23" fmla="*/ 2070248 h 2330613"/>
                <a:gd name="connsiteX24" fmla="*/ 3994150 w 8051800"/>
                <a:gd name="connsiteY24" fmla="*/ 2057548 h 2330613"/>
                <a:gd name="connsiteX25" fmla="*/ 4152900 w 8051800"/>
                <a:gd name="connsiteY25" fmla="*/ 2044848 h 2330613"/>
                <a:gd name="connsiteX26" fmla="*/ 4260850 w 8051800"/>
                <a:gd name="connsiteY26" fmla="*/ 2025798 h 2330613"/>
                <a:gd name="connsiteX27" fmla="*/ 4305300 w 8051800"/>
                <a:gd name="connsiteY27" fmla="*/ 2013098 h 2330613"/>
                <a:gd name="connsiteX28" fmla="*/ 4413250 w 8051800"/>
                <a:gd name="connsiteY28" fmla="*/ 2000398 h 2330613"/>
                <a:gd name="connsiteX29" fmla="*/ 4514850 w 8051800"/>
                <a:gd name="connsiteY29" fmla="*/ 1981348 h 2330613"/>
                <a:gd name="connsiteX30" fmla="*/ 4559300 w 8051800"/>
                <a:gd name="connsiteY30" fmla="*/ 1974998 h 2330613"/>
                <a:gd name="connsiteX31" fmla="*/ 4610100 w 8051800"/>
                <a:gd name="connsiteY31" fmla="*/ 1962298 h 2330613"/>
                <a:gd name="connsiteX32" fmla="*/ 4686300 w 8051800"/>
                <a:gd name="connsiteY32" fmla="*/ 1949598 h 2330613"/>
                <a:gd name="connsiteX33" fmla="*/ 4756150 w 8051800"/>
                <a:gd name="connsiteY33" fmla="*/ 1930548 h 2330613"/>
                <a:gd name="connsiteX34" fmla="*/ 4826000 w 8051800"/>
                <a:gd name="connsiteY34" fmla="*/ 1917848 h 2330613"/>
                <a:gd name="connsiteX35" fmla="*/ 4857750 w 8051800"/>
                <a:gd name="connsiteY35" fmla="*/ 1905148 h 2330613"/>
                <a:gd name="connsiteX36" fmla="*/ 4914900 w 8051800"/>
                <a:gd name="connsiteY36" fmla="*/ 1892448 h 2330613"/>
                <a:gd name="connsiteX37" fmla="*/ 4953000 w 8051800"/>
                <a:gd name="connsiteY37" fmla="*/ 1879748 h 2330613"/>
                <a:gd name="connsiteX38" fmla="*/ 5010150 w 8051800"/>
                <a:gd name="connsiteY38" fmla="*/ 1867048 h 2330613"/>
                <a:gd name="connsiteX39" fmla="*/ 5041900 w 8051800"/>
                <a:gd name="connsiteY39" fmla="*/ 1854348 h 2330613"/>
                <a:gd name="connsiteX40" fmla="*/ 5086350 w 8051800"/>
                <a:gd name="connsiteY40" fmla="*/ 1847998 h 2330613"/>
                <a:gd name="connsiteX41" fmla="*/ 5168900 w 8051800"/>
                <a:gd name="connsiteY41" fmla="*/ 1835298 h 2330613"/>
                <a:gd name="connsiteX42" fmla="*/ 5213350 w 8051800"/>
                <a:gd name="connsiteY42" fmla="*/ 1822598 h 2330613"/>
                <a:gd name="connsiteX43" fmla="*/ 5289550 w 8051800"/>
                <a:gd name="connsiteY43" fmla="*/ 1803548 h 2330613"/>
                <a:gd name="connsiteX44" fmla="*/ 5308600 w 8051800"/>
                <a:gd name="connsiteY44" fmla="*/ 1797198 h 2330613"/>
                <a:gd name="connsiteX45" fmla="*/ 5334000 w 8051800"/>
                <a:gd name="connsiteY45" fmla="*/ 1790848 h 2330613"/>
                <a:gd name="connsiteX46" fmla="*/ 5372100 w 8051800"/>
                <a:gd name="connsiteY46" fmla="*/ 1778148 h 2330613"/>
                <a:gd name="connsiteX47" fmla="*/ 5435600 w 8051800"/>
                <a:gd name="connsiteY47" fmla="*/ 1771798 h 2330613"/>
                <a:gd name="connsiteX48" fmla="*/ 5480050 w 8051800"/>
                <a:gd name="connsiteY48" fmla="*/ 1765448 h 2330613"/>
                <a:gd name="connsiteX49" fmla="*/ 5556250 w 8051800"/>
                <a:gd name="connsiteY49" fmla="*/ 1746398 h 2330613"/>
                <a:gd name="connsiteX50" fmla="*/ 5581650 w 8051800"/>
                <a:gd name="connsiteY50" fmla="*/ 1740048 h 2330613"/>
                <a:gd name="connsiteX51" fmla="*/ 5619750 w 8051800"/>
                <a:gd name="connsiteY51" fmla="*/ 1733698 h 2330613"/>
                <a:gd name="connsiteX52" fmla="*/ 5676900 w 8051800"/>
                <a:gd name="connsiteY52" fmla="*/ 1714648 h 2330613"/>
                <a:gd name="connsiteX53" fmla="*/ 5708650 w 8051800"/>
                <a:gd name="connsiteY53" fmla="*/ 1701948 h 2330613"/>
                <a:gd name="connsiteX54" fmla="*/ 5734050 w 8051800"/>
                <a:gd name="connsiteY54" fmla="*/ 1695598 h 2330613"/>
                <a:gd name="connsiteX55" fmla="*/ 5803900 w 8051800"/>
                <a:gd name="connsiteY55" fmla="*/ 1682898 h 2330613"/>
                <a:gd name="connsiteX56" fmla="*/ 5854700 w 8051800"/>
                <a:gd name="connsiteY56" fmla="*/ 1657498 h 2330613"/>
                <a:gd name="connsiteX57" fmla="*/ 5911850 w 8051800"/>
                <a:gd name="connsiteY57" fmla="*/ 1638448 h 2330613"/>
                <a:gd name="connsiteX58" fmla="*/ 5930900 w 8051800"/>
                <a:gd name="connsiteY58" fmla="*/ 1632098 h 2330613"/>
                <a:gd name="connsiteX59" fmla="*/ 5969000 w 8051800"/>
                <a:gd name="connsiteY59" fmla="*/ 1613048 h 2330613"/>
                <a:gd name="connsiteX60" fmla="*/ 5994400 w 8051800"/>
                <a:gd name="connsiteY60" fmla="*/ 1606698 h 2330613"/>
                <a:gd name="connsiteX61" fmla="*/ 6026150 w 8051800"/>
                <a:gd name="connsiteY61" fmla="*/ 1593998 h 2330613"/>
                <a:gd name="connsiteX62" fmla="*/ 6064250 w 8051800"/>
                <a:gd name="connsiteY62" fmla="*/ 1581298 h 2330613"/>
                <a:gd name="connsiteX63" fmla="*/ 6096000 w 8051800"/>
                <a:gd name="connsiteY63" fmla="*/ 1568598 h 2330613"/>
                <a:gd name="connsiteX64" fmla="*/ 6127750 w 8051800"/>
                <a:gd name="connsiteY64" fmla="*/ 1562248 h 2330613"/>
                <a:gd name="connsiteX65" fmla="*/ 6184900 w 8051800"/>
                <a:gd name="connsiteY65" fmla="*/ 1536848 h 2330613"/>
                <a:gd name="connsiteX66" fmla="*/ 6210300 w 8051800"/>
                <a:gd name="connsiteY66" fmla="*/ 1530498 h 2330613"/>
                <a:gd name="connsiteX67" fmla="*/ 6292850 w 8051800"/>
                <a:gd name="connsiteY67" fmla="*/ 1505098 h 2330613"/>
                <a:gd name="connsiteX68" fmla="*/ 6318250 w 8051800"/>
                <a:gd name="connsiteY68" fmla="*/ 1492398 h 2330613"/>
                <a:gd name="connsiteX69" fmla="*/ 6369050 w 8051800"/>
                <a:gd name="connsiteY69" fmla="*/ 1473348 h 2330613"/>
                <a:gd name="connsiteX70" fmla="*/ 6413500 w 8051800"/>
                <a:gd name="connsiteY70" fmla="*/ 1447948 h 2330613"/>
                <a:gd name="connsiteX71" fmla="*/ 6464300 w 8051800"/>
                <a:gd name="connsiteY71" fmla="*/ 1422548 h 2330613"/>
                <a:gd name="connsiteX72" fmla="*/ 6483350 w 8051800"/>
                <a:gd name="connsiteY72" fmla="*/ 1409848 h 2330613"/>
                <a:gd name="connsiteX73" fmla="*/ 6521450 w 8051800"/>
                <a:gd name="connsiteY73" fmla="*/ 1397148 h 2330613"/>
                <a:gd name="connsiteX74" fmla="*/ 6565900 w 8051800"/>
                <a:gd name="connsiteY74" fmla="*/ 1365398 h 2330613"/>
                <a:gd name="connsiteX75" fmla="*/ 6610350 w 8051800"/>
                <a:gd name="connsiteY75" fmla="*/ 1346348 h 2330613"/>
                <a:gd name="connsiteX76" fmla="*/ 6635750 w 8051800"/>
                <a:gd name="connsiteY76" fmla="*/ 1327298 h 2330613"/>
                <a:gd name="connsiteX77" fmla="*/ 6654800 w 8051800"/>
                <a:gd name="connsiteY77" fmla="*/ 1320948 h 2330613"/>
                <a:gd name="connsiteX78" fmla="*/ 6699250 w 8051800"/>
                <a:gd name="connsiteY78" fmla="*/ 1295548 h 2330613"/>
                <a:gd name="connsiteX79" fmla="*/ 6743700 w 8051800"/>
                <a:gd name="connsiteY79" fmla="*/ 1263798 h 2330613"/>
                <a:gd name="connsiteX80" fmla="*/ 6807200 w 8051800"/>
                <a:gd name="connsiteY80" fmla="*/ 1232048 h 2330613"/>
                <a:gd name="connsiteX81" fmla="*/ 6838950 w 8051800"/>
                <a:gd name="connsiteY81" fmla="*/ 1219348 h 2330613"/>
                <a:gd name="connsiteX82" fmla="*/ 6864350 w 8051800"/>
                <a:gd name="connsiteY82" fmla="*/ 1200298 h 2330613"/>
                <a:gd name="connsiteX83" fmla="*/ 6902450 w 8051800"/>
                <a:gd name="connsiteY83" fmla="*/ 1187598 h 2330613"/>
                <a:gd name="connsiteX84" fmla="*/ 6934200 w 8051800"/>
                <a:gd name="connsiteY84" fmla="*/ 1168548 h 2330613"/>
                <a:gd name="connsiteX85" fmla="*/ 6959600 w 8051800"/>
                <a:gd name="connsiteY85" fmla="*/ 1149498 h 2330613"/>
                <a:gd name="connsiteX86" fmla="*/ 6991350 w 8051800"/>
                <a:gd name="connsiteY86" fmla="*/ 1136798 h 2330613"/>
                <a:gd name="connsiteX87" fmla="*/ 7016750 w 8051800"/>
                <a:gd name="connsiteY87" fmla="*/ 1124098 h 2330613"/>
                <a:gd name="connsiteX88" fmla="*/ 7048500 w 8051800"/>
                <a:gd name="connsiteY88" fmla="*/ 1111398 h 2330613"/>
                <a:gd name="connsiteX89" fmla="*/ 7099300 w 8051800"/>
                <a:gd name="connsiteY89" fmla="*/ 1085998 h 2330613"/>
                <a:gd name="connsiteX90" fmla="*/ 7137400 w 8051800"/>
                <a:gd name="connsiteY90" fmla="*/ 1066948 h 2330613"/>
                <a:gd name="connsiteX91" fmla="*/ 7169150 w 8051800"/>
                <a:gd name="connsiteY91" fmla="*/ 1041548 h 2330613"/>
                <a:gd name="connsiteX92" fmla="*/ 7188200 w 8051800"/>
                <a:gd name="connsiteY92" fmla="*/ 1035198 h 2330613"/>
                <a:gd name="connsiteX93" fmla="*/ 7213600 w 8051800"/>
                <a:gd name="connsiteY93" fmla="*/ 1016148 h 2330613"/>
                <a:gd name="connsiteX94" fmla="*/ 7239000 w 8051800"/>
                <a:gd name="connsiteY94" fmla="*/ 1003448 h 2330613"/>
                <a:gd name="connsiteX95" fmla="*/ 7264400 w 8051800"/>
                <a:gd name="connsiteY95" fmla="*/ 984398 h 2330613"/>
                <a:gd name="connsiteX96" fmla="*/ 7289800 w 8051800"/>
                <a:gd name="connsiteY96" fmla="*/ 971698 h 2330613"/>
                <a:gd name="connsiteX97" fmla="*/ 7353300 w 8051800"/>
                <a:gd name="connsiteY97" fmla="*/ 933598 h 2330613"/>
                <a:gd name="connsiteX98" fmla="*/ 7378700 w 8051800"/>
                <a:gd name="connsiteY98" fmla="*/ 920898 h 2330613"/>
                <a:gd name="connsiteX99" fmla="*/ 7423150 w 8051800"/>
                <a:gd name="connsiteY99" fmla="*/ 889148 h 2330613"/>
                <a:gd name="connsiteX100" fmla="*/ 7454900 w 8051800"/>
                <a:gd name="connsiteY100" fmla="*/ 870098 h 2330613"/>
                <a:gd name="connsiteX101" fmla="*/ 7493000 w 8051800"/>
                <a:gd name="connsiteY101" fmla="*/ 844698 h 2330613"/>
                <a:gd name="connsiteX102" fmla="*/ 7512050 w 8051800"/>
                <a:gd name="connsiteY102" fmla="*/ 831998 h 2330613"/>
                <a:gd name="connsiteX103" fmla="*/ 7537450 w 8051800"/>
                <a:gd name="connsiteY103" fmla="*/ 819298 h 2330613"/>
                <a:gd name="connsiteX104" fmla="*/ 7569200 w 8051800"/>
                <a:gd name="connsiteY104" fmla="*/ 793898 h 2330613"/>
                <a:gd name="connsiteX105" fmla="*/ 7588250 w 8051800"/>
                <a:gd name="connsiteY105" fmla="*/ 781198 h 2330613"/>
                <a:gd name="connsiteX106" fmla="*/ 7613650 w 8051800"/>
                <a:gd name="connsiteY106" fmla="*/ 762148 h 2330613"/>
                <a:gd name="connsiteX107" fmla="*/ 7639050 w 8051800"/>
                <a:gd name="connsiteY107" fmla="*/ 749448 h 2330613"/>
                <a:gd name="connsiteX108" fmla="*/ 7715250 w 8051800"/>
                <a:gd name="connsiteY108" fmla="*/ 679598 h 2330613"/>
                <a:gd name="connsiteX109" fmla="*/ 7747000 w 8051800"/>
                <a:gd name="connsiteY109" fmla="*/ 647848 h 2330613"/>
                <a:gd name="connsiteX110" fmla="*/ 7791450 w 8051800"/>
                <a:gd name="connsiteY110" fmla="*/ 609748 h 2330613"/>
                <a:gd name="connsiteX111" fmla="*/ 7804150 w 8051800"/>
                <a:gd name="connsiteY111" fmla="*/ 590698 h 2330613"/>
                <a:gd name="connsiteX112" fmla="*/ 7823200 w 8051800"/>
                <a:gd name="connsiteY112" fmla="*/ 577998 h 2330613"/>
                <a:gd name="connsiteX113" fmla="*/ 7842250 w 8051800"/>
                <a:gd name="connsiteY113" fmla="*/ 558948 h 2330613"/>
                <a:gd name="connsiteX114" fmla="*/ 7899400 w 8051800"/>
                <a:gd name="connsiteY114" fmla="*/ 508148 h 2330613"/>
                <a:gd name="connsiteX115" fmla="*/ 7912100 w 8051800"/>
                <a:gd name="connsiteY115" fmla="*/ 489098 h 2330613"/>
                <a:gd name="connsiteX116" fmla="*/ 7950200 w 8051800"/>
                <a:gd name="connsiteY116" fmla="*/ 463698 h 2330613"/>
                <a:gd name="connsiteX117" fmla="*/ 7975600 w 8051800"/>
                <a:gd name="connsiteY117" fmla="*/ 425598 h 2330613"/>
                <a:gd name="connsiteX118" fmla="*/ 7988300 w 8051800"/>
                <a:gd name="connsiteY118" fmla="*/ 406548 h 2330613"/>
                <a:gd name="connsiteX119" fmla="*/ 8007350 w 8051800"/>
                <a:gd name="connsiteY119" fmla="*/ 387498 h 2330613"/>
                <a:gd name="connsiteX120" fmla="*/ 8026400 w 8051800"/>
                <a:gd name="connsiteY120" fmla="*/ 349398 h 2330613"/>
                <a:gd name="connsiteX121" fmla="*/ 8045450 w 8051800"/>
                <a:gd name="connsiteY121" fmla="*/ 285898 h 2330613"/>
                <a:gd name="connsiteX122" fmla="*/ 8051800 w 8051800"/>
                <a:gd name="connsiteY122" fmla="*/ 247798 h 2330613"/>
                <a:gd name="connsiteX123" fmla="*/ 8045450 w 8051800"/>
                <a:gd name="connsiteY123" fmla="*/ 190648 h 2330613"/>
                <a:gd name="connsiteX124" fmla="*/ 8039100 w 8051800"/>
                <a:gd name="connsiteY124" fmla="*/ 171598 h 2330613"/>
                <a:gd name="connsiteX125" fmla="*/ 7994650 w 8051800"/>
                <a:gd name="connsiteY125" fmla="*/ 146198 h 2330613"/>
                <a:gd name="connsiteX126" fmla="*/ 7962900 w 8051800"/>
                <a:gd name="connsiteY126" fmla="*/ 133498 h 2330613"/>
                <a:gd name="connsiteX127" fmla="*/ 7943850 w 8051800"/>
                <a:gd name="connsiteY127" fmla="*/ 127148 h 2330613"/>
                <a:gd name="connsiteX128" fmla="*/ 7740650 w 8051800"/>
                <a:gd name="connsiteY128" fmla="*/ 108098 h 2330613"/>
                <a:gd name="connsiteX129" fmla="*/ 7315200 w 8051800"/>
                <a:gd name="connsiteY129" fmla="*/ 95398 h 2330613"/>
                <a:gd name="connsiteX130" fmla="*/ 7251700 w 8051800"/>
                <a:gd name="connsiteY130" fmla="*/ 89048 h 2330613"/>
                <a:gd name="connsiteX131" fmla="*/ 7105650 w 8051800"/>
                <a:gd name="connsiteY131" fmla="*/ 76348 h 2330613"/>
                <a:gd name="connsiteX132" fmla="*/ 6946900 w 8051800"/>
                <a:gd name="connsiteY132" fmla="*/ 82698 h 2330613"/>
                <a:gd name="connsiteX133" fmla="*/ 6597650 w 8051800"/>
                <a:gd name="connsiteY133" fmla="*/ 69998 h 2330613"/>
                <a:gd name="connsiteX134" fmla="*/ 6413500 w 8051800"/>
                <a:gd name="connsiteY134" fmla="*/ 57298 h 2330613"/>
                <a:gd name="connsiteX135" fmla="*/ 6083300 w 8051800"/>
                <a:gd name="connsiteY135" fmla="*/ 76348 h 2330613"/>
                <a:gd name="connsiteX136" fmla="*/ 5886450 w 8051800"/>
                <a:gd name="connsiteY136" fmla="*/ 69998 h 2330613"/>
                <a:gd name="connsiteX137" fmla="*/ 5810250 w 8051800"/>
                <a:gd name="connsiteY137" fmla="*/ 63648 h 2330613"/>
                <a:gd name="connsiteX138" fmla="*/ 5784850 w 8051800"/>
                <a:gd name="connsiteY138" fmla="*/ 57298 h 2330613"/>
                <a:gd name="connsiteX139" fmla="*/ 5740400 w 8051800"/>
                <a:gd name="connsiteY139" fmla="*/ 50948 h 2330613"/>
                <a:gd name="connsiteX140" fmla="*/ 5645150 w 8051800"/>
                <a:gd name="connsiteY140" fmla="*/ 44598 h 2330613"/>
                <a:gd name="connsiteX141" fmla="*/ 5568950 w 8051800"/>
                <a:gd name="connsiteY141" fmla="*/ 38248 h 2330613"/>
                <a:gd name="connsiteX142" fmla="*/ 5473700 w 8051800"/>
                <a:gd name="connsiteY142" fmla="*/ 31898 h 2330613"/>
                <a:gd name="connsiteX143" fmla="*/ 5422900 w 8051800"/>
                <a:gd name="connsiteY143" fmla="*/ 25548 h 2330613"/>
                <a:gd name="connsiteX144" fmla="*/ 5321300 w 8051800"/>
                <a:gd name="connsiteY144" fmla="*/ 19198 h 2330613"/>
                <a:gd name="connsiteX145" fmla="*/ 4800600 w 8051800"/>
                <a:gd name="connsiteY145" fmla="*/ 19198 h 2330613"/>
                <a:gd name="connsiteX146" fmla="*/ 4622800 w 8051800"/>
                <a:gd name="connsiteY146" fmla="*/ 25548 h 2330613"/>
                <a:gd name="connsiteX147" fmla="*/ 4375150 w 8051800"/>
                <a:gd name="connsiteY147" fmla="*/ 44598 h 2330613"/>
                <a:gd name="connsiteX148" fmla="*/ 4286250 w 8051800"/>
                <a:gd name="connsiteY148" fmla="*/ 50948 h 2330613"/>
                <a:gd name="connsiteX149" fmla="*/ 4254500 w 8051800"/>
                <a:gd name="connsiteY149" fmla="*/ 57298 h 2330613"/>
                <a:gd name="connsiteX150" fmla="*/ 4089400 w 8051800"/>
                <a:gd name="connsiteY150" fmla="*/ 69998 h 2330613"/>
                <a:gd name="connsiteX151" fmla="*/ 4064000 w 8051800"/>
                <a:gd name="connsiteY151" fmla="*/ 76348 h 2330613"/>
                <a:gd name="connsiteX152" fmla="*/ 3771900 w 8051800"/>
                <a:gd name="connsiteY152" fmla="*/ 101748 h 2330613"/>
                <a:gd name="connsiteX153" fmla="*/ 3644900 w 8051800"/>
                <a:gd name="connsiteY153" fmla="*/ 114448 h 2330613"/>
                <a:gd name="connsiteX154" fmla="*/ 2571750 w 8051800"/>
                <a:gd name="connsiteY154" fmla="*/ 114448 h 2330613"/>
                <a:gd name="connsiteX155" fmla="*/ 2463800 w 8051800"/>
                <a:gd name="connsiteY155" fmla="*/ 120798 h 2330613"/>
                <a:gd name="connsiteX156" fmla="*/ 2216150 w 8051800"/>
                <a:gd name="connsiteY156" fmla="*/ 133498 h 2330613"/>
                <a:gd name="connsiteX157" fmla="*/ 2095500 w 8051800"/>
                <a:gd name="connsiteY157" fmla="*/ 146198 h 2330613"/>
                <a:gd name="connsiteX158" fmla="*/ 1809750 w 8051800"/>
                <a:gd name="connsiteY158" fmla="*/ 165248 h 2330613"/>
                <a:gd name="connsiteX159" fmla="*/ 1676400 w 8051800"/>
                <a:gd name="connsiteY159" fmla="*/ 177948 h 2330613"/>
                <a:gd name="connsiteX160" fmla="*/ 1543050 w 8051800"/>
                <a:gd name="connsiteY160" fmla="*/ 184298 h 2330613"/>
                <a:gd name="connsiteX161" fmla="*/ 1244600 w 8051800"/>
                <a:gd name="connsiteY161" fmla="*/ 177948 h 2330613"/>
                <a:gd name="connsiteX162" fmla="*/ 1162050 w 8051800"/>
                <a:gd name="connsiteY162" fmla="*/ 171598 h 2330613"/>
                <a:gd name="connsiteX163" fmla="*/ 1016000 w 8051800"/>
                <a:gd name="connsiteY163" fmla="*/ 165248 h 2330613"/>
                <a:gd name="connsiteX164" fmla="*/ 590550 w 8051800"/>
                <a:gd name="connsiteY164" fmla="*/ 171598 h 2330613"/>
                <a:gd name="connsiteX165" fmla="*/ 482600 w 8051800"/>
                <a:gd name="connsiteY165" fmla="*/ 177948 h 2330613"/>
                <a:gd name="connsiteX166" fmla="*/ 387350 w 8051800"/>
                <a:gd name="connsiteY166" fmla="*/ 196998 h 2330613"/>
                <a:gd name="connsiteX167" fmla="*/ 349250 w 8051800"/>
                <a:gd name="connsiteY167" fmla="*/ 203348 h 2330613"/>
                <a:gd name="connsiteX168" fmla="*/ 304800 w 8051800"/>
                <a:gd name="connsiteY168" fmla="*/ 222398 h 2330613"/>
                <a:gd name="connsiteX169" fmla="*/ 260350 w 8051800"/>
                <a:gd name="connsiteY169" fmla="*/ 235098 h 2330613"/>
                <a:gd name="connsiteX170" fmla="*/ 241300 w 8051800"/>
                <a:gd name="connsiteY170" fmla="*/ 247798 h 2330613"/>
                <a:gd name="connsiteX171" fmla="*/ 215900 w 8051800"/>
                <a:gd name="connsiteY171" fmla="*/ 260498 h 2330613"/>
                <a:gd name="connsiteX172" fmla="*/ 158750 w 8051800"/>
                <a:gd name="connsiteY172" fmla="*/ 292248 h 2330613"/>
                <a:gd name="connsiteX173" fmla="*/ 127000 w 8051800"/>
                <a:gd name="connsiteY173" fmla="*/ 330348 h 2330613"/>
                <a:gd name="connsiteX174" fmla="*/ 95250 w 8051800"/>
                <a:gd name="connsiteY174" fmla="*/ 374798 h 2330613"/>
                <a:gd name="connsiteX175" fmla="*/ 76200 w 8051800"/>
                <a:gd name="connsiteY175" fmla="*/ 419248 h 2330613"/>
                <a:gd name="connsiteX176" fmla="*/ 69850 w 8051800"/>
                <a:gd name="connsiteY176" fmla="*/ 457348 h 2330613"/>
                <a:gd name="connsiteX177" fmla="*/ 57150 w 8051800"/>
                <a:gd name="connsiteY177" fmla="*/ 482748 h 2330613"/>
                <a:gd name="connsiteX178" fmla="*/ 38100 w 8051800"/>
                <a:gd name="connsiteY178" fmla="*/ 628798 h 2330613"/>
                <a:gd name="connsiteX179" fmla="*/ 31750 w 8051800"/>
                <a:gd name="connsiteY179" fmla="*/ 660548 h 2330613"/>
                <a:gd name="connsiteX180" fmla="*/ 25400 w 8051800"/>
                <a:gd name="connsiteY180" fmla="*/ 704998 h 2330613"/>
                <a:gd name="connsiteX181" fmla="*/ 19050 w 8051800"/>
                <a:gd name="connsiteY181" fmla="*/ 730398 h 2330613"/>
                <a:gd name="connsiteX182" fmla="*/ 0 w 8051800"/>
                <a:gd name="connsiteY182" fmla="*/ 812948 h 2330613"/>
                <a:gd name="connsiteX183" fmla="*/ 6350 w 8051800"/>
                <a:gd name="connsiteY183" fmla="*/ 1257448 h 2330613"/>
                <a:gd name="connsiteX184" fmla="*/ 12700 w 8051800"/>
                <a:gd name="connsiteY184" fmla="*/ 1282848 h 2330613"/>
                <a:gd name="connsiteX185" fmla="*/ 19050 w 8051800"/>
                <a:gd name="connsiteY185" fmla="*/ 1638448 h 2330613"/>
                <a:gd name="connsiteX186" fmla="*/ 25400 w 8051800"/>
                <a:gd name="connsiteY186" fmla="*/ 1676548 h 2330613"/>
                <a:gd name="connsiteX187" fmla="*/ 38100 w 8051800"/>
                <a:gd name="connsiteY187" fmla="*/ 1727348 h 2330613"/>
                <a:gd name="connsiteX188" fmla="*/ 44450 w 8051800"/>
                <a:gd name="connsiteY188" fmla="*/ 1803548 h 2330613"/>
                <a:gd name="connsiteX189" fmla="*/ 50800 w 8051800"/>
                <a:gd name="connsiteY189" fmla="*/ 1822598 h 2330613"/>
                <a:gd name="connsiteX190" fmla="*/ 63500 w 8051800"/>
                <a:gd name="connsiteY190" fmla="*/ 1873398 h 2330613"/>
                <a:gd name="connsiteX191" fmla="*/ 76200 w 8051800"/>
                <a:gd name="connsiteY191" fmla="*/ 1930548 h 2330613"/>
                <a:gd name="connsiteX192" fmla="*/ 88900 w 8051800"/>
                <a:gd name="connsiteY192" fmla="*/ 1955948 h 2330613"/>
                <a:gd name="connsiteX193" fmla="*/ 120650 w 8051800"/>
                <a:gd name="connsiteY193" fmla="*/ 2057548 h 2330613"/>
                <a:gd name="connsiteX194" fmla="*/ 139700 w 8051800"/>
                <a:gd name="connsiteY194" fmla="*/ 2089298 h 2330613"/>
                <a:gd name="connsiteX195" fmla="*/ 146050 w 8051800"/>
                <a:gd name="connsiteY195" fmla="*/ 2108348 h 2330613"/>
                <a:gd name="connsiteX196" fmla="*/ 158750 w 8051800"/>
                <a:gd name="connsiteY196" fmla="*/ 2127398 h 2330613"/>
                <a:gd name="connsiteX197" fmla="*/ 177800 w 8051800"/>
                <a:gd name="connsiteY197" fmla="*/ 2165498 h 2330613"/>
                <a:gd name="connsiteX198" fmla="*/ 196850 w 8051800"/>
                <a:gd name="connsiteY198" fmla="*/ 2248048 h 2330613"/>
                <a:gd name="connsiteX199" fmla="*/ 209550 w 8051800"/>
                <a:gd name="connsiteY199" fmla="*/ 2267098 h 2330613"/>
                <a:gd name="connsiteX200" fmla="*/ 215900 w 8051800"/>
                <a:gd name="connsiteY200" fmla="*/ 2286148 h 2330613"/>
                <a:gd name="connsiteX201" fmla="*/ 234950 w 8051800"/>
                <a:gd name="connsiteY201" fmla="*/ 2298848 h 2330613"/>
                <a:gd name="connsiteX202" fmla="*/ 254000 w 8051800"/>
                <a:gd name="connsiteY20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108200 w 8051800"/>
                <a:gd name="connsiteY9" fmla="*/ 2203598 h 2330613"/>
                <a:gd name="connsiteX10" fmla="*/ 2660650 w 8051800"/>
                <a:gd name="connsiteY10" fmla="*/ 2146448 h 2330613"/>
                <a:gd name="connsiteX11" fmla="*/ 2755900 w 8051800"/>
                <a:gd name="connsiteY11" fmla="*/ 2133748 h 2330613"/>
                <a:gd name="connsiteX12" fmla="*/ 2894013 w 8051800"/>
                <a:gd name="connsiteY12" fmla="*/ 2209154 h 2330613"/>
                <a:gd name="connsiteX13" fmla="*/ 3035300 w 8051800"/>
                <a:gd name="connsiteY13" fmla="*/ 2146448 h 2330613"/>
                <a:gd name="connsiteX14" fmla="*/ 3257550 w 8051800"/>
                <a:gd name="connsiteY14" fmla="*/ 2140098 h 2330613"/>
                <a:gd name="connsiteX15" fmla="*/ 3333750 w 8051800"/>
                <a:gd name="connsiteY15" fmla="*/ 2133748 h 2330613"/>
                <a:gd name="connsiteX16" fmla="*/ 3371850 w 8051800"/>
                <a:gd name="connsiteY16" fmla="*/ 2127398 h 2330613"/>
                <a:gd name="connsiteX17" fmla="*/ 3448050 w 8051800"/>
                <a:gd name="connsiteY17" fmla="*/ 2121048 h 2330613"/>
                <a:gd name="connsiteX18" fmla="*/ 3486150 w 8051800"/>
                <a:gd name="connsiteY18" fmla="*/ 2114698 h 2330613"/>
                <a:gd name="connsiteX19" fmla="*/ 3517900 w 8051800"/>
                <a:gd name="connsiteY19" fmla="*/ 2108348 h 2330613"/>
                <a:gd name="connsiteX20" fmla="*/ 3740150 w 8051800"/>
                <a:gd name="connsiteY20" fmla="*/ 2089298 h 2330613"/>
                <a:gd name="connsiteX21" fmla="*/ 3810000 w 8051800"/>
                <a:gd name="connsiteY21" fmla="*/ 2082948 h 2330613"/>
                <a:gd name="connsiteX22" fmla="*/ 3917950 w 8051800"/>
                <a:gd name="connsiteY22" fmla="*/ 2070248 h 2330613"/>
                <a:gd name="connsiteX23" fmla="*/ 3994150 w 8051800"/>
                <a:gd name="connsiteY23" fmla="*/ 2057548 h 2330613"/>
                <a:gd name="connsiteX24" fmla="*/ 4152900 w 8051800"/>
                <a:gd name="connsiteY24" fmla="*/ 2044848 h 2330613"/>
                <a:gd name="connsiteX25" fmla="*/ 4260850 w 8051800"/>
                <a:gd name="connsiteY25" fmla="*/ 2025798 h 2330613"/>
                <a:gd name="connsiteX26" fmla="*/ 4305300 w 8051800"/>
                <a:gd name="connsiteY26" fmla="*/ 2013098 h 2330613"/>
                <a:gd name="connsiteX27" fmla="*/ 4413250 w 8051800"/>
                <a:gd name="connsiteY27" fmla="*/ 2000398 h 2330613"/>
                <a:gd name="connsiteX28" fmla="*/ 4514850 w 8051800"/>
                <a:gd name="connsiteY28" fmla="*/ 1981348 h 2330613"/>
                <a:gd name="connsiteX29" fmla="*/ 4559300 w 8051800"/>
                <a:gd name="connsiteY29" fmla="*/ 1974998 h 2330613"/>
                <a:gd name="connsiteX30" fmla="*/ 4610100 w 8051800"/>
                <a:gd name="connsiteY30" fmla="*/ 1962298 h 2330613"/>
                <a:gd name="connsiteX31" fmla="*/ 4686300 w 8051800"/>
                <a:gd name="connsiteY31" fmla="*/ 1949598 h 2330613"/>
                <a:gd name="connsiteX32" fmla="*/ 4756150 w 8051800"/>
                <a:gd name="connsiteY32" fmla="*/ 1930548 h 2330613"/>
                <a:gd name="connsiteX33" fmla="*/ 4826000 w 8051800"/>
                <a:gd name="connsiteY33" fmla="*/ 1917848 h 2330613"/>
                <a:gd name="connsiteX34" fmla="*/ 4857750 w 8051800"/>
                <a:gd name="connsiteY34" fmla="*/ 1905148 h 2330613"/>
                <a:gd name="connsiteX35" fmla="*/ 4914900 w 8051800"/>
                <a:gd name="connsiteY35" fmla="*/ 1892448 h 2330613"/>
                <a:gd name="connsiteX36" fmla="*/ 4953000 w 8051800"/>
                <a:gd name="connsiteY36" fmla="*/ 1879748 h 2330613"/>
                <a:gd name="connsiteX37" fmla="*/ 5010150 w 8051800"/>
                <a:gd name="connsiteY37" fmla="*/ 1867048 h 2330613"/>
                <a:gd name="connsiteX38" fmla="*/ 5041900 w 8051800"/>
                <a:gd name="connsiteY38" fmla="*/ 1854348 h 2330613"/>
                <a:gd name="connsiteX39" fmla="*/ 5086350 w 8051800"/>
                <a:gd name="connsiteY39" fmla="*/ 1847998 h 2330613"/>
                <a:gd name="connsiteX40" fmla="*/ 5168900 w 8051800"/>
                <a:gd name="connsiteY40" fmla="*/ 1835298 h 2330613"/>
                <a:gd name="connsiteX41" fmla="*/ 5213350 w 8051800"/>
                <a:gd name="connsiteY41" fmla="*/ 1822598 h 2330613"/>
                <a:gd name="connsiteX42" fmla="*/ 5289550 w 8051800"/>
                <a:gd name="connsiteY42" fmla="*/ 1803548 h 2330613"/>
                <a:gd name="connsiteX43" fmla="*/ 5308600 w 8051800"/>
                <a:gd name="connsiteY43" fmla="*/ 1797198 h 2330613"/>
                <a:gd name="connsiteX44" fmla="*/ 5334000 w 8051800"/>
                <a:gd name="connsiteY44" fmla="*/ 1790848 h 2330613"/>
                <a:gd name="connsiteX45" fmla="*/ 5372100 w 8051800"/>
                <a:gd name="connsiteY45" fmla="*/ 1778148 h 2330613"/>
                <a:gd name="connsiteX46" fmla="*/ 5435600 w 8051800"/>
                <a:gd name="connsiteY46" fmla="*/ 1771798 h 2330613"/>
                <a:gd name="connsiteX47" fmla="*/ 5480050 w 8051800"/>
                <a:gd name="connsiteY47" fmla="*/ 1765448 h 2330613"/>
                <a:gd name="connsiteX48" fmla="*/ 5556250 w 8051800"/>
                <a:gd name="connsiteY48" fmla="*/ 1746398 h 2330613"/>
                <a:gd name="connsiteX49" fmla="*/ 5581650 w 8051800"/>
                <a:gd name="connsiteY49" fmla="*/ 1740048 h 2330613"/>
                <a:gd name="connsiteX50" fmla="*/ 5619750 w 8051800"/>
                <a:gd name="connsiteY50" fmla="*/ 1733698 h 2330613"/>
                <a:gd name="connsiteX51" fmla="*/ 5676900 w 8051800"/>
                <a:gd name="connsiteY51" fmla="*/ 1714648 h 2330613"/>
                <a:gd name="connsiteX52" fmla="*/ 5708650 w 8051800"/>
                <a:gd name="connsiteY52" fmla="*/ 1701948 h 2330613"/>
                <a:gd name="connsiteX53" fmla="*/ 5734050 w 8051800"/>
                <a:gd name="connsiteY53" fmla="*/ 1695598 h 2330613"/>
                <a:gd name="connsiteX54" fmla="*/ 5803900 w 8051800"/>
                <a:gd name="connsiteY54" fmla="*/ 1682898 h 2330613"/>
                <a:gd name="connsiteX55" fmla="*/ 5854700 w 8051800"/>
                <a:gd name="connsiteY55" fmla="*/ 1657498 h 2330613"/>
                <a:gd name="connsiteX56" fmla="*/ 5911850 w 8051800"/>
                <a:gd name="connsiteY56" fmla="*/ 1638448 h 2330613"/>
                <a:gd name="connsiteX57" fmla="*/ 5930900 w 8051800"/>
                <a:gd name="connsiteY57" fmla="*/ 1632098 h 2330613"/>
                <a:gd name="connsiteX58" fmla="*/ 5969000 w 8051800"/>
                <a:gd name="connsiteY58" fmla="*/ 1613048 h 2330613"/>
                <a:gd name="connsiteX59" fmla="*/ 5994400 w 8051800"/>
                <a:gd name="connsiteY59" fmla="*/ 1606698 h 2330613"/>
                <a:gd name="connsiteX60" fmla="*/ 6026150 w 8051800"/>
                <a:gd name="connsiteY60" fmla="*/ 1593998 h 2330613"/>
                <a:gd name="connsiteX61" fmla="*/ 6064250 w 8051800"/>
                <a:gd name="connsiteY61" fmla="*/ 1581298 h 2330613"/>
                <a:gd name="connsiteX62" fmla="*/ 6096000 w 8051800"/>
                <a:gd name="connsiteY62" fmla="*/ 1568598 h 2330613"/>
                <a:gd name="connsiteX63" fmla="*/ 6127750 w 8051800"/>
                <a:gd name="connsiteY63" fmla="*/ 1562248 h 2330613"/>
                <a:gd name="connsiteX64" fmla="*/ 6184900 w 8051800"/>
                <a:gd name="connsiteY64" fmla="*/ 1536848 h 2330613"/>
                <a:gd name="connsiteX65" fmla="*/ 6210300 w 8051800"/>
                <a:gd name="connsiteY65" fmla="*/ 1530498 h 2330613"/>
                <a:gd name="connsiteX66" fmla="*/ 6292850 w 8051800"/>
                <a:gd name="connsiteY66" fmla="*/ 1505098 h 2330613"/>
                <a:gd name="connsiteX67" fmla="*/ 6318250 w 8051800"/>
                <a:gd name="connsiteY67" fmla="*/ 1492398 h 2330613"/>
                <a:gd name="connsiteX68" fmla="*/ 6369050 w 8051800"/>
                <a:gd name="connsiteY68" fmla="*/ 1473348 h 2330613"/>
                <a:gd name="connsiteX69" fmla="*/ 6413500 w 8051800"/>
                <a:gd name="connsiteY69" fmla="*/ 1447948 h 2330613"/>
                <a:gd name="connsiteX70" fmla="*/ 6464300 w 8051800"/>
                <a:gd name="connsiteY70" fmla="*/ 1422548 h 2330613"/>
                <a:gd name="connsiteX71" fmla="*/ 6483350 w 8051800"/>
                <a:gd name="connsiteY71" fmla="*/ 1409848 h 2330613"/>
                <a:gd name="connsiteX72" fmla="*/ 6521450 w 8051800"/>
                <a:gd name="connsiteY72" fmla="*/ 1397148 h 2330613"/>
                <a:gd name="connsiteX73" fmla="*/ 6565900 w 8051800"/>
                <a:gd name="connsiteY73" fmla="*/ 1365398 h 2330613"/>
                <a:gd name="connsiteX74" fmla="*/ 6610350 w 8051800"/>
                <a:gd name="connsiteY74" fmla="*/ 1346348 h 2330613"/>
                <a:gd name="connsiteX75" fmla="*/ 6635750 w 8051800"/>
                <a:gd name="connsiteY75" fmla="*/ 1327298 h 2330613"/>
                <a:gd name="connsiteX76" fmla="*/ 6654800 w 8051800"/>
                <a:gd name="connsiteY76" fmla="*/ 1320948 h 2330613"/>
                <a:gd name="connsiteX77" fmla="*/ 6699250 w 8051800"/>
                <a:gd name="connsiteY77" fmla="*/ 1295548 h 2330613"/>
                <a:gd name="connsiteX78" fmla="*/ 6743700 w 8051800"/>
                <a:gd name="connsiteY78" fmla="*/ 1263798 h 2330613"/>
                <a:gd name="connsiteX79" fmla="*/ 6807200 w 8051800"/>
                <a:gd name="connsiteY79" fmla="*/ 1232048 h 2330613"/>
                <a:gd name="connsiteX80" fmla="*/ 6838950 w 8051800"/>
                <a:gd name="connsiteY80" fmla="*/ 1219348 h 2330613"/>
                <a:gd name="connsiteX81" fmla="*/ 6864350 w 8051800"/>
                <a:gd name="connsiteY81" fmla="*/ 1200298 h 2330613"/>
                <a:gd name="connsiteX82" fmla="*/ 6902450 w 8051800"/>
                <a:gd name="connsiteY82" fmla="*/ 1187598 h 2330613"/>
                <a:gd name="connsiteX83" fmla="*/ 6934200 w 8051800"/>
                <a:gd name="connsiteY83" fmla="*/ 1168548 h 2330613"/>
                <a:gd name="connsiteX84" fmla="*/ 6959600 w 8051800"/>
                <a:gd name="connsiteY84" fmla="*/ 1149498 h 2330613"/>
                <a:gd name="connsiteX85" fmla="*/ 6991350 w 8051800"/>
                <a:gd name="connsiteY85" fmla="*/ 1136798 h 2330613"/>
                <a:gd name="connsiteX86" fmla="*/ 7016750 w 8051800"/>
                <a:gd name="connsiteY86" fmla="*/ 1124098 h 2330613"/>
                <a:gd name="connsiteX87" fmla="*/ 7048500 w 8051800"/>
                <a:gd name="connsiteY87" fmla="*/ 1111398 h 2330613"/>
                <a:gd name="connsiteX88" fmla="*/ 7099300 w 8051800"/>
                <a:gd name="connsiteY88" fmla="*/ 1085998 h 2330613"/>
                <a:gd name="connsiteX89" fmla="*/ 7137400 w 8051800"/>
                <a:gd name="connsiteY89" fmla="*/ 1066948 h 2330613"/>
                <a:gd name="connsiteX90" fmla="*/ 7169150 w 8051800"/>
                <a:gd name="connsiteY90" fmla="*/ 1041548 h 2330613"/>
                <a:gd name="connsiteX91" fmla="*/ 7188200 w 8051800"/>
                <a:gd name="connsiteY91" fmla="*/ 1035198 h 2330613"/>
                <a:gd name="connsiteX92" fmla="*/ 7213600 w 8051800"/>
                <a:gd name="connsiteY92" fmla="*/ 1016148 h 2330613"/>
                <a:gd name="connsiteX93" fmla="*/ 7239000 w 8051800"/>
                <a:gd name="connsiteY93" fmla="*/ 1003448 h 2330613"/>
                <a:gd name="connsiteX94" fmla="*/ 7264400 w 8051800"/>
                <a:gd name="connsiteY94" fmla="*/ 984398 h 2330613"/>
                <a:gd name="connsiteX95" fmla="*/ 7289800 w 8051800"/>
                <a:gd name="connsiteY95" fmla="*/ 971698 h 2330613"/>
                <a:gd name="connsiteX96" fmla="*/ 7353300 w 8051800"/>
                <a:gd name="connsiteY96" fmla="*/ 933598 h 2330613"/>
                <a:gd name="connsiteX97" fmla="*/ 7378700 w 8051800"/>
                <a:gd name="connsiteY97" fmla="*/ 920898 h 2330613"/>
                <a:gd name="connsiteX98" fmla="*/ 7423150 w 8051800"/>
                <a:gd name="connsiteY98" fmla="*/ 889148 h 2330613"/>
                <a:gd name="connsiteX99" fmla="*/ 7454900 w 8051800"/>
                <a:gd name="connsiteY99" fmla="*/ 870098 h 2330613"/>
                <a:gd name="connsiteX100" fmla="*/ 7493000 w 8051800"/>
                <a:gd name="connsiteY100" fmla="*/ 844698 h 2330613"/>
                <a:gd name="connsiteX101" fmla="*/ 7512050 w 8051800"/>
                <a:gd name="connsiteY101" fmla="*/ 831998 h 2330613"/>
                <a:gd name="connsiteX102" fmla="*/ 7537450 w 8051800"/>
                <a:gd name="connsiteY102" fmla="*/ 819298 h 2330613"/>
                <a:gd name="connsiteX103" fmla="*/ 7569200 w 8051800"/>
                <a:gd name="connsiteY103" fmla="*/ 793898 h 2330613"/>
                <a:gd name="connsiteX104" fmla="*/ 7588250 w 8051800"/>
                <a:gd name="connsiteY104" fmla="*/ 781198 h 2330613"/>
                <a:gd name="connsiteX105" fmla="*/ 7613650 w 8051800"/>
                <a:gd name="connsiteY105" fmla="*/ 762148 h 2330613"/>
                <a:gd name="connsiteX106" fmla="*/ 7639050 w 8051800"/>
                <a:gd name="connsiteY106" fmla="*/ 749448 h 2330613"/>
                <a:gd name="connsiteX107" fmla="*/ 7715250 w 8051800"/>
                <a:gd name="connsiteY107" fmla="*/ 679598 h 2330613"/>
                <a:gd name="connsiteX108" fmla="*/ 7747000 w 8051800"/>
                <a:gd name="connsiteY108" fmla="*/ 647848 h 2330613"/>
                <a:gd name="connsiteX109" fmla="*/ 7791450 w 8051800"/>
                <a:gd name="connsiteY109" fmla="*/ 609748 h 2330613"/>
                <a:gd name="connsiteX110" fmla="*/ 7804150 w 8051800"/>
                <a:gd name="connsiteY110" fmla="*/ 590698 h 2330613"/>
                <a:gd name="connsiteX111" fmla="*/ 7823200 w 8051800"/>
                <a:gd name="connsiteY111" fmla="*/ 577998 h 2330613"/>
                <a:gd name="connsiteX112" fmla="*/ 7842250 w 8051800"/>
                <a:gd name="connsiteY112" fmla="*/ 558948 h 2330613"/>
                <a:gd name="connsiteX113" fmla="*/ 7899400 w 8051800"/>
                <a:gd name="connsiteY113" fmla="*/ 508148 h 2330613"/>
                <a:gd name="connsiteX114" fmla="*/ 7912100 w 8051800"/>
                <a:gd name="connsiteY114" fmla="*/ 489098 h 2330613"/>
                <a:gd name="connsiteX115" fmla="*/ 7950200 w 8051800"/>
                <a:gd name="connsiteY115" fmla="*/ 463698 h 2330613"/>
                <a:gd name="connsiteX116" fmla="*/ 7975600 w 8051800"/>
                <a:gd name="connsiteY116" fmla="*/ 425598 h 2330613"/>
                <a:gd name="connsiteX117" fmla="*/ 7988300 w 8051800"/>
                <a:gd name="connsiteY117" fmla="*/ 406548 h 2330613"/>
                <a:gd name="connsiteX118" fmla="*/ 8007350 w 8051800"/>
                <a:gd name="connsiteY118" fmla="*/ 387498 h 2330613"/>
                <a:gd name="connsiteX119" fmla="*/ 8026400 w 8051800"/>
                <a:gd name="connsiteY119" fmla="*/ 349398 h 2330613"/>
                <a:gd name="connsiteX120" fmla="*/ 8045450 w 8051800"/>
                <a:gd name="connsiteY120" fmla="*/ 285898 h 2330613"/>
                <a:gd name="connsiteX121" fmla="*/ 8051800 w 8051800"/>
                <a:gd name="connsiteY121" fmla="*/ 247798 h 2330613"/>
                <a:gd name="connsiteX122" fmla="*/ 8045450 w 8051800"/>
                <a:gd name="connsiteY122" fmla="*/ 190648 h 2330613"/>
                <a:gd name="connsiteX123" fmla="*/ 8039100 w 8051800"/>
                <a:gd name="connsiteY123" fmla="*/ 171598 h 2330613"/>
                <a:gd name="connsiteX124" fmla="*/ 7994650 w 8051800"/>
                <a:gd name="connsiteY124" fmla="*/ 146198 h 2330613"/>
                <a:gd name="connsiteX125" fmla="*/ 7962900 w 8051800"/>
                <a:gd name="connsiteY125" fmla="*/ 133498 h 2330613"/>
                <a:gd name="connsiteX126" fmla="*/ 7943850 w 8051800"/>
                <a:gd name="connsiteY126" fmla="*/ 127148 h 2330613"/>
                <a:gd name="connsiteX127" fmla="*/ 7740650 w 8051800"/>
                <a:gd name="connsiteY127" fmla="*/ 108098 h 2330613"/>
                <a:gd name="connsiteX128" fmla="*/ 7315200 w 8051800"/>
                <a:gd name="connsiteY128" fmla="*/ 95398 h 2330613"/>
                <a:gd name="connsiteX129" fmla="*/ 7251700 w 8051800"/>
                <a:gd name="connsiteY129" fmla="*/ 89048 h 2330613"/>
                <a:gd name="connsiteX130" fmla="*/ 7105650 w 8051800"/>
                <a:gd name="connsiteY130" fmla="*/ 76348 h 2330613"/>
                <a:gd name="connsiteX131" fmla="*/ 6946900 w 8051800"/>
                <a:gd name="connsiteY131" fmla="*/ 82698 h 2330613"/>
                <a:gd name="connsiteX132" fmla="*/ 6597650 w 8051800"/>
                <a:gd name="connsiteY132" fmla="*/ 69998 h 2330613"/>
                <a:gd name="connsiteX133" fmla="*/ 6413500 w 8051800"/>
                <a:gd name="connsiteY133" fmla="*/ 57298 h 2330613"/>
                <a:gd name="connsiteX134" fmla="*/ 6083300 w 8051800"/>
                <a:gd name="connsiteY134" fmla="*/ 76348 h 2330613"/>
                <a:gd name="connsiteX135" fmla="*/ 5886450 w 8051800"/>
                <a:gd name="connsiteY135" fmla="*/ 69998 h 2330613"/>
                <a:gd name="connsiteX136" fmla="*/ 5810250 w 8051800"/>
                <a:gd name="connsiteY136" fmla="*/ 63648 h 2330613"/>
                <a:gd name="connsiteX137" fmla="*/ 5784850 w 8051800"/>
                <a:gd name="connsiteY137" fmla="*/ 57298 h 2330613"/>
                <a:gd name="connsiteX138" fmla="*/ 5740400 w 8051800"/>
                <a:gd name="connsiteY138" fmla="*/ 50948 h 2330613"/>
                <a:gd name="connsiteX139" fmla="*/ 5645150 w 8051800"/>
                <a:gd name="connsiteY139" fmla="*/ 44598 h 2330613"/>
                <a:gd name="connsiteX140" fmla="*/ 5568950 w 8051800"/>
                <a:gd name="connsiteY140" fmla="*/ 38248 h 2330613"/>
                <a:gd name="connsiteX141" fmla="*/ 5473700 w 8051800"/>
                <a:gd name="connsiteY141" fmla="*/ 31898 h 2330613"/>
                <a:gd name="connsiteX142" fmla="*/ 5422900 w 8051800"/>
                <a:gd name="connsiteY142" fmla="*/ 25548 h 2330613"/>
                <a:gd name="connsiteX143" fmla="*/ 5321300 w 8051800"/>
                <a:gd name="connsiteY143" fmla="*/ 19198 h 2330613"/>
                <a:gd name="connsiteX144" fmla="*/ 4800600 w 8051800"/>
                <a:gd name="connsiteY144" fmla="*/ 19198 h 2330613"/>
                <a:gd name="connsiteX145" fmla="*/ 4622800 w 8051800"/>
                <a:gd name="connsiteY145" fmla="*/ 25548 h 2330613"/>
                <a:gd name="connsiteX146" fmla="*/ 4375150 w 8051800"/>
                <a:gd name="connsiteY146" fmla="*/ 44598 h 2330613"/>
                <a:gd name="connsiteX147" fmla="*/ 4286250 w 8051800"/>
                <a:gd name="connsiteY147" fmla="*/ 50948 h 2330613"/>
                <a:gd name="connsiteX148" fmla="*/ 4254500 w 8051800"/>
                <a:gd name="connsiteY148" fmla="*/ 57298 h 2330613"/>
                <a:gd name="connsiteX149" fmla="*/ 4089400 w 8051800"/>
                <a:gd name="connsiteY149" fmla="*/ 69998 h 2330613"/>
                <a:gd name="connsiteX150" fmla="*/ 4064000 w 8051800"/>
                <a:gd name="connsiteY150" fmla="*/ 76348 h 2330613"/>
                <a:gd name="connsiteX151" fmla="*/ 3771900 w 8051800"/>
                <a:gd name="connsiteY151" fmla="*/ 101748 h 2330613"/>
                <a:gd name="connsiteX152" fmla="*/ 3644900 w 8051800"/>
                <a:gd name="connsiteY152" fmla="*/ 114448 h 2330613"/>
                <a:gd name="connsiteX153" fmla="*/ 2571750 w 8051800"/>
                <a:gd name="connsiteY153" fmla="*/ 114448 h 2330613"/>
                <a:gd name="connsiteX154" fmla="*/ 2463800 w 8051800"/>
                <a:gd name="connsiteY154" fmla="*/ 120798 h 2330613"/>
                <a:gd name="connsiteX155" fmla="*/ 2216150 w 8051800"/>
                <a:gd name="connsiteY155" fmla="*/ 133498 h 2330613"/>
                <a:gd name="connsiteX156" fmla="*/ 2095500 w 8051800"/>
                <a:gd name="connsiteY156" fmla="*/ 146198 h 2330613"/>
                <a:gd name="connsiteX157" fmla="*/ 1809750 w 8051800"/>
                <a:gd name="connsiteY157" fmla="*/ 165248 h 2330613"/>
                <a:gd name="connsiteX158" fmla="*/ 1676400 w 8051800"/>
                <a:gd name="connsiteY158" fmla="*/ 177948 h 2330613"/>
                <a:gd name="connsiteX159" fmla="*/ 1543050 w 8051800"/>
                <a:gd name="connsiteY159" fmla="*/ 184298 h 2330613"/>
                <a:gd name="connsiteX160" fmla="*/ 1244600 w 8051800"/>
                <a:gd name="connsiteY160" fmla="*/ 177948 h 2330613"/>
                <a:gd name="connsiteX161" fmla="*/ 1162050 w 8051800"/>
                <a:gd name="connsiteY161" fmla="*/ 171598 h 2330613"/>
                <a:gd name="connsiteX162" fmla="*/ 1016000 w 8051800"/>
                <a:gd name="connsiteY162" fmla="*/ 165248 h 2330613"/>
                <a:gd name="connsiteX163" fmla="*/ 590550 w 8051800"/>
                <a:gd name="connsiteY163" fmla="*/ 171598 h 2330613"/>
                <a:gd name="connsiteX164" fmla="*/ 482600 w 8051800"/>
                <a:gd name="connsiteY164" fmla="*/ 177948 h 2330613"/>
                <a:gd name="connsiteX165" fmla="*/ 387350 w 8051800"/>
                <a:gd name="connsiteY165" fmla="*/ 196998 h 2330613"/>
                <a:gd name="connsiteX166" fmla="*/ 349250 w 8051800"/>
                <a:gd name="connsiteY166" fmla="*/ 203348 h 2330613"/>
                <a:gd name="connsiteX167" fmla="*/ 304800 w 8051800"/>
                <a:gd name="connsiteY167" fmla="*/ 222398 h 2330613"/>
                <a:gd name="connsiteX168" fmla="*/ 260350 w 8051800"/>
                <a:gd name="connsiteY168" fmla="*/ 235098 h 2330613"/>
                <a:gd name="connsiteX169" fmla="*/ 241300 w 8051800"/>
                <a:gd name="connsiteY169" fmla="*/ 247798 h 2330613"/>
                <a:gd name="connsiteX170" fmla="*/ 215900 w 8051800"/>
                <a:gd name="connsiteY170" fmla="*/ 260498 h 2330613"/>
                <a:gd name="connsiteX171" fmla="*/ 158750 w 8051800"/>
                <a:gd name="connsiteY171" fmla="*/ 292248 h 2330613"/>
                <a:gd name="connsiteX172" fmla="*/ 127000 w 8051800"/>
                <a:gd name="connsiteY172" fmla="*/ 330348 h 2330613"/>
                <a:gd name="connsiteX173" fmla="*/ 95250 w 8051800"/>
                <a:gd name="connsiteY173" fmla="*/ 374798 h 2330613"/>
                <a:gd name="connsiteX174" fmla="*/ 76200 w 8051800"/>
                <a:gd name="connsiteY174" fmla="*/ 419248 h 2330613"/>
                <a:gd name="connsiteX175" fmla="*/ 69850 w 8051800"/>
                <a:gd name="connsiteY175" fmla="*/ 457348 h 2330613"/>
                <a:gd name="connsiteX176" fmla="*/ 57150 w 8051800"/>
                <a:gd name="connsiteY176" fmla="*/ 482748 h 2330613"/>
                <a:gd name="connsiteX177" fmla="*/ 38100 w 8051800"/>
                <a:gd name="connsiteY177" fmla="*/ 628798 h 2330613"/>
                <a:gd name="connsiteX178" fmla="*/ 31750 w 8051800"/>
                <a:gd name="connsiteY178" fmla="*/ 660548 h 2330613"/>
                <a:gd name="connsiteX179" fmla="*/ 25400 w 8051800"/>
                <a:gd name="connsiteY179" fmla="*/ 704998 h 2330613"/>
                <a:gd name="connsiteX180" fmla="*/ 19050 w 8051800"/>
                <a:gd name="connsiteY180" fmla="*/ 730398 h 2330613"/>
                <a:gd name="connsiteX181" fmla="*/ 0 w 8051800"/>
                <a:gd name="connsiteY181" fmla="*/ 812948 h 2330613"/>
                <a:gd name="connsiteX182" fmla="*/ 6350 w 8051800"/>
                <a:gd name="connsiteY182" fmla="*/ 1257448 h 2330613"/>
                <a:gd name="connsiteX183" fmla="*/ 12700 w 8051800"/>
                <a:gd name="connsiteY183" fmla="*/ 1282848 h 2330613"/>
                <a:gd name="connsiteX184" fmla="*/ 19050 w 8051800"/>
                <a:gd name="connsiteY184" fmla="*/ 1638448 h 2330613"/>
                <a:gd name="connsiteX185" fmla="*/ 25400 w 8051800"/>
                <a:gd name="connsiteY185" fmla="*/ 1676548 h 2330613"/>
                <a:gd name="connsiteX186" fmla="*/ 38100 w 8051800"/>
                <a:gd name="connsiteY186" fmla="*/ 1727348 h 2330613"/>
                <a:gd name="connsiteX187" fmla="*/ 44450 w 8051800"/>
                <a:gd name="connsiteY187" fmla="*/ 1803548 h 2330613"/>
                <a:gd name="connsiteX188" fmla="*/ 50800 w 8051800"/>
                <a:gd name="connsiteY188" fmla="*/ 1822598 h 2330613"/>
                <a:gd name="connsiteX189" fmla="*/ 63500 w 8051800"/>
                <a:gd name="connsiteY189" fmla="*/ 1873398 h 2330613"/>
                <a:gd name="connsiteX190" fmla="*/ 76200 w 8051800"/>
                <a:gd name="connsiteY190" fmla="*/ 1930548 h 2330613"/>
                <a:gd name="connsiteX191" fmla="*/ 88900 w 8051800"/>
                <a:gd name="connsiteY191" fmla="*/ 1955948 h 2330613"/>
                <a:gd name="connsiteX192" fmla="*/ 120650 w 8051800"/>
                <a:gd name="connsiteY192" fmla="*/ 2057548 h 2330613"/>
                <a:gd name="connsiteX193" fmla="*/ 139700 w 8051800"/>
                <a:gd name="connsiteY193" fmla="*/ 2089298 h 2330613"/>
                <a:gd name="connsiteX194" fmla="*/ 146050 w 8051800"/>
                <a:gd name="connsiteY194" fmla="*/ 2108348 h 2330613"/>
                <a:gd name="connsiteX195" fmla="*/ 158750 w 8051800"/>
                <a:gd name="connsiteY195" fmla="*/ 2127398 h 2330613"/>
                <a:gd name="connsiteX196" fmla="*/ 177800 w 8051800"/>
                <a:gd name="connsiteY196" fmla="*/ 2165498 h 2330613"/>
                <a:gd name="connsiteX197" fmla="*/ 196850 w 8051800"/>
                <a:gd name="connsiteY197" fmla="*/ 2248048 h 2330613"/>
                <a:gd name="connsiteX198" fmla="*/ 209550 w 8051800"/>
                <a:gd name="connsiteY198" fmla="*/ 2267098 h 2330613"/>
                <a:gd name="connsiteX199" fmla="*/ 215900 w 8051800"/>
                <a:gd name="connsiteY199" fmla="*/ 2286148 h 2330613"/>
                <a:gd name="connsiteX200" fmla="*/ 234950 w 8051800"/>
                <a:gd name="connsiteY200" fmla="*/ 2298848 h 2330613"/>
                <a:gd name="connsiteX201" fmla="*/ 254000 w 8051800"/>
                <a:gd name="connsiteY20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108200 w 8051800"/>
                <a:gd name="connsiteY9" fmla="*/ 2203598 h 2330613"/>
                <a:gd name="connsiteX10" fmla="*/ 2755900 w 8051800"/>
                <a:gd name="connsiteY10" fmla="*/ 2133748 h 2330613"/>
                <a:gd name="connsiteX11" fmla="*/ 2894013 w 8051800"/>
                <a:gd name="connsiteY11" fmla="*/ 2209154 h 2330613"/>
                <a:gd name="connsiteX12" fmla="*/ 3035300 w 8051800"/>
                <a:gd name="connsiteY12" fmla="*/ 2146448 h 2330613"/>
                <a:gd name="connsiteX13" fmla="*/ 3257550 w 8051800"/>
                <a:gd name="connsiteY13" fmla="*/ 2140098 h 2330613"/>
                <a:gd name="connsiteX14" fmla="*/ 3333750 w 8051800"/>
                <a:gd name="connsiteY14" fmla="*/ 2133748 h 2330613"/>
                <a:gd name="connsiteX15" fmla="*/ 3371850 w 8051800"/>
                <a:gd name="connsiteY15" fmla="*/ 2127398 h 2330613"/>
                <a:gd name="connsiteX16" fmla="*/ 3448050 w 8051800"/>
                <a:gd name="connsiteY16" fmla="*/ 2121048 h 2330613"/>
                <a:gd name="connsiteX17" fmla="*/ 3486150 w 8051800"/>
                <a:gd name="connsiteY17" fmla="*/ 2114698 h 2330613"/>
                <a:gd name="connsiteX18" fmla="*/ 3517900 w 8051800"/>
                <a:gd name="connsiteY18" fmla="*/ 2108348 h 2330613"/>
                <a:gd name="connsiteX19" fmla="*/ 3740150 w 8051800"/>
                <a:gd name="connsiteY19" fmla="*/ 2089298 h 2330613"/>
                <a:gd name="connsiteX20" fmla="*/ 3810000 w 8051800"/>
                <a:gd name="connsiteY20" fmla="*/ 2082948 h 2330613"/>
                <a:gd name="connsiteX21" fmla="*/ 3917950 w 8051800"/>
                <a:gd name="connsiteY21" fmla="*/ 2070248 h 2330613"/>
                <a:gd name="connsiteX22" fmla="*/ 3994150 w 8051800"/>
                <a:gd name="connsiteY22" fmla="*/ 2057548 h 2330613"/>
                <a:gd name="connsiteX23" fmla="*/ 4152900 w 8051800"/>
                <a:gd name="connsiteY23" fmla="*/ 2044848 h 2330613"/>
                <a:gd name="connsiteX24" fmla="*/ 4260850 w 8051800"/>
                <a:gd name="connsiteY24" fmla="*/ 2025798 h 2330613"/>
                <a:gd name="connsiteX25" fmla="*/ 4305300 w 8051800"/>
                <a:gd name="connsiteY25" fmla="*/ 2013098 h 2330613"/>
                <a:gd name="connsiteX26" fmla="*/ 4413250 w 8051800"/>
                <a:gd name="connsiteY26" fmla="*/ 2000398 h 2330613"/>
                <a:gd name="connsiteX27" fmla="*/ 4514850 w 8051800"/>
                <a:gd name="connsiteY27" fmla="*/ 1981348 h 2330613"/>
                <a:gd name="connsiteX28" fmla="*/ 4559300 w 8051800"/>
                <a:gd name="connsiteY28" fmla="*/ 1974998 h 2330613"/>
                <a:gd name="connsiteX29" fmla="*/ 4610100 w 8051800"/>
                <a:gd name="connsiteY29" fmla="*/ 1962298 h 2330613"/>
                <a:gd name="connsiteX30" fmla="*/ 4686300 w 8051800"/>
                <a:gd name="connsiteY30" fmla="*/ 1949598 h 2330613"/>
                <a:gd name="connsiteX31" fmla="*/ 4756150 w 8051800"/>
                <a:gd name="connsiteY31" fmla="*/ 1930548 h 2330613"/>
                <a:gd name="connsiteX32" fmla="*/ 4826000 w 8051800"/>
                <a:gd name="connsiteY32" fmla="*/ 1917848 h 2330613"/>
                <a:gd name="connsiteX33" fmla="*/ 4857750 w 8051800"/>
                <a:gd name="connsiteY33" fmla="*/ 1905148 h 2330613"/>
                <a:gd name="connsiteX34" fmla="*/ 4914900 w 8051800"/>
                <a:gd name="connsiteY34" fmla="*/ 1892448 h 2330613"/>
                <a:gd name="connsiteX35" fmla="*/ 4953000 w 8051800"/>
                <a:gd name="connsiteY35" fmla="*/ 1879748 h 2330613"/>
                <a:gd name="connsiteX36" fmla="*/ 5010150 w 8051800"/>
                <a:gd name="connsiteY36" fmla="*/ 1867048 h 2330613"/>
                <a:gd name="connsiteX37" fmla="*/ 5041900 w 8051800"/>
                <a:gd name="connsiteY37" fmla="*/ 1854348 h 2330613"/>
                <a:gd name="connsiteX38" fmla="*/ 5086350 w 8051800"/>
                <a:gd name="connsiteY38" fmla="*/ 1847998 h 2330613"/>
                <a:gd name="connsiteX39" fmla="*/ 5168900 w 8051800"/>
                <a:gd name="connsiteY39" fmla="*/ 1835298 h 2330613"/>
                <a:gd name="connsiteX40" fmla="*/ 5213350 w 8051800"/>
                <a:gd name="connsiteY40" fmla="*/ 1822598 h 2330613"/>
                <a:gd name="connsiteX41" fmla="*/ 5289550 w 8051800"/>
                <a:gd name="connsiteY41" fmla="*/ 1803548 h 2330613"/>
                <a:gd name="connsiteX42" fmla="*/ 5308600 w 8051800"/>
                <a:gd name="connsiteY42" fmla="*/ 1797198 h 2330613"/>
                <a:gd name="connsiteX43" fmla="*/ 5334000 w 8051800"/>
                <a:gd name="connsiteY43" fmla="*/ 1790848 h 2330613"/>
                <a:gd name="connsiteX44" fmla="*/ 5372100 w 8051800"/>
                <a:gd name="connsiteY44" fmla="*/ 1778148 h 2330613"/>
                <a:gd name="connsiteX45" fmla="*/ 5435600 w 8051800"/>
                <a:gd name="connsiteY45" fmla="*/ 1771798 h 2330613"/>
                <a:gd name="connsiteX46" fmla="*/ 5480050 w 8051800"/>
                <a:gd name="connsiteY46" fmla="*/ 1765448 h 2330613"/>
                <a:gd name="connsiteX47" fmla="*/ 5556250 w 8051800"/>
                <a:gd name="connsiteY47" fmla="*/ 1746398 h 2330613"/>
                <a:gd name="connsiteX48" fmla="*/ 5581650 w 8051800"/>
                <a:gd name="connsiteY48" fmla="*/ 1740048 h 2330613"/>
                <a:gd name="connsiteX49" fmla="*/ 5619750 w 8051800"/>
                <a:gd name="connsiteY49" fmla="*/ 1733698 h 2330613"/>
                <a:gd name="connsiteX50" fmla="*/ 5676900 w 8051800"/>
                <a:gd name="connsiteY50" fmla="*/ 1714648 h 2330613"/>
                <a:gd name="connsiteX51" fmla="*/ 5708650 w 8051800"/>
                <a:gd name="connsiteY51" fmla="*/ 1701948 h 2330613"/>
                <a:gd name="connsiteX52" fmla="*/ 5734050 w 8051800"/>
                <a:gd name="connsiteY52" fmla="*/ 1695598 h 2330613"/>
                <a:gd name="connsiteX53" fmla="*/ 5803900 w 8051800"/>
                <a:gd name="connsiteY53" fmla="*/ 1682898 h 2330613"/>
                <a:gd name="connsiteX54" fmla="*/ 5854700 w 8051800"/>
                <a:gd name="connsiteY54" fmla="*/ 1657498 h 2330613"/>
                <a:gd name="connsiteX55" fmla="*/ 5911850 w 8051800"/>
                <a:gd name="connsiteY55" fmla="*/ 1638448 h 2330613"/>
                <a:gd name="connsiteX56" fmla="*/ 5930900 w 8051800"/>
                <a:gd name="connsiteY56" fmla="*/ 1632098 h 2330613"/>
                <a:gd name="connsiteX57" fmla="*/ 5969000 w 8051800"/>
                <a:gd name="connsiteY57" fmla="*/ 1613048 h 2330613"/>
                <a:gd name="connsiteX58" fmla="*/ 5994400 w 8051800"/>
                <a:gd name="connsiteY58" fmla="*/ 1606698 h 2330613"/>
                <a:gd name="connsiteX59" fmla="*/ 6026150 w 8051800"/>
                <a:gd name="connsiteY59" fmla="*/ 1593998 h 2330613"/>
                <a:gd name="connsiteX60" fmla="*/ 6064250 w 8051800"/>
                <a:gd name="connsiteY60" fmla="*/ 1581298 h 2330613"/>
                <a:gd name="connsiteX61" fmla="*/ 6096000 w 8051800"/>
                <a:gd name="connsiteY61" fmla="*/ 1568598 h 2330613"/>
                <a:gd name="connsiteX62" fmla="*/ 6127750 w 8051800"/>
                <a:gd name="connsiteY62" fmla="*/ 1562248 h 2330613"/>
                <a:gd name="connsiteX63" fmla="*/ 6184900 w 8051800"/>
                <a:gd name="connsiteY63" fmla="*/ 1536848 h 2330613"/>
                <a:gd name="connsiteX64" fmla="*/ 6210300 w 8051800"/>
                <a:gd name="connsiteY64" fmla="*/ 1530498 h 2330613"/>
                <a:gd name="connsiteX65" fmla="*/ 6292850 w 8051800"/>
                <a:gd name="connsiteY65" fmla="*/ 1505098 h 2330613"/>
                <a:gd name="connsiteX66" fmla="*/ 6318250 w 8051800"/>
                <a:gd name="connsiteY66" fmla="*/ 1492398 h 2330613"/>
                <a:gd name="connsiteX67" fmla="*/ 6369050 w 8051800"/>
                <a:gd name="connsiteY67" fmla="*/ 1473348 h 2330613"/>
                <a:gd name="connsiteX68" fmla="*/ 6413500 w 8051800"/>
                <a:gd name="connsiteY68" fmla="*/ 1447948 h 2330613"/>
                <a:gd name="connsiteX69" fmla="*/ 6464300 w 8051800"/>
                <a:gd name="connsiteY69" fmla="*/ 1422548 h 2330613"/>
                <a:gd name="connsiteX70" fmla="*/ 6483350 w 8051800"/>
                <a:gd name="connsiteY70" fmla="*/ 1409848 h 2330613"/>
                <a:gd name="connsiteX71" fmla="*/ 6521450 w 8051800"/>
                <a:gd name="connsiteY71" fmla="*/ 1397148 h 2330613"/>
                <a:gd name="connsiteX72" fmla="*/ 6565900 w 8051800"/>
                <a:gd name="connsiteY72" fmla="*/ 1365398 h 2330613"/>
                <a:gd name="connsiteX73" fmla="*/ 6610350 w 8051800"/>
                <a:gd name="connsiteY73" fmla="*/ 1346348 h 2330613"/>
                <a:gd name="connsiteX74" fmla="*/ 6635750 w 8051800"/>
                <a:gd name="connsiteY74" fmla="*/ 1327298 h 2330613"/>
                <a:gd name="connsiteX75" fmla="*/ 6654800 w 8051800"/>
                <a:gd name="connsiteY75" fmla="*/ 1320948 h 2330613"/>
                <a:gd name="connsiteX76" fmla="*/ 6699250 w 8051800"/>
                <a:gd name="connsiteY76" fmla="*/ 1295548 h 2330613"/>
                <a:gd name="connsiteX77" fmla="*/ 6743700 w 8051800"/>
                <a:gd name="connsiteY77" fmla="*/ 1263798 h 2330613"/>
                <a:gd name="connsiteX78" fmla="*/ 6807200 w 8051800"/>
                <a:gd name="connsiteY78" fmla="*/ 1232048 h 2330613"/>
                <a:gd name="connsiteX79" fmla="*/ 6838950 w 8051800"/>
                <a:gd name="connsiteY79" fmla="*/ 1219348 h 2330613"/>
                <a:gd name="connsiteX80" fmla="*/ 6864350 w 8051800"/>
                <a:gd name="connsiteY80" fmla="*/ 1200298 h 2330613"/>
                <a:gd name="connsiteX81" fmla="*/ 6902450 w 8051800"/>
                <a:gd name="connsiteY81" fmla="*/ 1187598 h 2330613"/>
                <a:gd name="connsiteX82" fmla="*/ 6934200 w 8051800"/>
                <a:gd name="connsiteY82" fmla="*/ 1168548 h 2330613"/>
                <a:gd name="connsiteX83" fmla="*/ 6959600 w 8051800"/>
                <a:gd name="connsiteY83" fmla="*/ 1149498 h 2330613"/>
                <a:gd name="connsiteX84" fmla="*/ 6991350 w 8051800"/>
                <a:gd name="connsiteY84" fmla="*/ 1136798 h 2330613"/>
                <a:gd name="connsiteX85" fmla="*/ 7016750 w 8051800"/>
                <a:gd name="connsiteY85" fmla="*/ 1124098 h 2330613"/>
                <a:gd name="connsiteX86" fmla="*/ 7048500 w 8051800"/>
                <a:gd name="connsiteY86" fmla="*/ 1111398 h 2330613"/>
                <a:gd name="connsiteX87" fmla="*/ 7099300 w 8051800"/>
                <a:gd name="connsiteY87" fmla="*/ 1085998 h 2330613"/>
                <a:gd name="connsiteX88" fmla="*/ 7137400 w 8051800"/>
                <a:gd name="connsiteY88" fmla="*/ 1066948 h 2330613"/>
                <a:gd name="connsiteX89" fmla="*/ 7169150 w 8051800"/>
                <a:gd name="connsiteY89" fmla="*/ 1041548 h 2330613"/>
                <a:gd name="connsiteX90" fmla="*/ 7188200 w 8051800"/>
                <a:gd name="connsiteY90" fmla="*/ 1035198 h 2330613"/>
                <a:gd name="connsiteX91" fmla="*/ 7213600 w 8051800"/>
                <a:gd name="connsiteY91" fmla="*/ 1016148 h 2330613"/>
                <a:gd name="connsiteX92" fmla="*/ 7239000 w 8051800"/>
                <a:gd name="connsiteY92" fmla="*/ 1003448 h 2330613"/>
                <a:gd name="connsiteX93" fmla="*/ 7264400 w 8051800"/>
                <a:gd name="connsiteY93" fmla="*/ 984398 h 2330613"/>
                <a:gd name="connsiteX94" fmla="*/ 7289800 w 8051800"/>
                <a:gd name="connsiteY94" fmla="*/ 971698 h 2330613"/>
                <a:gd name="connsiteX95" fmla="*/ 7353300 w 8051800"/>
                <a:gd name="connsiteY95" fmla="*/ 933598 h 2330613"/>
                <a:gd name="connsiteX96" fmla="*/ 7378700 w 8051800"/>
                <a:gd name="connsiteY96" fmla="*/ 920898 h 2330613"/>
                <a:gd name="connsiteX97" fmla="*/ 7423150 w 8051800"/>
                <a:gd name="connsiteY97" fmla="*/ 889148 h 2330613"/>
                <a:gd name="connsiteX98" fmla="*/ 7454900 w 8051800"/>
                <a:gd name="connsiteY98" fmla="*/ 870098 h 2330613"/>
                <a:gd name="connsiteX99" fmla="*/ 7493000 w 8051800"/>
                <a:gd name="connsiteY99" fmla="*/ 844698 h 2330613"/>
                <a:gd name="connsiteX100" fmla="*/ 7512050 w 8051800"/>
                <a:gd name="connsiteY100" fmla="*/ 831998 h 2330613"/>
                <a:gd name="connsiteX101" fmla="*/ 7537450 w 8051800"/>
                <a:gd name="connsiteY101" fmla="*/ 819298 h 2330613"/>
                <a:gd name="connsiteX102" fmla="*/ 7569200 w 8051800"/>
                <a:gd name="connsiteY102" fmla="*/ 793898 h 2330613"/>
                <a:gd name="connsiteX103" fmla="*/ 7588250 w 8051800"/>
                <a:gd name="connsiteY103" fmla="*/ 781198 h 2330613"/>
                <a:gd name="connsiteX104" fmla="*/ 7613650 w 8051800"/>
                <a:gd name="connsiteY104" fmla="*/ 762148 h 2330613"/>
                <a:gd name="connsiteX105" fmla="*/ 7639050 w 8051800"/>
                <a:gd name="connsiteY105" fmla="*/ 749448 h 2330613"/>
                <a:gd name="connsiteX106" fmla="*/ 7715250 w 8051800"/>
                <a:gd name="connsiteY106" fmla="*/ 679598 h 2330613"/>
                <a:gd name="connsiteX107" fmla="*/ 7747000 w 8051800"/>
                <a:gd name="connsiteY107" fmla="*/ 647848 h 2330613"/>
                <a:gd name="connsiteX108" fmla="*/ 7791450 w 8051800"/>
                <a:gd name="connsiteY108" fmla="*/ 609748 h 2330613"/>
                <a:gd name="connsiteX109" fmla="*/ 7804150 w 8051800"/>
                <a:gd name="connsiteY109" fmla="*/ 590698 h 2330613"/>
                <a:gd name="connsiteX110" fmla="*/ 7823200 w 8051800"/>
                <a:gd name="connsiteY110" fmla="*/ 577998 h 2330613"/>
                <a:gd name="connsiteX111" fmla="*/ 7842250 w 8051800"/>
                <a:gd name="connsiteY111" fmla="*/ 558948 h 2330613"/>
                <a:gd name="connsiteX112" fmla="*/ 7899400 w 8051800"/>
                <a:gd name="connsiteY112" fmla="*/ 508148 h 2330613"/>
                <a:gd name="connsiteX113" fmla="*/ 7912100 w 8051800"/>
                <a:gd name="connsiteY113" fmla="*/ 489098 h 2330613"/>
                <a:gd name="connsiteX114" fmla="*/ 7950200 w 8051800"/>
                <a:gd name="connsiteY114" fmla="*/ 463698 h 2330613"/>
                <a:gd name="connsiteX115" fmla="*/ 7975600 w 8051800"/>
                <a:gd name="connsiteY115" fmla="*/ 425598 h 2330613"/>
                <a:gd name="connsiteX116" fmla="*/ 7988300 w 8051800"/>
                <a:gd name="connsiteY116" fmla="*/ 406548 h 2330613"/>
                <a:gd name="connsiteX117" fmla="*/ 8007350 w 8051800"/>
                <a:gd name="connsiteY117" fmla="*/ 387498 h 2330613"/>
                <a:gd name="connsiteX118" fmla="*/ 8026400 w 8051800"/>
                <a:gd name="connsiteY118" fmla="*/ 349398 h 2330613"/>
                <a:gd name="connsiteX119" fmla="*/ 8045450 w 8051800"/>
                <a:gd name="connsiteY119" fmla="*/ 285898 h 2330613"/>
                <a:gd name="connsiteX120" fmla="*/ 8051800 w 8051800"/>
                <a:gd name="connsiteY120" fmla="*/ 247798 h 2330613"/>
                <a:gd name="connsiteX121" fmla="*/ 8045450 w 8051800"/>
                <a:gd name="connsiteY121" fmla="*/ 190648 h 2330613"/>
                <a:gd name="connsiteX122" fmla="*/ 8039100 w 8051800"/>
                <a:gd name="connsiteY122" fmla="*/ 171598 h 2330613"/>
                <a:gd name="connsiteX123" fmla="*/ 7994650 w 8051800"/>
                <a:gd name="connsiteY123" fmla="*/ 146198 h 2330613"/>
                <a:gd name="connsiteX124" fmla="*/ 7962900 w 8051800"/>
                <a:gd name="connsiteY124" fmla="*/ 133498 h 2330613"/>
                <a:gd name="connsiteX125" fmla="*/ 7943850 w 8051800"/>
                <a:gd name="connsiteY125" fmla="*/ 127148 h 2330613"/>
                <a:gd name="connsiteX126" fmla="*/ 7740650 w 8051800"/>
                <a:gd name="connsiteY126" fmla="*/ 108098 h 2330613"/>
                <a:gd name="connsiteX127" fmla="*/ 7315200 w 8051800"/>
                <a:gd name="connsiteY127" fmla="*/ 95398 h 2330613"/>
                <a:gd name="connsiteX128" fmla="*/ 7251700 w 8051800"/>
                <a:gd name="connsiteY128" fmla="*/ 89048 h 2330613"/>
                <a:gd name="connsiteX129" fmla="*/ 7105650 w 8051800"/>
                <a:gd name="connsiteY129" fmla="*/ 76348 h 2330613"/>
                <a:gd name="connsiteX130" fmla="*/ 6946900 w 8051800"/>
                <a:gd name="connsiteY130" fmla="*/ 82698 h 2330613"/>
                <a:gd name="connsiteX131" fmla="*/ 6597650 w 8051800"/>
                <a:gd name="connsiteY131" fmla="*/ 69998 h 2330613"/>
                <a:gd name="connsiteX132" fmla="*/ 6413500 w 8051800"/>
                <a:gd name="connsiteY132" fmla="*/ 57298 h 2330613"/>
                <a:gd name="connsiteX133" fmla="*/ 6083300 w 8051800"/>
                <a:gd name="connsiteY133" fmla="*/ 76348 h 2330613"/>
                <a:gd name="connsiteX134" fmla="*/ 5886450 w 8051800"/>
                <a:gd name="connsiteY134" fmla="*/ 69998 h 2330613"/>
                <a:gd name="connsiteX135" fmla="*/ 5810250 w 8051800"/>
                <a:gd name="connsiteY135" fmla="*/ 63648 h 2330613"/>
                <a:gd name="connsiteX136" fmla="*/ 5784850 w 8051800"/>
                <a:gd name="connsiteY136" fmla="*/ 57298 h 2330613"/>
                <a:gd name="connsiteX137" fmla="*/ 5740400 w 8051800"/>
                <a:gd name="connsiteY137" fmla="*/ 50948 h 2330613"/>
                <a:gd name="connsiteX138" fmla="*/ 5645150 w 8051800"/>
                <a:gd name="connsiteY138" fmla="*/ 44598 h 2330613"/>
                <a:gd name="connsiteX139" fmla="*/ 5568950 w 8051800"/>
                <a:gd name="connsiteY139" fmla="*/ 38248 h 2330613"/>
                <a:gd name="connsiteX140" fmla="*/ 5473700 w 8051800"/>
                <a:gd name="connsiteY140" fmla="*/ 31898 h 2330613"/>
                <a:gd name="connsiteX141" fmla="*/ 5422900 w 8051800"/>
                <a:gd name="connsiteY141" fmla="*/ 25548 h 2330613"/>
                <a:gd name="connsiteX142" fmla="*/ 5321300 w 8051800"/>
                <a:gd name="connsiteY142" fmla="*/ 19198 h 2330613"/>
                <a:gd name="connsiteX143" fmla="*/ 4800600 w 8051800"/>
                <a:gd name="connsiteY143" fmla="*/ 19198 h 2330613"/>
                <a:gd name="connsiteX144" fmla="*/ 4622800 w 8051800"/>
                <a:gd name="connsiteY144" fmla="*/ 25548 h 2330613"/>
                <a:gd name="connsiteX145" fmla="*/ 4375150 w 8051800"/>
                <a:gd name="connsiteY145" fmla="*/ 44598 h 2330613"/>
                <a:gd name="connsiteX146" fmla="*/ 4286250 w 8051800"/>
                <a:gd name="connsiteY146" fmla="*/ 50948 h 2330613"/>
                <a:gd name="connsiteX147" fmla="*/ 4254500 w 8051800"/>
                <a:gd name="connsiteY147" fmla="*/ 57298 h 2330613"/>
                <a:gd name="connsiteX148" fmla="*/ 4089400 w 8051800"/>
                <a:gd name="connsiteY148" fmla="*/ 69998 h 2330613"/>
                <a:gd name="connsiteX149" fmla="*/ 4064000 w 8051800"/>
                <a:gd name="connsiteY149" fmla="*/ 76348 h 2330613"/>
                <a:gd name="connsiteX150" fmla="*/ 3771900 w 8051800"/>
                <a:gd name="connsiteY150" fmla="*/ 101748 h 2330613"/>
                <a:gd name="connsiteX151" fmla="*/ 3644900 w 8051800"/>
                <a:gd name="connsiteY151" fmla="*/ 114448 h 2330613"/>
                <a:gd name="connsiteX152" fmla="*/ 2571750 w 8051800"/>
                <a:gd name="connsiteY152" fmla="*/ 114448 h 2330613"/>
                <a:gd name="connsiteX153" fmla="*/ 2463800 w 8051800"/>
                <a:gd name="connsiteY153" fmla="*/ 120798 h 2330613"/>
                <a:gd name="connsiteX154" fmla="*/ 2216150 w 8051800"/>
                <a:gd name="connsiteY154" fmla="*/ 133498 h 2330613"/>
                <a:gd name="connsiteX155" fmla="*/ 2095500 w 8051800"/>
                <a:gd name="connsiteY155" fmla="*/ 146198 h 2330613"/>
                <a:gd name="connsiteX156" fmla="*/ 1809750 w 8051800"/>
                <a:gd name="connsiteY156" fmla="*/ 165248 h 2330613"/>
                <a:gd name="connsiteX157" fmla="*/ 1676400 w 8051800"/>
                <a:gd name="connsiteY157" fmla="*/ 177948 h 2330613"/>
                <a:gd name="connsiteX158" fmla="*/ 1543050 w 8051800"/>
                <a:gd name="connsiteY158" fmla="*/ 184298 h 2330613"/>
                <a:gd name="connsiteX159" fmla="*/ 1244600 w 8051800"/>
                <a:gd name="connsiteY159" fmla="*/ 177948 h 2330613"/>
                <a:gd name="connsiteX160" fmla="*/ 1162050 w 8051800"/>
                <a:gd name="connsiteY160" fmla="*/ 171598 h 2330613"/>
                <a:gd name="connsiteX161" fmla="*/ 1016000 w 8051800"/>
                <a:gd name="connsiteY161" fmla="*/ 165248 h 2330613"/>
                <a:gd name="connsiteX162" fmla="*/ 590550 w 8051800"/>
                <a:gd name="connsiteY162" fmla="*/ 171598 h 2330613"/>
                <a:gd name="connsiteX163" fmla="*/ 482600 w 8051800"/>
                <a:gd name="connsiteY163" fmla="*/ 177948 h 2330613"/>
                <a:gd name="connsiteX164" fmla="*/ 387350 w 8051800"/>
                <a:gd name="connsiteY164" fmla="*/ 196998 h 2330613"/>
                <a:gd name="connsiteX165" fmla="*/ 349250 w 8051800"/>
                <a:gd name="connsiteY165" fmla="*/ 203348 h 2330613"/>
                <a:gd name="connsiteX166" fmla="*/ 304800 w 8051800"/>
                <a:gd name="connsiteY166" fmla="*/ 222398 h 2330613"/>
                <a:gd name="connsiteX167" fmla="*/ 260350 w 8051800"/>
                <a:gd name="connsiteY167" fmla="*/ 235098 h 2330613"/>
                <a:gd name="connsiteX168" fmla="*/ 241300 w 8051800"/>
                <a:gd name="connsiteY168" fmla="*/ 247798 h 2330613"/>
                <a:gd name="connsiteX169" fmla="*/ 215900 w 8051800"/>
                <a:gd name="connsiteY169" fmla="*/ 260498 h 2330613"/>
                <a:gd name="connsiteX170" fmla="*/ 158750 w 8051800"/>
                <a:gd name="connsiteY170" fmla="*/ 292248 h 2330613"/>
                <a:gd name="connsiteX171" fmla="*/ 127000 w 8051800"/>
                <a:gd name="connsiteY171" fmla="*/ 330348 h 2330613"/>
                <a:gd name="connsiteX172" fmla="*/ 95250 w 8051800"/>
                <a:gd name="connsiteY172" fmla="*/ 374798 h 2330613"/>
                <a:gd name="connsiteX173" fmla="*/ 76200 w 8051800"/>
                <a:gd name="connsiteY173" fmla="*/ 419248 h 2330613"/>
                <a:gd name="connsiteX174" fmla="*/ 69850 w 8051800"/>
                <a:gd name="connsiteY174" fmla="*/ 457348 h 2330613"/>
                <a:gd name="connsiteX175" fmla="*/ 57150 w 8051800"/>
                <a:gd name="connsiteY175" fmla="*/ 482748 h 2330613"/>
                <a:gd name="connsiteX176" fmla="*/ 38100 w 8051800"/>
                <a:gd name="connsiteY176" fmla="*/ 628798 h 2330613"/>
                <a:gd name="connsiteX177" fmla="*/ 31750 w 8051800"/>
                <a:gd name="connsiteY177" fmla="*/ 660548 h 2330613"/>
                <a:gd name="connsiteX178" fmla="*/ 25400 w 8051800"/>
                <a:gd name="connsiteY178" fmla="*/ 704998 h 2330613"/>
                <a:gd name="connsiteX179" fmla="*/ 19050 w 8051800"/>
                <a:gd name="connsiteY179" fmla="*/ 730398 h 2330613"/>
                <a:gd name="connsiteX180" fmla="*/ 0 w 8051800"/>
                <a:gd name="connsiteY180" fmla="*/ 812948 h 2330613"/>
                <a:gd name="connsiteX181" fmla="*/ 6350 w 8051800"/>
                <a:gd name="connsiteY181" fmla="*/ 1257448 h 2330613"/>
                <a:gd name="connsiteX182" fmla="*/ 12700 w 8051800"/>
                <a:gd name="connsiteY182" fmla="*/ 1282848 h 2330613"/>
                <a:gd name="connsiteX183" fmla="*/ 19050 w 8051800"/>
                <a:gd name="connsiteY183" fmla="*/ 1638448 h 2330613"/>
                <a:gd name="connsiteX184" fmla="*/ 25400 w 8051800"/>
                <a:gd name="connsiteY184" fmla="*/ 1676548 h 2330613"/>
                <a:gd name="connsiteX185" fmla="*/ 38100 w 8051800"/>
                <a:gd name="connsiteY185" fmla="*/ 1727348 h 2330613"/>
                <a:gd name="connsiteX186" fmla="*/ 44450 w 8051800"/>
                <a:gd name="connsiteY186" fmla="*/ 1803548 h 2330613"/>
                <a:gd name="connsiteX187" fmla="*/ 50800 w 8051800"/>
                <a:gd name="connsiteY187" fmla="*/ 1822598 h 2330613"/>
                <a:gd name="connsiteX188" fmla="*/ 63500 w 8051800"/>
                <a:gd name="connsiteY188" fmla="*/ 1873398 h 2330613"/>
                <a:gd name="connsiteX189" fmla="*/ 76200 w 8051800"/>
                <a:gd name="connsiteY189" fmla="*/ 1930548 h 2330613"/>
                <a:gd name="connsiteX190" fmla="*/ 88900 w 8051800"/>
                <a:gd name="connsiteY190" fmla="*/ 1955948 h 2330613"/>
                <a:gd name="connsiteX191" fmla="*/ 120650 w 8051800"/>
                <a:gd name="connsiteY191" fmla="*/ 2057548 h 2330613"/>
                <a:gd name="connsiteX192" fmla="*/ 139700 w 8051800"/>
                <a:gd name="connsiteY192" fmla="*/ 2089298 h 2330613"/>
                <a:gd name="connsiteX193" fmla="*/ 146050 w 8051800"/>
                <a:gd name="connsiteY193" fmla="*/ 2108348 h 2330613"/>
                <a:gd name="connsiteX194" fmla="*/ 158750 w 8051800"/>
                <a:gd name="connsiteY194" fmla="*/ 2127398 h 2330613"/>
                <a:gd name="connsiteX195" fmla="*/ 177800 w 8051800"/>
                <a:gd name="connsiteY195" fmla="*/ 2165498 h 2330613"/>
                <a:gd name="connsiteX196" fmla="*/ 196850 w 8051800"/>
                <a:gd name="connsiteY196" fmla="*/ 2248048 h 2330613"/>
                <a:gd name="connsiteX197" fmla="*/ 209550 w 8051800"/>
                <a:gd name="connsiteY197" fmla="*/ 2267098 h 2330613"/>
                <a:gd name="connsiteX198" fmla="*/ 215900 w 8051800"/>
                <a:gd name="connsiteY198" fmla="*/ 2286148 h 2330613"/>
                <a:gd name="connsiteX199" fmla="*/ 234950 w 8051800"/>
                <a:gd name="connsiteY199" fmla="*/ 2298848 h 2330613"/>
                <a:gd name="connsiteX200" fmla="*/ 254000 w 8051800"/>
                <a:gd name="connsiteY20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1917700 w 8051800"/>
                <a:gd name="connsiteY8" fmla="*/ 2222648 h 2330613"/>
                <a:gd name="connsiteX9" fmla="*/ 2108200 w 8051800"/>
                <a:gd name="connsiteY9" fmla="*/ 2203598 h 2330613"/>
                <a:gd name="connsiteX10" fmla="*/ 2894013 w 8051800"/>
                <a:gd name="connsiteY10" fmla="*/ 2209154 h 2330613"/>
                <a:gd name="connsiteX11" fmla="*/ 3035300 w 8051800"/>
                <a:gd name="connsiteY11" fmla="*/ 2146448 h 2330613"/>
                <a:gd name="connsiteX12" fmla="*/ 3257550 w 8051800"/>
                <a:gd name="connsiteY12" fmla="*/ 2140098 h 2330613"/>
                <a:gd name="connsiteX13" fmla="*/ 3333750 w 8051800"/>
                <a:gd name="connsiteY13" fmla="*/ 2133748 h 2330613"/>
                <a:gd name="connsiteX14" fmla="*/ 3371850 w 8051800"/>
                <a:gd name="connsiteY14" fmla="*/ 2127398 h 2330613"/>
                <a:gd name="connsiteX15" fmla="*/ 3448050 w 8051800"/>
                <a:gd name="connsiteY15" fmla="*/ 2121048 h 2330613"/>
                <a:gd name="connsiteX16" fmla="*/ 3486150 w 8051800"/>
                <a:gd name="connsiteY16" fmla="*/ 2114698 h 2330613"/>
                <a:gd name="connsiteX17" fmla="*/ 3517900 w 8051800"/>
                <a:gd name="connsiteY17" fmla="*/ 2108348 h 2330613"/>
                <a:gd name="connsiteX18" fmla="*/ 3740150 w 8051800"/>
                <a:gd name="connsiteY18" fmla="*/ 2089298 h 2330613"/>
                <a:gd name="connsiteX19" fmla="*/ 3810000 w 8051800"/>
                <a:gd name="connsiteY19" fmla="*/ 2082948 h 2330613"/>
                <a:gd name="connsiteX20" fmla="*/ 3917950 w 8051800"/>
                <a:gd name="connsiteY20" fmla="*/ 2070248 h 2330613"/>
                <a:gd name="connsiteX21" fmla="*/ 3994150 w 8051800"/>
                <a:gd name="connsiteY21" fmla="*/ 2057548 h 2330613"/>
                <a:gd name="connsiteX22" fmla="*/ 4152900 w 8051800"/>
                <a:gd name="connsiteY22" fmla="*/ 2044848 h 2330613"/>
                <a:gd name="connsiteX23" fmla="*/ 4260850 w 8051800"/>
                <a:gd name="connsiteY23" fmla="*/ 2025798 h 2330613"/>
                <a:gd name="connsiteX24" fmla="*/ 4305300 w 8051800"/>
                <a:gd name="connsiteY24" fmla="*/ 2013098 h 2330613"/>
                <a:gd name="connsiteX25" fmla="*/ 4413250 w 8051800"/>
                <a:gd name="connsiteY25" fmla="*/ 2000398 h 2330613"/>
                <a:gd name="connsiteX26" fmla="*/ 4514850 w 8051800"/>
                <a:gd name="connsiteY26" fmla="*/ 1981348 h 2330613"/>
                <a:gd name="connsiteX27" fmla="*/ 4559300 w 8051800"/>
                <a:gd name="connsiteY27" fmla="*/ 1974998 h 2330613"/>
                <a:gd name="connsiteX28" fmla="*/ 4610100 w 8051800"/>
                <a:gd name="connsiteY28" fmla="*/ 1962298 h 2330613"/>
                <a:gd name="connsiteX29" fmla="*/ 4686300 w 8051800"/>
                <a:gd name="connsiteY29" fmla="*/ 1949598 h 2330613"/>
                <a:gd name="connsiteX30" fmla="*/ 4756150 w 8051800"/>
                <a:gd name="connsiteY30" fmla="*/ 1930548 h 2330613"/>
                <a:gd name="connsiteX31" fmla="*/ 4826000 w 8051800"/>
                <a:gd name="connsiteY31" fmla="*/ 1917848 h 2330613"/>
                <a:gd name="connsiteX32" fmla="*/ 4857750 w 8051800"/>
                <a:gd name="connsiteY32" fmla="*/ 1905148 h 2330613"/>
                <a:gd name="connsiteX33" fmla="*/ 4914900 w 8051800"/>
                <a:gd name="connsiteY33" fmla="*/ 1892448 h 2330613"/>
                <a:gd name="connsiteX34" fmla="*/ 4953000 w 8051800"/>
                <a:gd name="connsiteY34" fmla="*/ 1879748 h 2330613"/>
                <a:gd name="connsiteX35" fmla="*/ 5010150 w 8051800"/>
                <a:gd name="connsiteY35" fmla="*/ 1867048 h 2330613"/>
                <a:gd name="connsiteX36" fmla="*/ 5041900 w 8051800"/>
                <a:gd name="connsiteY36" fmla="*/ 1854348 h 2330613"/>
                <a:gd name="connsiteX37" fmla="*/ 5086350 w 8051800"/>
                <a:gd name="connsiteY37" fmla="*/ 1847998 h 2330613"/>
                <a:gd name="connsiteX38" fmla="*/ 5168900 w 8051800"/>
                <a:gd name="connsiteY38" fmla="*/ 1835298 h 2330613"/>
                <a:gd name="connsiteX39" fmla="*/ 5213350 w 8051800"/>
                <a:gd name="connsiteY39" fmla="*/ 1822598 h 2330613"/>
                <a:gd name="connsiteX40" fmla="*/ 5289550 w 8051800"/>
                <a:gd name="connsiteY40" fmla="*/ 1803548 h 2330613"/>
                <a:gd name="connsiteX41" fmla="*/ 5308600 w 8051800"/>
                <a:gd name="connsiteY41" fmla="*/ 1797198 h 2330613"/>
                <a:gd name="connsiteX42" fmla="*/ 5334000 w 8051800"/>
                <a:gd name="connsiteY42" fmla="*/ 1790848 h 2330613"/>
                <a:gd name="connsiteX43" fmla="*/ 5372100 w 8051800"/>
                <a:gd name="connsiteY43" fmla="*/ 1778148 h 2330613"/>
                <a:gd name="connsiteX44" fmla="*/ 5435600 w 8051800"/>
                <a:gd name="connsiteY44" fmla="*/ 1771798 h 2330613"/>
                <a:gd name="connsiteX45" fmla="*/ 5480050 w 8051800"/>
                <a:gd name="connsiteY45" fmla="*/ 1765448 h 2330613"/>
                <a:gd name="connsiteX46" fmla="*/ 5556250 w 8051800"/>
                <a:gd name="connsiteY46" fmla="*/ 1746398 h 2330613"/>
                <a:gd name="connsiteX47" fmla="*/ 5581650 w 8051800"/>
                <a:gd name="connsiteY47" fmla="*/ 1740048 h 2330613"/>
                <a:gd name="connsiteX48" fmla="*/ 5619750 w 8051800"/>
                <a:gd name="connsiteY48" fmla="*/ 1733698 h 2330613"/>
                <a:gd name="connsiteX49" fmla="*/ 5676900 w 8051800"/>
                <a:gd name="connsiteY49" fmla="*/ 1714648 h 2330613"/>
                <a:gd name="connsiteX50" fmla="*/ 5708650 w 8051800"/>
                <a:gd name="connsiteY50" fmla="*/ 1701948 h 2330613"/>
                <a:gd name="connsiteX51" fmla="*/ 5734050 w 8051800"/>
                <a:gd name="connsiteY51" fmla="*/ 1695598 h 2330613"/>
                <a:gd name="connsiteX52" fmla="*/ 5803900 w 8051800"/>
                <a:gd name="connsiteY52" fmla="*/ 1682898 h 2330613"/>
                <a:gd name="connsiteX53" fmla="*/ 5854700 w 8051800"/>
                <a:gd name="connsiteY53" fmla="*/ 1657498 h 2330613"/>
                <a:gd name="connsiteX54" fmla="*/ 5911850 w 8051800"/>
                <a:gd name="connsiteY54" fmla="*/ 1638448 h 2330613"/>
                <a:gd name="connsiteX55" fmla="*/ 5930900 w 8051800"/>
                <a:gd name="connsiteY55" fmla="*/ 1632098 h 2330613"/>
                <a:gd name="connsiteX56" fmla="*/ 5969000 w 8051800"/>
                <a:gd name="connsiteY56" fmla="*/ 1613048 h 2330613"/>
                <a:gd name="connsiteX57" fmla="*/ 5994400 w 8051800"/>
                <a:gd name="connsiteY57" fmla="*/ 1606698 h 2330613"/>
                <a:gd name="connsiteX58" fmla="*/ 6026150 w 8051800"/>
                <a:gd name="connsiteY58" fmla="*/ 1593998 h 2330613"/>
                <a:gd name="connsiteX59" fmla="*/ 6064250 w 8051800"/>
                <a:gd name="connsiteY59" fmla="*/ 1581298 h 2330613"/>
                <a:gd name="connsiteX60" fmla="*/ 6096000 w 8051800"/>
                <a:gd name="connsiteY60" fmla="*/ 1568598 h 2330613"/>
                <a:gd name="connsiteX61" fmla="*/ 6127750 w 8051800"/>
                <a:gd name="connsiteY61" fmla="*/ 1562248 h 2330613"/>
                <a:gd name="connsiteX62" fmla="*/ 6184900 w 8051800"/>
                <a:gd name="connsiteY62" fmla="*/ 1536848 h 2330613"/>
                <a:gd name="connsiteX63" fmla="*/ 6210300 w 8051800"/>
                <a:gd name="connsiteY63" fmla="*/ 1530498 h 2330613"/>
                <a:gd name="connsiteX64" fmla="*/ 6292850 w 8051800"/>
                <a:gd name="connsiteY64" fmla="*/ 1505098 h 2330613"/>
                <a:gd name="connsiteX65" fmla="*/ 6318250 w 8051800"/>
                <a:gd name="connsiteY65" fmla="*/ 1492398 h 2330613"/>
                <a:gd name="connsiteX66" fmla="*/ 6369050 w 8051800"/>
                <a:gd name="connsiteY66" fmla="*/ 1473348 h 2330613"/>
                <a:gd name="connsiteX67" fmla="*/ 6413500 w 8051800"/>
                <a:gd name="connsiteY67" fmla="*/ 1447948 h 2330613"/>
                <a:gd name="connsiteX68" fmla="*/ 6464300 w 8051800"/>
                <a:gd name="connsiteY68" fmla="*/ 1422548 h 2330613"/>
                <a:gd name="connsiteX69" fmla="*/ 6483350 w 8051800"/>
                <a:gd name="connsiteY69" fmla="*/ 1409848 h 2330613"/>
                <a:gd name="connsiteX70" fmla="*/ 6521450 w 8051800"/>
                <a:gd name="connsiteY70" fmla="*/ 1397148 h 2330613"/>
                <a:gd name="connsiteX71" fmla="*/ 6565900 w 8051800"/>
                <a:gd name="connsiteY71" fmla="*/ 1365398 h 2330613"/>
                <a:gd name="connsiteX72" fmla="*/ 6610350 w 8051800"/>
                <a:gd name="connsiteY72" fmla="*/ 1346348 h 2330613"/>
                <a:gd name="connsiteX73" fmla="*/ 6635750 w 8051800"/>
                <a:gd name="connsiteY73" fmla="*/ 1327298 h 2330613"/>
                <a:gd name="connsiteX74" fmla="*/ 6654800 w 8051800"/>
                <a:gd name="connsiteY74" fmla="*/ 1320948 h 2330613"/>
                <a:gd name="connsiteX75" fmla="*/ 6699250 w 8051800"/>
                <a:gd name="connsiteY75" fmla="*/ 1295548 h 2330613"/>
                <a:gd name="connsiteX76" fmla="*/ 6743700 w 8051800"/>
                <a:gd name="connsiteY76" fmla="*/ 1263798 h 2330613"/>
                <a:gd name="connsiteX77" fmla="*/ 6807200 w 8051800"/>
                <a:gd name="connsiteY77" fmla="*/ 1232048 h 2330613"/>
                <a:gd name="connsiteX78" fmla="*/ 6838950 w 8051800"/>
                <a:gd name="connsiteY78" fmla="*/ 1219348 h 2330613"/>
                <a:gd name="connsiteX79" fmla="*/ 6864350 w 8051800"/>
                <a:gd name="connsiteY79" fmla="*/ 1200298 h 2330613"/>
                <a:gd name="connsiteX80" fmla="*/ 6902450 w 8051800"/>
                <a:gd name="connsiteY80" fmla="*/ 1187598 h 2330613"/>
                <a:gd name="connsiteX81" fmla="*/ 6934200 w 8051800"/>
                <a:gd name="connsiteY81" fmla="*/ 1168548 h 2330613"/>
                <a:gd name="connsiteX82" fmla="*/ 6959600 w 8051800"/>
                <a:gd name="connsiteY82" fmla="*/ 1149498 h 2330613"/>
                <a:gd name="connsiteX83" fmla="*/ 6991350 w 8051800"/>
                <a:gd name="connsiteY83" fmla="*/ 1136798 h 2330613"/>
                <a:gd name="connsiteX84" fmla="*/ 7016750 w 8051800"/>
                <a:gd name="connsiteY84" fmla="*/ 1124098 h 2330613"/>
                <a:gd name="connsiteX85" fmla="*/ 7048500 w 8051800"/>
                <a:gd name="connsiteY85" fmla="*/ 1111398 h 2330613"/>
                <a:gd name="connsiteX86" fmla="*/ 7099300 w 8051800"/>
                <a:gd name="connsiteY86" fmla="*/ 1085998 h 2330613"/>
                <a:gd name="connsiteX87" fmla="*/ 7137400 w 8051800"/>
                <a:gd name="connsiteY87" fmla="*/ 1066948 h 2330613"/>
                <a:gd name="connsiteX88" fmla="*/ 7169150 w 8051800"/>
                <a:gd name="connsiteY88" fmla="*/ 1041548 h 2330613"/>
                <a:gd name="connsiteX89" fmla="*/ 7188200 w 8051800"/>
                <a:gd name="connsiteY89" fmla="*/ 1035198 h 2330613"/>
                <a:gd name="connsiteX90" fmla="*/ 7213600 w 8051800"/>
                <a:gd name="connsiteY90" fmla="*/ 1016148 h 2330613"/>
                <a:gd name="connsiteX91" fmla="*/ 7239000 w 8051800"/>
                <a:gd name="connsiteY91" fmla="*/ 1003448 h 2330613"/>
                <a:gd name="connsiteX92" fmla="*/ 7264400 w 8051800"/>
                <a:gd name="connsiteY92" fmla="*/ 984398 h 2330613"/>
                <a:gd name="connsiteX93" fmla="*/ 7289800 w 8051800"/>
                <a:gd name="connsiteY93" fmla="*/ 971698 h 2330613"/>
                <a:gd name="connsiteX94" fmla="*/ 7353300 w 8051800"/>
                <a:gd name="connsiteY94" fmla="*/ 933598 h 2330613"/>
                <a:gd name="connsiteX95" fmla="*/ 7378700 w 8051800"/>
                <a:gd name="connsiteY95" fmla="*/ 920898 h 2330613"/>
                <a:gd name="connsiteX96" fmla="*/ 7423150 w 8051800"/>
                <a:gd name="connsiteY96" fmla="*/ 889148 h 2330613"/>
                <a:gd name="connsiteX97" fmla="*/ 7454900 w 8051800"/>
                <a:gd name="connsiteY97" fmla="*/ 870098 h 2330613"/>
                <a:gd name="connsiteX98" fmla="*/ 7493000 w 8051800"/>
                <a:gd name="connsiteY98" fmla="*/ 844698 h 2330613"/>
                <a:gd name="connsiteX99" fmla="*/ 7512050 w 8051800"/>
                <a:gd name="connsiteY99" fmla="*/ 831998 h 2330613"/>
                <a:gd name="connsiteX100" fmla="*/ 7537450 w 8051800"/>
                <a:gd name="connsiteY100" fmla="*/ 819298 h 2330613"/>
                <a:gd name="connsiteX101" fmla="*/ 7569200 w 8051800"/>
                <a:gd name="connsiteY101" fmla="*/ 793898 h 2330613"/>
                <a:gd name="connsiteX102" fmla="*/ 7588250 w 8051800"/>
                <a:gd name="connsiteY102" fmla="*/ 781198 h 2330613"/>
                <a:gd name="connsiteX103" fmla="*/ 7613650 w 8051800"/>
                <a:gd name="connsiteY103" fmla="*/ 762148 h 2330613"/>
                <a:gd name="connsiteX104" fmla="*/ 7639050 w 8051800"/>
                <a:gd name="connsiteY104" fmla="*/ 749448 h 2330613"/>
                <a:gd name="connsiteX105" fmla="*/ 7715250 w 8051800"/>
                <a:gd name="connsiteY105" fmla="*/ 679598 h 2330613"/>
                <a:gd name="connsiteX106" fmla="*/ 7747000 w 8051800"/>
                <a:gd name="connsiteY106" fmla="*/ 647848 h 2330613"/>
                <a:gd name="connsiteX107" fmla="*/ 7791450 w 8051800"/>
                <a:gd name="connsiteY107" fmla="*/ 609748 h 2330613"/>
                <a:gd name="connsiteX108" fmla="*/ 7804150 w 8051800"/>
                <a:gd name="connsiteY108" fmla="*/ 590698 h 2330613"/>
                <a:gd name="connsiteX109" fmla="*/ 7823200 w 8051800"/>
                <a:gd name="connsiteY109" fmla="*/ 577998 h 2330613"/>
                <a:gd name="connsiteX110" fmla="*/ 7842250 w 8051800"/>
                <a:gd name="connsiteY110" fmla="*/ 558948 h 2330613"/>
                <a:gd name="connsiteX111" fmla="*/ 7899400 w 8051800"/>
                <a:gd name="connsiteY111" fmla="*/ 508148 h 2330613"/>
                <a:gd name="connsiteX112" fmla="*/ 7912100 w 8051800"/>
                <a:gd name="connsiteY112" fmla="*/ 489098 h 2330613"/>
                <a:gd name="connsiteX113" fmla="*/ 7950200 w 8051800"/>
                <a:gd name="connsiteY113" fmla="*/ 463698 h 2330613"/>
                <a:gd name="connsiteX114" fmla="*/ 7975600 w 8051800"/>
                <a:gd name="connsiteY114" fmla="*/ 425598 h 2330613"/>
                <a:gd name="connsiteX115" fmla="*/ 7988300 w 8051800"/>
                <a:gd name="connsiteY115" fmla="*/ 406548 h 2330613"/>
                <a:gd name="connsiteX116" fmla="*/ 8007350 w 8051800"/>
                <a:gd name="connsiteY116" fmla="*/ 387498 h 2330613"/>
                <a:gd name="connsiteX117" fmla="*/ 8026400 w 8051800"/>
                <a:gd name="connsiteY117" fmla="*/ 349398 h 2330613"/>
                <a:gd name="connsiteX118" fmla="*/ 8045450 w 8051800"/>
                <a:gd name="connsiteY118" fmla="*/ 285898 h 2330613"/>
                <a:gd name="connsiteX119" fmla="*/ 8051800 w 8051800"/>
                <a:gd name="connsiteY119" fmla="*/ 247798 h 2330613"/>
                <a:gd name="connsiteX120" fmla="*/ 8045450 w 8051800"/>
                <a:gd name="connsiteY120" fmla="*/ 190648 h 2330613"/>
                <a:gd name="connsiteX121" fmla="*/ 8039100 w 8051800"/>
                <a:gd name="connsiteY121" fmla="*/ 171598 h 2330613"/>
                <a:gd name="connsiteX122" fmla="*/ 7994650 w 8051800"/>
                <a:gd name="connsiteY122" fmla="*/ 146198 h 2330613"/>
                <a:gd name="connsiteX123" fmla="*/ 7962900 w 8051800"/>
                <a:gd name="connsiteY123" fmla="*/ 133498 h 2330613"/>
                <a:gd name="connsiteX124" fmla="*/ 7943850 w 8051800"/>
                <a:gd name="connsiteY124" fmla="*/ 127148 h 2330613"/>
                <a:gd name="connsiteX125" fmla="*/ 7740650 w 8051800"/>
                <a:gd name="connsiteY125" fmla="*/ 108098 h 2330613"/>
                <a:gd name="connsiteX126" fmla="*/ 7315200 w 8051800"/>
                <a:gd name="connsiteY126" fmla="*/ 95398 h 2330613"/>
                <a:gd name="connsiteX127" fmla="*/ 7251700 w 8051800"/>
                <a:gd name="connsiteY127" fmla="*/ 89048 h 2330613"/>
                <a:gd name="connsiteX128" fmla="*/ 7105650 w 8051800"/>
                <a:gd name="connsiteY128" fmla="*/ 76348 h 2330613"/>
                <a:gd name="connsiteX129" fmla="*/ 6946900 w 8051800"/>
                <a:gd name="connsiteY129" fmla="*/ 82698 h 2330613"/>
                <a:gd name="connsiteX130" fmla="*/ 6597650 w 8051800"/>
                <a:gd name="connsiteY130" fmla="*/ 69998 h 2330613"/>
                <a:gd name="connsiteX131" fmla="*/ 6413500 w 8051800"/>
                <a:gd name="connsiteY131" fmla="*/ 57298 h 2330613"/>
                <a:gd name="connsiteX132" fmla="*/ 6083300 w 8051800"/>
                <a:gd name="connsiteY132" fmla="*/ 76348 h 2330613"/>
                <a:gd name="connsiteX133" fmla="*/ 5886450 w 8051800"/>
                <a:gd name="connsiteY133" fmla="*/ 69998 h 2330613"/>
                <a:gd name="connsiteX134" fmla="*/ 5810250 w 8051800"/>
                <a:gd name="connsiteY134" fmla="*/ 63648 h 2330613"/>
                <a:gd name="connsiteX135" fmla="*/ 5784850 w 8051800"/>
                <a:gd name="connsiteY135" fmla="*/ 57298 h 2330613"/>
                <a:gd name="connsiteX136" fmla="*/ 5740400 w 8051800"/>
                <a:gd name="connsiteY136" fmla="*/ 50948 h 2330613"/>
                <a:gd name="connsiteX137" fmla="*/ 5645150 w 8051800"/>
                <a:gd name="connsiteY137" fmla="*/ 44598 h 2330613"/>
                <a:gd name="connsiteX138" fmla="*/ 5568950 w 8051800"/>
                <a:gd name="connsiteY138" fmla="*/ 38248 h 2330613"/>
                <a:gd name="connsiteX139" fmla="*/ 5473700 w 8051800"/>
                <a:gd name="connsiteY139" fmla="*/ 31898 h 2330613"/>
                <a:gd name="connsiteX140" fmla="*/ 5422900 w 8051800"/>
                <a:gd name="connsiteY140" fmla="*/ 25548 h 2330613"/>
                <a:gd name="connsiteX141" fmla="*/ 5321300 w 8051800"/>
                <a:gd name="connsiteY141" fmla="*/ 19198 h 2330613"/>
                <a:gd name="connsiteX142" fmla="*/ 4800600 w 8051800"/>
                <a:gd name="connsiteY142" fmla="*/ 19198 h 2330613"/>
                <a:gd name="connsiteX143" fmla="*/ 4622800 w 8051800"/>
                <a:gd name="connsiteY143" fmla="*/ 25548 h 2330613"/>
                <a:gd name="connsiteX144" fmla="*/ 4375150 w 8051800"/>
                <a:gd name="connsiteY144" fmla="*/ 44598 h 2330613"/>
                <a:gd name="connsiteX145" fmla="*/ 4286250 w 8051800"/>
                <a:gd name="connsiteY145" fmla="*/ 50948 h 2330613"/>
                <a:gd name="connsiteX146" fmla="*/ 4254500 w 8051800"/>
                <a:gd name="connsiteY146" fmla="*/ 57298 h 2330613"/>
                <a:gd name="connsiteX147" fmla="*/ 4089400 w 8051800"/>
                <a:gd name="connsiteY147" fmla="*/ 69998 h 2330613"/>
                <a:gd name="connsiteX148" fmla="*/ 4064000 w 8051800"/>
                <a:gd name="connsiteY148" fmla="*/ 76348 h 2330613"/>
                <a:gd name="connsiteX149" fmla="*/ 3771900 w 8051800"/>
                <a:gd name="connsiteY149" fmla="*/ 101748 h 2330613"/>
                <a:gd name="connsiteX150" fmla="*/ 3644900 w 8051800"/>
                <a:gd name="connsiteY150" fmla="*/ 114448 h 2330613"/>
                <a:gd name="connsiteX151" fmla="*/ 2571750 w 8051800"/>
                <a:gd name="connsiteY151" fmla="*/ 114448 h 2330613"/>
                <a:gd name="connsiteX152" fmla="*/ 2463800 w 8051800"/>
                <a:gd name="connsiteY152" fmla="*/ 120798 h 2330613"/>
                <a:gd name="connsiteX153" fmla="*/ 2216150 w 8051800"/>
                <a:gd name="connsiteY153" fmla="*/ 133498 h 2330613"/>
                <a:gd name="connsiteX154" fmla="*/ 2095500 w 8051800"/>
                <a:gd name="connsiteY154" fmla="*/ 146198 h 2330613"/>
                <a:gd name="connsiteX155" fmla="*/ 1809750 w 8051800"/>
                <a:gd name="connsiteY155" fmla="*/ 165248 h 2330613"/>
                <a:gd name="connsiteX156" fmla="*/ 1676400 w 8051800"/>
                <a:gd name="connsiteY156" fmla="*/ 177948 h 2330613"/>
                <a:gd name="connsiteX157" fmla="*/ 1543050 w 8051800"/>
                <a:gd name="connsiteY157" fmla="*/ 184298 h 2330613"/>
                <a:gd name="connsiteX158" fmla="*/ 1244600 w 8051800"/>
                <a:gd name="connsiteY158" fmla="*/ 177948 h 2330613"/>
                <a:gd name="connsiteX159" fmla="*/ 1162050 w 8051800"/>
                <a:gd name="connsiteY159" fmla="*/ 171598 h 2330613"/>
                <a:gd name="connsiteX160" fmla="*/ 1016000 w 8051800"/>
                <a:gd name="connsiteY160" fmla="*/ 165248 h 2330613"/>
                <a:gd name="connsiteX161" fmla="*/ 590550 w 8051800"/>
                <a:gd name="connsiteY161" fmla="*/ 171598 h 2330613"/>
                <a:gd name="connsiteX162" fmla="*/ 482600 w 8051800"/>
                <a:gd name="connsiteY162" fmla="*/ 177948 h 2330613"/>
                <a:gd name="connsiteX163" fmla="*/ 387350 w 8051800"/>
                <a:gd name="connsiteY163" fmla="*/ 196998 h 2330613"/>
                <a:gd name="connsiteX164" fmla="*/ 349250 w 8051800"/>
                <a:gd name="connsiteY164" fmla="*/ 203348 h 2330613"/>
                <a:gd name="connsiteX165" fmla="*/ 304800 w 8051800"/>
                <a:gd name="connsiteY165" fmla="*/ 222398 h 2330613"/>
                <a:gd name="connsiteX166" fmla="*/ 260350 w 8051800"/>
                <a:gd name="connsiteY166" fmla="*/ 235098 h 2330613"/>
                <a:gd name="connsiteX167" fmla="*/ 241300 w 8051800"/>
                <a:gd name="connsiteY167" fmla="*/ 247798 h 2330613"/>
                <a:gd name="connsiteX168" fmla="*/ 215900 w 8051800"/>
                <a:gd name="connsiteY168" fmla="*/ 260498 h 2330613"/>
                <a:gd name="connsiteX169" fmla="*/ 158750 w 8051800"/>
                <a:gd name="connsiteY169" fmla="*/ 292248 h 2330613"/>
                <a:gd name="connsiteX170" fmla="*/ 127000 w 8051800"/>
                <a:gd name="connsiteY170" fmla="*/ 330348 h 2330613"/>
                <a:gd name="connsiteX171" fmla="*/ 95250 w 8051800"/>
                <a:gd name="connsiteY171" fmla="*/ 374798 h 2330613"/>
                <a:gd name="connsiteX172" fmla="*/ 76200 w 8051800"/>
                <a:gd name="connsiteY172" fmla="*/ 419248 h 2330613"/>
                <a:gd name="connsiteX173" fmla="*/ 69850 w 8051800"/>
                <a:gd name="connsiteY173" fmla="*/ 457348 h 2330613"/>
                <a:gd name="connsiteX174" fmla="*/ 57150 w 8051800"/>
                <a:gd name="connsiteY174" fmla="*/ 482748 h 2330613"/>
                <a:gd name="connsiteX175" fmla="*/ 38100 w 8051800"/>
                <a:gd name="connsiteY175" fmla="*/ 628798 h 2330613"/>
                <a:gd name="connsiteX176" fmla="*/ 31750 w 8051800"/>
                <a:gd name="connsiteY176" fmla="*/ 660548 h 2330613"/>
                <a:gd name="connsiteX177" fmla="*/ 25400 w 8051800"/>
                <a:gd name="connsiteY177" fmla="*/ 704998 h 2330613"/>
                <a:gd name="connsiteX178" fmla="*/ 19050 w 8051800"/>
                <a:gd name="connsiteY178" fmla="*/ 730398 h 2330613"/>
                <a:gd name="connsiteX179" fmla="*/ 0 w 8051800"/>
                <a:gd name="connsiteY179" fmla="*/ 812948 h 2330613"/>
                <a:gd name="connsiteX180" fmla="*/ 6350 w 8051800"/>
                <a:gd name="connsiteY180" fmla="*/ 1257448 h 2330613"/>
                <a:gd name="connsiteX181" fmla="*/ 12700 w 8051800"/>
                <a:gd name="connsiteY181" fmla="*/ 1282848 h 2330613"/>
                <a:gd name="connsiteX182" fmla="*/ 19050 w 8051800"/>
                <a:gd name="connsiteY182" fmla="*/ 1638448 h 2330613"/>
                <a:gd name="connsiteX183" fmla="*/ 25400 w 8051800"/>
                <a:gd name="connsiteY183" fmla="*/ 1676548 h 2330613"/>
                <a:gd name="connsiteX184" fmla="*/ 38100 w 8051800"/>
                <a:gd name="connsiteY184" fmla="*/ 1727348 h 2330613"/>
                <a:gd name="connsiteX185" fmla="*/ 44450 w 8051800"/>
                <a:gd name="connsiteY185" fmla="*/ 1803548 h 2330613"/>
                <a:gd name="connsiteX186" fmla="*/ 50800 w 8051800"/>
                <a:gd name="connsiteY186" fmla="*/ 1822598 h 2330613"/>
                <a:gd name="connsiteX187" fmla="*/ 63500 w 8051800"/>
                <a:gd name="connsiteY187" fmla="*/ 1873398 h 2330613"/>
                <a:gd name="connsiteX188" fmla="*/ 76200 w 8051800"/>
                <a:gd name="connsiteY188" fmla="*/ 1930548 h 2330613"/>
                <a:gd name="connsiteX189" fmla="*/ 88900 w 8051800"/>
                <a:gd name="connsiteY189" fmla="*/ 1955948 h 2330613"/>
                <a:gd name="connsiteX190" fmla="*/ 120650 w 8051800"/>
                <a:gd name="connsiteY190" fmla="*/ 2057548 h 2330613"/>
                <a:gd name="connsiteX191" fmla="*/ 139700 w 8051800"/>
                <a:gd name="connsiteY191" fmla="*/ 2089298 h 2330613"/>
                <a:gd name="connsiteX192" fmla="*/ 146050 w 8051800"/>
                <a:gd name="connsiteY192" fmla="*/ 2108348 h 2330613"/>
                <a:gd name="connsiteX193" fmla="*/ 158750 w 8051800"/>
                <a:gd name="connsiteY193" fmla="*/ 2127398 h 2330613"/>
                <a:gd name="connsiteX194" fmla="*/ 177800 w 8051800"/>
                <a:gd name="connsiteY194" fmla="*/ 2165498 h 2330613"/>
                <a:gd name="connsiteX195" fmla="*/ 196850 w 8051800"/>
                <a:gd name="connsiteY195" fmla="*/ 2248048 h 2330613"/>
                <a:gd name="connsiteX196" fmla="*/ 209550 w 8051800"/>
                <a:gd name="connsiteY196" fmla="*/ 2267098 h 2330613"/>
                <a:gd name="connsiteX197" fmla="*/ 215900 w 8051800"/>
                <a:gd name="connsiteY197" fmla="*/ 2286148 h 2330613"/>
                <a:gd name="connsiteX198" fmla="*/ 234950 w 8051800"/>
                <a:gd name="connsiteY198" fmla="*/ 2298848 h 2330613"/>
                <a:gd name="connsiteX199" fmla="*/ 254000 w 8051800"/>
                <a:gd name="connsiteY19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1752600 w 8051800"/>
                <a:gd name="connsiteY7" fmla="*/ 2235348 h 2330613"/>
                <a:gd name="connsiteX8" fmla="*/ 2108200 w 8051800"/>
                <a:gd name="connsiteY8" fmla="*/ 2203598 h 2330613"/>
                <a:gd name="connsiteX9" fmla="*/ 2894013 w 8051800"/>
                <a:gd name="connsiteY9" fmla="*/ 2209154 h 2330613"/>
                <a:gd name="connsiteX10" fmla="*/ 3035300 w 8051800"/>
                <a:gd name="connsiteY10" fmla="*/ 2146448 h 2330613"/>
                <a:gd name="connsiteX11" fmla="*/ 3257550 w 8051800"/>
                <a:gd name="connsiteY11" fmla="*/ 2140098 h 2330613"/>
                <a:gd name="connsiteX12" fmla="*/ 3333750 w 8051800"/>
                <a:gd name="connsiteY12" fmla="*/ 2133748 h 2330613"/>
                <a:gd name="connsiteX13" fmla="*/ 3371850 w 8051800"/>
                <a:gd name="connsiteY13" fmla="*/ 2127398 h 2330613"/>
                <a:gd name="connsiteX14" fmla="*/ 3448050 w 8051800"/>
                <a:gd name="connsiteY14" fmla="*/ 2121048 h 2330613"/>
                <a:gd name="connsiteX15" fmla="*/ 3486150 w 8051800"/>
                <a:gd name="connsiteY15" fmla="*/ 2114698 h 2330613"/>
                <a:gd name="connsiteX16" fmla="*/ 3517900 w 8051800"/>
                <a:gd name="connsiteY16" fmla="*/ 2108348 h 2330613"/>
                <a:gd name="connsiteX17" fmla="*/ 3740150 w 8051800"/>
                <a:gd name="connsiteY17" fmla="*/ 2089298 h 2330613"/>
                <a:gd name="connsiteX18" fmla="*/ 3810000 w 8051800"/>
                <a:gd name="connsiteY18" fmla="*/ 2082948 h 2330613"/>
                <a:gd name="connsiteX19" fmla="*/ 3917950 w 8051800"/>
                <a:gd name="connsiteY19" fmla="*/ 2070248 h 2330613"/>
                <a:gd name="connsiteX20" fmla="*/ 3994150 w 8051800"/>
                <a:gd name="connsiteY20" fmla="*/ 2057548 h 2330613"/>
                <a:gd name="connsiteX21" fmla="*/ 4152900 w 8051800"/>
                <a:gd name="connsiteY21" fmla="*/ 2044848 h 2330613"/>
                <a:gd name="connsiteX22" fmla="*/ 4260850 w 8051800"/>
                <a:gd name="connsiteY22" fmla="*/ 2025798 h 2330613"/>
                <a:gd name="connsiteX23" fmla="*/ 4305300 w 8051800"/>
                <a:gd name="connsiteY23" fmla="*/ 2013098 h 2330613"/>
                <a:gd name="connsiteX24" fmla="*/ 4413250 w 8051800"/>
                <a:gd name="connsiteY24" fmla="*/ 2000398 h 2330613"/>
                <a:gd name="connsiteX25" fmla="*/ 4514850 w 8051800"/>
                <a:gd name="connsiteY25" fmla="*/ 1981348 h 2330613"/>
                <a:gd name="connsiteX26" fmla="*/ 4559300 w 8051800"/>
                <a:gd name="connsiteY26" fmla="*/ 1974998 h 2330613"/>
                <a:gd name="connsiteX27" fmla="*/ 4610100 w 8051800"/>
                <a:gd name="connsiteY27" fmla="*/ 1962298 h 2330613"/>
                <a:gd name="connsiteX28" fmla="*/ 4686300 w 8051800"/>
                <a:gd name="connsiteY28" fmla="*/ 1949598 h 2330613"/>
                <a:gd name="connsiteX29" fmla="*/ 4756150 w 8051800"/>
                <a:gd name="connsiteY29" fmla="*/ 1930548 h 2330613"/>
                <a:gd name="connsiteX30" fmla="*/ 4826000 w 8051800"/>
                <a:gd name="connsiteY30" fmla="*/ 1917848 h 2330613"/>
                <a:gd name="connsiteX31" fmla="*/ 4857750 w 8051800"/>
                <a:gd name="connsiteY31" fmla="*/ 1905148 h 2330613"/>
                <a:gd name="connsiteX32" fmla="*/ 4914900 w 8051800"/>
                <a:gd name="connsiteY32" fmla="*/ 1892448 h 2330613"/>
                <a:gd name="connsiteX33" fmla="*/ 4953000 w 8051800"/>
                <a:gd name="connsiteY33" fmla="*/ 1879748 h 2330613"/>
                <a:gd name="connsiteX34" fmla="*/ 5010150 w 8051800"/>
                <a:gd name="connsiteY34" fmla="*/ 1867048 h 2330613"/>
                <a:gd name="connsiteX35" fmla="*/ 5041900 w 8051800"/>
                <a:gd name="connsiteY35" fmla="*/ 1854348 h 2330613"/>
                <a:gd name="connsiteX36" fmla="*/ 5086350 w 8051800"/>
                <a:gd name="connsiteY36" fmla="*/ 1847998 h 2330613"/>
                <a:gd name="connsiteX37" fmla="*/ 5168900 w 8051800"/>
                <a:gd name="connsiteY37" fmla="*/ 1835298 h 2330613"/>
                <a:gd name="connsiteX38" fmla="*/ 5213350 w 8051800"/>
                <a:gd name="connsiteY38" fmla="*/ 1822598 h 2330613"/>
                <a:gd name="connsiteX39" fmla="*/ 5289550 w 8051800"/>
                <a:gd name="connsiteY39" fmla="*/ 1803548 h 2330613"/>
                <a:gd name="connsiteX40" fmla="*/ 5308600 w 8051800"/>
                <a:gd name="connsiteY40" fmla="*/ 1797198 h 2330613"/>
                <a:gd name="connsiteX41" fmla="*/ 5334000 w 8051800"/>
                <a:gd name="connsiteY41" fmla="*/ 1790848 h 2330613"/>
                <a:gd name="connsiteX42" fmla="*/ 5372100 w 8051800"/>
                <a:gd name="connsiteY42" fmla="*/ 1778148 h 2330613"/>
                <a:gd name="connsiteX43" fmla="*/ 5435600 w 8051800"/>
                <a:gd name="connsiteY43" fmla="*/ 1771798 h 2330613"/>
                <a:gd name="connsiteX44" fmla="*/ 5480050 w 8051800"/>
                <a:gd name="connsiteY44" fmla="*/ 1765448 h 2330613"/>
                <a:gd name="connsiteX45" fmla="*/ 5556250 w 8051800"/>
                <a:gd name="connsiteY45" fmla="*/ 1746398 h 2330613"/>
                <a:gd name="connsiteX46" fmla="*/ 5581650 w 8051800"/>
                <a:gd name="connsiteY46" fmla="*/ 1740048 h 2330613"/>
                <a:gd name="connsiteX47" fmla="*/ 5619750 w 8051800"/>
                <a:gd name="connsiteY47" fmla="*/ 1733698 h 2330613"/>
                <a:gd name="connsiteX48" fmla="*/ 5676900 w 8051800"/>
                <a:gd name="connsiteY48" fmla="*/ 1714648 h 2330613"/>
                <a:gd name="connsiteX49" fmla="*/ 5708650 w 8051800"/>
                <a:gd name="connsiteY49" fmla="*/ 1701948 h 2330613"/>
                <a:gd name="connsiteX50" fmla="*/ 5734050 w 8051800"/>
                <a:gd name="connsiteY50" fmla="*/ 1695598 h 2330613"/>
                <a:gd name="connsiteX51" fmla="*/ 5803900 w 8051800"/>
                <a:gd name="connsiteY51" fmla="*/ 1682898 h 2330613"/>
                <a:gd name="connsiteX52" fmla="*/ 5854700 w 8051800"/>
                <a:gd name="connsiteY52" fmla="*/ 1657498 h 2330613"/>
                <a:gd name="connsiteX53" fmla="*/ 5911850 w 8051800"/>
                <a:gd name="connsiteY53" fmla="*/ 1638448 h 2330613"/>
                <a:gd name="connsiteX54" fmla="*/ 5930900 w 8051800"/>
                <a:gd name="connsiteY54" fmla="*/ 1632098 h 2330613"/>
                <a:gd name="connsiteX55" fmla="*/ 5969000 w 8051800"/>
                <a:gd name="connsiteY55" fmla="*/ 1613048 h 2330613"/>
                <a:gd name="connsiteX56" fmla="*/ 5994400 w 8051800"/>
                <a:gd name="connsiteY56" fmla="*/ 1606698 h 2330613"/>
                <a:gd name="connsiteX57" fmla="*/ 6026150 w 8051800"/>
                <a:gd name="connsiteY57" fmla="*/ 1593998 h 2330613"/>
                <a:gd name="connsiteX58" fmla="*/ 6064250 w 8051800"/>
                <a:gd name="connsiteY58" fmla="*/ 1581298 h 2330613"/>
                <a:gd name="connsiteX59" fmla="*/ 6096000 w 8051800"/>
                <a:gd name="connsiteY59" fmla="*/ 1568598 h 2330613"/>
                <a:gd name="connsiteX60" fmla="*/ 6127750 w 8051800"/>
                <a:gd name="connsiteY60" fmla="*/ 1562248 h 2330613"/>
                <a:gd name="connsiteX61" fmla="*/ 6184900 w 8051800"/>
                <a:gd name="connsiteY61" fmla="*/ 1536848 h 2330613"/>
                <a:gd name="connsiteX62" fmla="*/ 6210300 w 8051800"/>
                <a:gd name="connsiteY62" fmla="*/ 1530498 h 2330613"/>
                <a:gd name="connsiteX63" fmla="*/ 6292850 w 8051800"/>
                <a:gd name="connsiteY63" fmla="*/ 1505098 h 2330613"/>
                <a:gd name="connsiteX64" fmla="*/ 6318250 w 8051800"/>
                <a:gd name="connsiteY64" fmla="*/ 1492398 h 2330613"/>
                <a:gd name="connsiteX65" fmla="*/ 6369050 w 8051800"/>
                <a:gd name="connsiteY65" fmla="*/ 1473348 h 2330613"/>
                <a:gd name="connsiteX66" fmla="*/ 6413500 w 8051800"/>
                <a:gd name="connsiteY66" fmla="*/ 1447948 h 2330613"/>
                <a:gd name="connsiteX67" fmla="*/ 6464300 w 8051800"/>
                <a:gd name="connsiteY67" fmla="*/ 1422548 h 2330613"/>
                <a:gd name="connsiteX68" fmla="*/ 6483350 w 8051800"/>
                <a:gd name="connsiteY68" fmla="*/ 1409848 h 2330613"/>
                <a:gd name="connsiteX69" fmla="*/ 6521450 w 8051800"/>
                <a:gd name="connsiteY69" fmla="*/ 1397148 h 2330613"/>
                <a:gd name="connsiteX70" fmla="*/ 6565900 w 8051800"/>
                <a:gd name="connsiteY70" fmla="*/ 1365398 h 2330613"/>
                <a:gd name="connsiteX71" fmla="*/ 6610350 w 8051800"/>
                <a:gd name="connsiteY71" fmla="*/ 1346348 h 2330613"/>
                <a:gd name="connsiteX72" fmla="*/ 6635750 w 8051800"/>
                <a:gd name="connsiteY72" fmla="*/ 1327298 h 2330613"/>
                <a:gd name="connsiteX73" fmla="*/ 6654800 w 8051800"/>
                <a:gd name="connsiteY73" fmla="*/ 1320948 h 2330613"/>
                <a:gd name="connsiteX74" fmla="*/ 6699250 w 8051800"/>
                <a:gd name="connsiteY74" fmla="*/ 1295548 h 2330613"/>
                <a:gd name="connsiteX75" fmla="*/ 6743700 w 8051800"/>
                <a:gd name="connsiteY75" fmla="*/ 1263798 h 2330613"/>
                <a:gd name="connsiteX76" fmla="*/ 6807200 w 8051800"/>
                <a:gd name="connsiteY76" fmla="*/ 1232048 h 2330613"/>
                <a:gd name="connsiteX77" fmla="*/ 6838950 w 8051800"/>
                <a:gd name="connsiteY77" fmla="*/ 1219348 h 2330613"/>
                <a:gd name="connsiteX78" fmla="*/ 6864350 w 8051800"/>
                <a:gd name="connsiteY78" fmla="*/ 1200298 h 2330613"/>
                <a:gd name="connsiteX79" fmla="*/ 6902450 w 8051800"/>
                <a:gd name="connsiteY79" fmla="*/ 1187598 h 2330613"/>
                <a:gd name="connsiteX80" fmla="*/ 6934200 w 8051800"/>
                <a:gd name="connsiteY80" fmla="*/ 1168548 h 2330613"/>
                <a:gd name="connsiteX81" fmla="*/ 6959600 w 8051800"/>
                <a:gd name="connsiteY81" fmla="*/ 1149498 h 2330613"/>
                <a:gd name="connsiteX82" fmla="*/ 6991350 w 8051800"/>
                <a:gd name="connsiteY82" fmla="*/ 1136798 h 2330613"/>
                <a:gd name="connsiteX83" fmla="*/ 7016750 w 8051800"/>
                <a:gd name="connsiteY83" fmla="*/ 1124098 h 2330613"/>
                <a:gd name="connsiteX84" fmla="*/ 7048500 w 8051800"/>
                <a:gd name="connsiteY84" fmla="*/ 1111398 h 2330613"/>
                <a:gd name="connsiteX85" fmla="*/ 7099300 w 8051800"/>
                <a:gd name="connsiteY85" fmla="*/ 1085998 h 2330613"/>
                <a:gd name="connsiteX86" fmla="*/ 7137400 w 8051800"/>
                <a:gd name="connsiteY86" fmla="*/ 1066948 h 2330613"/>
                <a:gd name="connsiteX87" fmla="*/ 7169150 w 8051800"/>
                <a:gd name="connsiteY87" fmla="*/ 1041548 h 2330613"/>
                <a:gd name="connsiteX88" fmla="*/ 7188200 w 8051800"/>
                <a:gd name="connsiteY88" fmla="*/ 1035198 h 2330613"/>
                <a:gd name="connsiteX89" fmla="*/ 7213600 w 8051800"/>
                <a:gd name="connsiteY89" fmla="*/ 1016148 h 2330613"/>
                <a:gd name="connsiteX90" fmla="*/ 7239000 w 8051800"/>
                <a:gd name="connsiteY90" fmla="*/ 1003448 h 2330613"/>
                <a:gd name="connsiteX91" fmla="*/ 7264400 w 8051800"/>
                <a:gd name="connsiteY91" fmla="*/ 984398 h 2330613"/>
                <a:gd name="connsiteX92" fmla="*/ 7289800 w 8051800"/>
                <a:gd name="connsiteY92" fmla="*/ 971698 h 2330613"/>
                <a:gd name="connsiteX93" fmla="*/ 7353300 w 8051800"/>
                <a:gd name="connsiteY93" fmla="*/ 933598 h 2330613"/>
                <a:gd name="connsiteX94" fmla="*/ 7378700 w 8051800"/>
                <a:gd name="connsiteY94" fmla="*/ 920898 h 2330613"/>
                <a:gd name="connsiteX95" fmla="*/ 7423150 w 8051800"/>
                <a:gd name="connsiteY95" fmla="*/ 889148 h 2330613"/>
                <a:gd name="connsiteX96" fmla="*/ 7454900 w 8051800"/>
                <a:gd name="connsiteY96" fmla="*/ 870098 h 2330613"/>
                <a:gd name="connsiteX97" fmla="*/ 7493000 w 8051800"/>
                <a:gd name="connsiteY97" fmla="*/ 844698 h 2330613"/>
                <a:gd name="connsiteX98" fmla="*/ 7512050 w 8051800"/>
                <a:gd name="connsiteY98" fmla="*/ 831998 h 2330613"/>
                <a:gd name="connsiteX99" fmla="*/ 7537450 w 8051800"/>
                <a:gd name="connsiteY99" fmla="*/ 819298 h 2330613"/>
                <a:gd name="connsiteX100" fmla="*/ 7569200 w 8051800"/>
                <a:gd name="connsiteY100" fmla="*/ 793898 h 2330613"/>
                <a:gd name="connsiteX101" fmla="*/ 7588250 w 8051800"/>
                <a:gd name="connsiteY101" fmla="*/ 781198 h 2330613"/>
                <a:gd name="connsiteX102" fmla="*/ 7613650 w 8051800"/>
                <a:gd name="connsiteY102" fmla="*/ 762148 h 2330613"/>
                <a:gd name="connsiteX103" fmla="*/ 7639050 w 8051800"/>
                <a:gd name="connsiteY103" fmla="*/ 749448 h 2330613"/>
                <a:gd name="connsiteX104" fmla="*/ 7715250 w 8051800"/>
                <a:gd name="connsiteY104" fmla="*/ 679598 h 2330613"/>
                <a:gd name="connsiteX105" fmla="*/ 7747000 w 8051800"/>
                <a:gd name="connsiteY105" fmla="*/ 647848 h 2330613"/>
                <a:gd name="connsiteX106" fmla="*/ 7791450 w 8051800"/>
                <a:gd name="connsiteY106" fmla="*/ 609748 h 2330613"/>
                <a:gd name="connsiteX107" fmla="*/ 7804150 w 8051800"/>
                <a:gd name="connsiteY107" fmla="*/ 590698 h 2330613"/>
                <a:gd name="connsiteX108" fmla="*/ 7823200 w 8051800"/>
                <a:gd name="connsiteY108" fmla="*/ 577998 h 2330613"/>
                <a:gd name="connsiteX109" fmla="*/ 7842250 w 8051800"/>
                <a:gd name="connsiteY109" fmla="*/ 558948 h 2330613"/>
                <a:gd name="connsiteX110" fmla="*/ 7899400 w 8051800"/>
                <a:gd name="connsiteY110" fmla="*/ 508148 h 2330613"/>
                <a:gd name="connsiteX111" fmla="*/ 7912100 w 8051800"/>
                <a:gd name="connsiteY111" fmla="*/ 489098 h 2330613"/>
                <a:gd name="connsiteX112" fmla="*/ 7950200 w 8051800"/>
                <a:gd name="connsiteY112" fmla="*/ 463698 h 2330613"/>
                <a:gd name="connsiteX113" fmla="*/ 7975600 w 8051800"/>
                <a:gd name="connsiteY113" fmla="*/ 425598 h 2330613"/>
                <a:gd name="connsiteX114" fmla="*/ 7988300 w 8051800"/>
                <a:gd name="connsiteY114" fmla="*/ 406548 h 2330613"/>
                <a:gd name="connsiteX115" fmla="*/ 8007350 w 8051800"/>
                <a:gd name="connsiteY115" fmla="*/ 387498 h 2330613"/>
                <a:gd name="connsiteX116" fmla="*/ 8026400 w 8051800"/>
                <a:gd name="connsiteY116" fmla="*/ 349398 h 2330613"/>
                <a:gd name="connsiteX117" fmla="*/ 8045450 w 8051800"/>
                <a:gd name="connsiteY117" fmla="*/ 285898 h 2330613"/>
                <a:gd name="connsiteX118" fmla="*/ 8051800 w 8051800"/>
                <a:gd name="connsiteY118" fmla="*/ 247798 h 2330613"/>
                <a:gd name="connsiteX119" fmla="*/ 8045450 w 8051800"/>
                <a:gd name="connsiteY119" fmla="*/ 190648 h 2330613"/>
                <a:gd name="connsiteX120" fmla="*/ 8039100 w 8051800"/>
                <a:gd name="connsiteY120" fmla="*/ 171598 h 2330613"/>
                <a:gd name="connsiteX121" fmla="*/ 7994650 w 8051800"/>
                <a:gd name="connsiteY121" fmla="*/ 146198 h 2330613"/>
                <a:gd name="connsiteX122" fmla="*/ 7962900 w 8051800"/>
                <a:gd name="connsiteY122" fmla="*/ 133498 h 2330613"/>
                <a:gd name="connsiteX123" fmla="*/ 7943850 w 8051800"/>
                <a:gd name="connsiteY123" fmla="*/ 127148 h 2330613"/>
                <a:gd name="connsiteX124" fmla="*/ 7740650 w 8051800"/>
                <a:gd name="connsiteY124" fmla="*/ 108098 h 2330613"/>
                <a:gd name="connsiteX125" fmla="*/ 7315200 w 8051800"/>
                <a:gd name="connsiteY125" fmla="*/ 95398 h 2330613"/>
                <a:gd name="connsiteX126" fmla="*/ 7251700 w 8051800"/>
                <a:gd name="connsiteY126" fmla="*/ 89048 h 2330613"/>
                <a:gd name="connsiteX127" fmla="*/ 7105650 w 8051800"/>
                <a:gd name="connsiteY127" fmla="*/ 76348 h 2330613"/>
                <a:gd name="connsiteX128" fmla="*/ 6946900 w 8051800"/>
                <a:gd name="connsiteY128" fmla="*/ 82698 h 2330613"/>
                <a:gd name="connsiteX129" fmla="*/ 6597650 w 8051800"/>
                <a:gd name="connsiteY129" fmla="*/ 69998 h 2330613"/>
                <a:gd name="connsiteX130" fmla="*/ 6413500 w 8051800"/>
                <a:gd name="connsiteY130" fmla="*/ 57298 h 2330613"/>
                <a:gd name="connsiteX131" fmla="*/ 6083300 w 8051800"/>
                <a:gd name="connsiteY131" fmla="*/ 76348 h 2330613"/>
                <a:gd name="connsiteX132" fmla="*/ 5886450 w 8051800"/>
                <a:gd name="connsiteY132" fmla="*/ 69998 h 2330613"/>
                <a:gd name="connsiteX133" fmla="*/ 5810250 w 8051800"/>
                <a:gd name="connsiteY133" fmla="*/ 63648 h 2330613"/>
                <a:gd name="connsiteX134" fmla="*/ 5784850 w 8051800"/>
                <a:gd name="connsiteY134" fmla="*/ 57298 h 2330613"/>
                <a:gd name="connsiteX135" fmla="*/ 5740400 w 8051800"/>
                <a:gd name="connsiteY135" fmla="*/ 50948 h 2330613"/>
                <a:gd name="connsiteX136" fmla="*/ 5645150 w 8051800"/>
                <a:gd name="connsiteY136" fmla="*/ 44598 h 2330613"/>
                <a:gd name="connsiteX137" fmla="*/ 5568950 w 8051800"/>
                <a:gd name="connsiteY137" fmla="*/ 38248 h 2330613"/>
                <a:gd name="connsiteX138" fmla="*/ 5473700 w 8051800"/>
                <a:gd name="connsiteY138" fmla="*/ 31898 h 2330613"/>
                <a:gd name="connsiteX139" fmla="*/ 5422900 w 8051800"/>
                <a:gd name="connsiteY139" fmla="*/ 25548 h 2330613"/>
                <a:gd name="connsiteX140" fmla="*/ 5321300 w 8051800"/>
                <a:gd name="connsiteY140" fmla="*/ 19198 h 2330613"/>
                <a:gd name="connsiteX141" fmla="*/ 4800600 w 8051800"/>
                <a:gd name="connsiteY141" fmla="*/ 19198 h 2330613"/>
                <a:gd name="connsiteX142" fmla="*/ 4622800 w 8051800"/>
                <a:gd name="connsiteY142" fmla="*/ 25548 h 2330613"/>
                <a:gd name="connsiteX143" fmla="*/ 4375150 w 8051800"/>
                <a:gd name="connsiteY143" fmla="*/ 44598 h 2330613"/>
                <a:gd name="connsiteX144" fmla="*/ 4286250 w 8051800"/>
                <a:gd name="connsiteY144" fmla="*/ 50948 h 2330613"/>
                <a:gd name="connsiteX145" fmla="*/ 4254500 w 8051800"/>
                <a:gd name="connsiteY145" fmla="*/ 57298 h 2330613"/>
                <a:gd name="connsiteX146" fmla="*/ 4089400 w 8051800"/>
                <a:gd name="connsiteY146" fmla="*/ 69998 h 2330613"/>
                <a:gd name="connsiteX147" fmla="*/ 4064000 w 8051800"/>
                <a:gd name="connsiteY147" fmla="*/ 76348 h 2330613"/>
                <a:gd name="connsiteX148" fmla="*/ 3771900 w 8051800"/>
                <a:gd name="connsiteY148" fmla="*/ 101748 h 2330613"/>
                <a:gd name="connsiteX149" fmla="*/ 3644900 w 8051800"/>
                <a:gd name="connsiteY149" fmla="*/ 114448 h 2330613"/>
                <a:gd name="connsiteX150" fmla="*/ 2571750 w 8051800"/>
                <a:gd name="connsiteY150" fmla="*/ 114448 h 2330613"/>
                <a:gd name="connsiteX151" fmla="*/ 2463800 w 8051800"/>
                <a:gd name="connsiteY151" fmla="*/ 120798 h 2330613"/>
                <a:gd name="connsiteX152" fmla="*/ 2216150 w 8051800"/>
                <a:gd name="connsiteY152" fmla="*/ 133498 h 2330613"/>
                <a:gd name="connsiteX153" fmla="*/ 2095500 w 8051800"/>
                <a:gd name="connsiteY153" fmla="*/ 146198 h 2330613"/>
                <a:gd name="connsiteX154" fmla="*/ 1809750 w 8051800"/>
                <a:gd name="connsiteY154" fmla="*/ 165248 h 2330613"/>
                <a:gd name="connsiteX155" fmla="*/ 1676400 w 8051800"/>
                <a:gd name="connsiteY155" fmla="*/ 177948 h 2330613"/>
                <a:gd name="connsiteX156" fmla="*/ 1543050 w 8051800"/>
                <a:gd name="connsiteY156" fmla="*/ 184298 h 2330613"/>
                <a:gd name="connsiteX157" fmla="*/ 1244600 w 8051800"/>
                <a:gd name="connsiteY157" fmla="*/ 177948 h 2330613"/>
                <a:gd name="connsiteX158" fmla="*/ 1162050 w 8051800"/>
                <a:gd name="connsiteY158" fmla="*/ 171598 h 2330613"/>
                <a:gd name="connsiteX159" fmla="*/ 1016000 w 8051800"/>
                <a:gd name="connsiteY159" fmla="*/ 165248 h 2330613"/>
                <a:gd name="connsiteX160" fmla="*/ 590550 w 8051800"/>
                <a:gd name="connsiteY160" fmla="*/ 171598 h 2330613"/>
                <a:gd name="connsiteX161" fmla="*/ 482600 w 8051800"/>
                <a:gd name="connsiteY161" fmla="*/ 177948 h 2330613"/>
                <a:gd name="connsiteX162" fmla="*/ 387350 w 8051800"/>
                <a:gd name="connsiteY162" fmla="*/ 196998 h 2330613"/>
                <a:gd name="connsiteX163" fmla="*/ 349250 w 8051800"/>
                <a:gd name="connsiteY163" fmla="*/ 203348 h 2330613"/>
                <a:gd name="connsiteX164" fmla="*/ 304800 w 8051800"/>
                <a:gd name="connsiteY164" fmla="*/ 222398 h 2330613"/>
                <a:gd name="connsiteX165" fmla="*/ 260350 w 8051800"/>
                <a:gd name="connsiteY165" fmla="*/ 235098 h 2330613"/>
                <a:gd name="connsiteX166" fmla="*/ 241300 w 8051800"/>
                <a:gd name="connsiteY166" fmla="*/ 247798 h 2330613"/>
                <a:gd name="connsiteX167" fmla="*/ 215900 w 8051800"/>
                <a:gd name="connsiteY167" fmla="*/ 260498 h 2330613"/>
                <a:gd name="connsiteX168" fmla="*/ 158750 w 8051800"/>
                <a:gd name="connsiteY168" fmla="*/ 292248 h 2330613"/>
                <a:gd name="connsiteX169" fmla="*/ 127000 w 8051800"/>
                <a:gd name="connsiteY169" fmla="*/ 330348 h 2330613"/>
                <a:gd name="connsiteX170" fmla="*/ 95250 w 8051800"/>
                <a:gd name="connsiteY170" fmla="*/ 374798 h 2330613"/>
                <a:gd name="connsiteX171" fmla="*/ 76200 w 8051800"/>
                <a:gd name="connsiteY171" fmla="*/ 419248 h 2330613"/>
                <a:gd name="connsiteX172" fmla="*/ 69850 w 8051800"/>
                <a:gd name="connsiteY172" fmla="*/ 457348 h 2330613"/>
                <a:gd name="connsiteX173" fmla="*/ 57150 w 8051800"/>
                <a:gd name="connsiteY173" fmla="*/ 482748 h 2330613"/>
                <a:gd name="connsiteX174" fmla="*/ 38100 w 8051800"/>
                <a:gd name="connsiteY174" fmla="*/ 628798 h 2330613"/>
                <a:gd name="connsiteX175" fmla="*/ 31750 w 8051800"/>
                <a:gd name="connsiteY175" fmla="*/ 660548 h 2330613"/>
                <a:gd name="connsiteX176" fmla="*/ 25400 w 8051800"/>
                <a:gd name="connsiteY176" fmla="*/ 704998 h 2330613"/>
                <a:gd name="connsiteX177" fmla="*/ 19050 w 8051800"/>
                <a:gd name="connsiteY177" fmla="*/ 730398 h 2330613"/>
                <a:gd name="connsiteX178" fmla="*/ 0 w 8051800"/>
                <a:gd name="connsiteY178" fmla="*/ 812948 h 2330613"/>
                <a:gd name="connsiteX179" fmla="*/ 6350 w 8051800"/>
                <a:gd name="connsiteY179" fmla="*/ 1257448 h 2330613"/>
                <a:gd name="connsiteX180" fmla="*/ 12700 w 8051800"/>
                <a:gd name="connsiteY180" fmla="*/ 1282848 h 2330613"/>
                <a:gd name="connsiteX181" fmla="*/ 19050 w 8051800"/>
                <a:gd name="connsiteY181" fmla="*/ 1638448 h 2330613"/>
                <a:gd name="connsiteX182" fmla="*/ 25400 w 8051800"/>
                <a:gd name="connsiteY182" fmla="*/ 1676548 h 2330613"/>
                <a:gd name="connsiteX183" fmla="*/ 38100 w 8051800"/>
                <a:gd name="connsiteY183" fmla="*/ 1727348 h 2330613"/>
                <a:gd name="connsiteX184" fmla="*/ 44450 w 8051800"/>
                <a:gd name="connsiteY184" fmla="*/ 1803548 h 2330613"/>
                <a:gd name="connsiteX185" fmla="*/ 50800 w 8051800"/>
                <a:gd name="connsiteY185" fmla="*/ 1822598 h 2330613"/>
                <a:gd name="connsiteX186" fmla="*/ 63500 w 8051800"/>
                <a:gd name="connsiteY186" fmla="*/ 1873398 h 2330613"/>
                <a:gd name="connsiteX187" fmla="*/ 76200 w 8051800"/>
                <a:gd name="connsiteY187" fmla="*/ 1930548 h 2330613"/>
                <a:gd name="connsiteX188" fmla="*/ 88900 w 8051800"/>
                <a:gd name="connsiteY188" fmla="*/ 1955948 h 2330613"/>
                <a:gd name="connsiteX189" fmla="*/ 120650 w 8051800"/>
                <a:gd name="connsiteY189" fmla="*/ 2057548 h 2330613"/>
                <a:gd name="connsiteX190" fmla="*/ 139700 w 8051800"/>
                <a:gd name="connsiteY190" fmla="*/ 2089298 h 2330613"/>
                <a:gd name="connsiteX191" fmla="*/ 146050 w 8051800"/>
                <a:gd name="connsiteY191" fmla="*/ 2108348 h 2330613"/>
                <a:gd name="connsiteX192" fmla="*/ 158750 w 8051800"/>
                <a:gd name="connsiteY192" fmla="*/ 2127398 h 2330613"/>
                <a:gd name="connsiteX193" fmla="*/ 177800 w 8051800"/>
                <a:gd name="connsiteY193" fmla="*/ 2165498 h 2330613"/>
                <a:gd name="connsiteX194" fmla="*/ 196850 w 8051800"/>
                <a:gd name="connsiteY194" fmla="*/ 2248048 h 2330613"/>
                <a:gd name="connsiteX195" fmla="*/ 209550 w 8051800"/>
                <a:gd name="connsiteY195" fmla="*/ 2267098 h 2330613"/>
                <a:gd name="connsiteX196" fmla="*/ 215900 w 8051800"/>
                <a:gd name="connsiteY196" fmla="*/ 2286148 h 2330613"/>
                <a:gd name="connsiteX197" fmla="*/ 234950 w 8051800"/>
                <a:gd name="connsiteY197" fmla="*/ 2298848 h 2330613"/>
                <a:gd name="connsiteX198" fmla="*/ 254000 w 8051800"/>
                <a:gd name="connsiteY19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1720850 w 8051800"/>
                <a:gd name="connsiteY6" fmla="*/ 2241698 h 2330613"/>
                <a:gd name="connsiteX7" fmla="*/ 2108200 w 8051800"/>
                <a:gd name="connsiteY7" fmla="*/ 2203598 h 2330613"/>
                <a:gd name="connsiteX8" fmla="*/ 2894013 w 8051800"/>
                <a:gd name="connsiteY8" fmla="*/ 2209154 h 2330613"/>
                <a:gd name="connsiteX9" fmla="*/ 3035300 w 8051800"/>
                <a:gd name="connsiteY9" fmla="*/ 2146448 h 2330613"/>
                <a:gd name="connsiteX10" fmla="*/ 3257550 w 8051800"/>
                <a:gd name="connsiteY10" fmla="*/ 2140098 h 2330613"/>
                <a:gd name="connsiteX11" fmla="*/ 3333750 w 8051800"/>
                <a:gd name="connsiteY11" fmla="*/ 2133748 h 2330613"/>
                <a:gd name="connsiteX12" fmla="*/ 3371850 w 8051800"/>
                <a:gd name="connsiteY12" fmla="*/ 2127398 h 2330613"/>
                <a:gd name="connsiteX13" fmla="*/ 3448050 w 8051800"/>
                <a:gd name="connsiteY13" fmla="*/ 2121048 h 2330613"/>
                <a:gd name="connsiteX14" fmla="*/ 3486150 w 8051800"/>
                <a:gd name="connsiteY14" fmla="*/ 2114698 h 2330613"/>
                <a:gd name="connsiteX15" fmla="*/ 3517900 w 8051800"/>
                <a:gd name="connsiteY15" fmla="*/ 2108348 h 2330613"/>
                <a:gd name="connsiteX16" fmla="*/ 3740150 w 8051800"/>
                <a:gd name="connsiteY16" fmla="*/ 2089298 h 2330613"/>
                <a:gd name="connsiteX17" fmla="*/ 3810000 w 8051800"/>
                <a:gd name="connsiteY17" fmla="*/ 2082948 h 2330613"/>
                <a:gd name="connsiteX18" fmla="*/ 3917950 w 8051800"/>
                <a:gd name="connsiteY18" fmla="*/ 2070248 h 2330613"/>
                <a:gd name="connsiteX19" fmla="*/ 3994150 w 8051800"/>
                <a:gd name="connsiteY19" fmla="*/ 2057548 h 2330613"/>
                <a:gd name="connsiteX20" fmla="*/ 4152900 w 8051800"/>
                <a:gd name="connsiteY20" fmla="*/ 2044848 h 2330613"/>
                <a:gd name="connsiteX21" fmla="*/ 4260850 w 8051800"/>
                <a:gd name="connsiteY21" fmla="*/ 2025798 h 2330613"/>
                <a:gd name="connsiteX22" fmla="*/ 4305300 w 8051800"/>
                <a:gd name="connsiteY22" fmla="*/ 2013098 h 2330613"/>
                <a:gd name="connsiteX23" fmla="*/ 4413250 w 8051800"/>
                <a:gd name="connsiteY23" fmla="*/ 2000398 h 2330613"/>
                <a:gd name="connsiteX24" fmla="*/ 4514850 w 8051800"/>
                <a:gd name="connsiteY24" fmla="*/ 1981348 h 2330613"/>
                <a:gd name="connsiteX25" fmla="*/ 4559300 w 8051800"/>
                <a:gd name="connsiteY25" fmla="*/ 1974998 h 2330613"/>
                <a:gd name="connsiteX26" fmla="*/ 4610100 w 8051800"/>
                <a:gd name="connsiteY26" fmla="*/ 1962298 h 2330613"/>
                <a:gd name="connsiteX27" fmla="*/ 4686300 w 8051800"/>
                <a:gd name="connsiteY27" fmla="*/ 1949598 h 2330613"/>
                <a:gd name="connsiteX28" fmla="*/ 4756150 w 8051800"/>
                <a:gd name="connsiteY28" fmla="*/ 1930548 h 2330613"/>
                <a:gd name="connsiteX29" fmla="*/ 4826000 w 8051800"/>
                <a:gd name="connsiteY29" fmla="*/ 1917848 h 2330613"/>
                <a:gd name="connsiteX30" fmla="*/ 4857750 w 8051800"/>
                <a:gd name="connsiteY30" fmla="*/ 1905148 h 2330613"/>
                <a:gd name="connsiteX31" fmla="*/ 4914900 w 8051800"/>
                <a:gd name="connsiteY31" fmla="*/ 1892448 h 2330613"/>
                <a:gd name="connsiteX32" fmla="*/ 4953000 w 8051800"/>
                <a:gd name="connsiteY32" fmla="*/ 1879748 h 2330613"/>
                <a:gd name="connsiteX33" fmla="*/ 5010150 w 8051800"/>
                <a:gd name="connsiteY33" fmla="*/ 1867048 h 2330613"/>
                <a:gd name="connsiteX34" fmla="*/ 5041900 w 8051800"/>
                <a:gd name="connsiteY34" fmla="*/ 1854348 h 2330613"/>
                <a:gd name="connsiteX35" fmla="*/ 5086350 w 8051800"/>
                <a:gd name="connsiteY35" fmla="*/ 1847998 h 2330613"/>
                <a:gd name="connsiteX36" fmla="*/ 5168900 w 8051800"/>
                <a:gd name="connsiteY36" fmla="*/ 1835298 h 2330613"/>
                <a:gd name="connsiteX37" fmla="*/ 5213350 w 8051800"/>
                <a:gd name="connsiteY37" fmla="*/ 1822598 h 2330613"/>
                <a:gd name="connsiteX38" fmla="*/ 5289550 w 8051800"/>
                <a:gd name="connsiteY38" fmla="*/ 1803548 h 2330613"/>
                <a:gd name="connsiteX39" fmla="*/ 5308600 w 8051800"/>
                <a:gd name="connsiteY39" fmla="*/ 1797198 h 2330613"/>
                <a:gd name="connsiteX40" fmla="*/ 5334000 w 8051800"/>
                <a:gd name="connsiteY40" fmla="*/ 1790848 h 2330613"/>
                <a:gd name="connsiteX41" fmla="*/ 5372100 w 8051800"/>
                <a:gd name="connsiteY41" fmla="*/ 1778148 h 2330613"/>
                <a:gd name="connsiteX42" fmla="*/ 5435600 w 8051800"/>
                <a:gd name="connsiteY42" fmla="*/ 1771798 h 2330613"/>
                <a:gd name="connsiteX43" fmla="*/ 5480050 w 8051800"/>
                <a:gd name="connsiteY43" fmla="*/ 1765448 h 2330613"/>
                <a:gd name="connsiteX44" fmla="*/ 5556250 w 8051800"/>
                <a:gd name="connsiteY44" fmla="*/ 1746398 h 2330613"/>
                <a:gd name="connsiteX45" fmla="*/ 5581650 w 8051800"/>
                <a:gd name="connsiteY45" fmla="*/ 1740048 h 2330613"/>
                <a:gd name="connsiteX46" fmla="*/ 5619750 w 8051800"/>
                <a:gd name="connsiteY46" fmla="*/ 1733698 h 2330613"/>
                <a:gd name="connsiteX47" fmla="*/ 5676900 w 8051800"/>
                <a:gd name="connsiteY47" fmla="*/ 1714648 h 2330613"/>
                <a:gd name="connsiteX48" fmla="*/ 5708650 w 8051800"/>
                <a:gd name="connsiteY48" fmla="*/ 1701948 h 2330613"/>
                <a:gd name="connsiteX49" fmla="*/ 5734050 w 8051800"/>
                <a:gd name="connsiteY49" fmla="*/ 1695598 h 2330613"/>
                <a:gd name="connsiteX50" fmla="*/ 5803900 w 8051800"/>
                <a:gd name="connsiteY50" fmla="*/ 1682898 h 2330613"/>
                <a:gd name="connsiteX51" fmla="*/ 5854700 w 8051800"/>
                <a:gd name="connsiteY51" fmla="*/ 1657498 h 2330613"/>
                <a:gd name="connsiteX52" fmla="*/ 5911850 w 8051800"/>
                <a:gd name="connsiteY52" fmla="*/ 1638448 h 2330613"/>
                <a:gd name="connsiteX53" fmla="*/ 5930900 w 8051800"/>
                <a:gd name="connsiteY53" fmla="*/ 1632098 h 2330613"/>
                <a:gd name="connsiteX54" fmla="*/ 5969000 w 8051800"/>
                <a:gd name="connsiteY54" fmla="*/ 1613048 h 2330613"/>
                <a:gd name="connsiteX55" fmla="*/ 5994400 w 8051800"/>
                <a:gd name="connsiteY55" fmla="*/ 1606698 h 2330613"/>
                <a:gd name="connsiteX56" fmla="*/ 6026150 w 8051800"/>
                <a:gd name="connsiteY56" fmla="*/ 1593998 h 2330613"/>
                <a:gd name="connsiteX57" fmla="*/ 6064250 w 8051800"/>
                <a:gd name="connsiteY57" fmla="*/ 1581298 h 2330613"/>
                <a:gd name="connsiteX58" fmla="*/ 6096000 w 8051800"/>
                <a:gd name="connsiteY58" fmla="*/ 1568598 h 2330613"/>
                <a:gd name="connsiteX59" fmla="*/ 6127750 w 8051800"/>
                <a:gd name="connsiteY59" fmla="*/ 1562248 h 2330613"/>
                <a:gd name="connsiteX60" fmla="*/ 6184900 w 8051800"/>
                <a:gd name="connsiteY60" fmla="*/ 1536848 h 2330613"/>
                <a:gd name="connsiteX61" fmla="*/ 6210300 w 8051800"/>
                <a:gd name="connsiteY61" fmla="*/ 1530498 h 2330613"/>
                <a:gd name="connsiteX62" fmla="*/ 6292850 w 8051800"/>
                <a:gd name="connsiteY62" fmla="*/ 1505098 h 2330613"/>
                <a:gd name="connsiteX63" fmla="*/ 6318250 w 8051800"/>
                <a:gd name="connsiteY63" fmla="*/ 1492398 h 2330613"/>
                <a:gd name="connsiteX64" fmla="*/ 6369050 w 8051800"/>
                <a:gd name="connsiteY64" fmla="*/ 1473348 h 2330613"/>
                <a:gd name="connsiteX65" fmla="*/ 6413500 w 8051800"/>
                <a:gd name="connsiteY65" fmla="*/ 1447948 h 2330613"/>
                <a:gd name="connsiteX66" fmla="*/ 6464300 w 8051800"/>
                <a:gd name="connsiteY66" fmla="*/ 1422548 h 2330613"/>
                <a:gd name="connsiteX67" fmla="*/ 6483350 w 8051800"/>
                <a:gd name="connsiteY67" fmla="*/ 1409848 h 2330613"/>
                <a:gd name="connsiteX68" fmla="*/ 6521450 w 8051800"/>
                <a:gd name="connsiteY68" fmla="*/ 1397148 h 2330613"/>
                <a:gd name="connsiteX69" fmla="*/ 6565900 w 8051800"/>
                <a:gd name="connsiteY69" fmla="*/ 1365398 h 2330613"/>
                <a:gd name="connsiteX70" fmla="*/ 6610350 w 8051800"/>
                <a:gd name="connsiteY70" fmla="*/ 1346348 h 2330613"/>
                <a:gd name="connsiteX71" fmla="*/ 6635750 w 8051800"/>
                <a:gd name="connsiteY71" fmla="*/ 1327298 h 2330613"/>
                <a:gd name="connsiteX72" fmla="*/ 6654800 w 8051800"/>
                <a:gd name="connsiteY72" fmla="*/ 1320948 h 2330613"/>
                <a:gd name="connsiteX73" fmla="*/ 6699250 w 8051800"/>
                <a:gd name="connsiteY73" fmla="*/ 1295548 h 2330613"/>
                <a:gd name="connsiteX74" fmla="*/ 6743700 w 8051800"/>
                <a:gd name="connsiteY74" fmla="*/ 1263798 h 2330613"/>
                <a:gd name="connsiteX75" fmla="*/ 6807200 w 8051800"/>
                <a:gd name="connsiteY75" fmla="*/ 1232048 h 2330613"/>
                <a:gd name="connsiteX76" fmla="*/ 6838950 w 8051800"/>
                <a:gd name="connsiteY76" fmla="*/ 1219348 h 2330613"/>
                <a:gd name="connsiteX77" fmla="*/ 6864350 w 8051800"/>
                <a:gd name="connsiteY77" fmla="*/ 1200298 h 2330613"/>
                <a:gd name="connsiteX78" fmla="*/ 6902450 w 8051800"/>
                <a:gd name="connsiteY78" fmla="*/ 1187598 h 2330613"/>
                <a:gd name="connsiteX79" fmla="*/ 6934200 w 8051800"/>
                <a:gd name="connsiteY79" fmla="*/ 1168548 h 2330613"/>
                <a:gd name="connsiteX80" fmla="*/ 6959600 w 8051800"/>
                <a:gd name="connsiteY80" fmla="*/ 1149498 h 2330613"/>
                <a:gd name="connsiteX81" fmla="*/ 6991350 w 8051800"/>
                <a:gd name="connsiteY81" fmla="*/ 1136798 h 2330613"/>
                <a:gd name="connsiteX82" fmla="*/ 7016750 w 8051800"/>
                <a:gd name="connsiteY82" fmla="*/ 1124098 h 2330613"/>
                <a:gd name="connsiteX83" fmla="*/ 7048500 w 8051800"/>
                <a:gd name="connsiteY83" fmla="*/ 1111398 h 2330613"/>
                <a:gd name="connsiteX84" fmla="*/ 7099300 w 8051800"/>
                <a:gd name="connsiteY84" fmla="*/ 1085998 h 2330613"/>
                <a:gd name="connsiteX85" fmla="*/ 7137400 w 8051800"/>
                <a:gd name="connsiteY85" fmla="*/ 1066948 h 2330613"/>
                <a:gd name="connsiteX86" fmla="*/ 7169150 w 8051800"/>
                <a:gd name="connsiteY86" fmla="*/ 1041548 h 2330613"/>
                <a:gd name="connsiteX87" fmla="*/ 7188200 w 8051800"/>
                <a:gd name="connsiteY87" fmla="*/ 1035198 h 2330613"/>
                <a:gd name="connsiteX88" fmla="*/ 7213600 w 8051800"/>
                <a:gd name="connsiteY88" fmla="*/ 1016148 h 2330613"/>
                <a:gd name="connsiteX89" fmla="*/ 7239000 w 8051800"/>
                <a:gd name="connsiteY89" fmla="*/ 1003448 h 2330613"/>
                <a:gd name="connsiteX90" fmla="*/ 7264400 w 8051800"/>
                <a:gd name="connsiteY90" fmla="*/ 984398 h 2330613"/>
                <a:gd name="connsiteX91" fmla="*/ 7289800 w 8051800"/>
                <a:gd name="connsiteY91" fmla="*/ 971698 h 2330613"/>
                <a:gd name="connsiteX92" fmla="*/ 7353300 w 8051800"/>
                <a:gd name="connsiteY92" fmla="*/ 933598 h 2330613"/>
                <a:gd name="connsiteX93" fmla="*/ 7378700 w 8051800"/>
                <a:gd name="connsiteY93" fmla="*/ 920898 h 2330613"/>
                <a:gd name="connsiteX94" fmla="*/ 7423150 w 8051800"/>
                <a:gd name="connsiteY94" fmla="*/ 889148 h 2330613"/>
                <a:gd name="connsiteX95" fmla="*/ 7454900 w 8051800"/>
                <a:gd name="connsiteY95" fmla="*/ 870098 h 2330613"/>
                <a:gd name="connsiteX96" fmla="*/ 7493000 w 8051800"/>
                <a:gd name="connsiteY96" fmla="*/ 844698 h 2330613"/>
                <a:gd name="connsiteX97" fmla="*/ 7512050 w 8051800"/>
                <a:gd name="connsiteY97" fmla="*/ 831998 h 2330613"/>
                <a:gd name="connsiteX98" fmla="*/ 7537450 w 8051800"/>
                <a:gd name="connsiteY98" fmla="*/ 819298 h 2330613"/>
                <a:gd name="connsiteX99" fmla="*/ 7569200 w 8051800"/>
                <a:gd name="connsiteY99" fmla="*/ 793898 h 2330613"/>
                <a:gd name="connsiteX100" fmla="*/ 7588250 w 8051800"/>
                <a:gd name="connsiteY100" fmla="*/ 781198 h 2330613"/>
                <a:gd name="connsiteX101" fmla="*/ 7613650 w 8051800"/>
                <a:gd name="connsiteY101" fmla="*/ 762148 h 2330613"/>
                <a:gd name="connsiteX102" fmla="*/ 7639050 w 8051800"/>
                <a:gd name="connsiteY102" fmla="*/ 749448 h 2330613"/>
                <a:gd name="connsiteX103" fmla="*/ 7715250 w 8051800"/>
                <a:gd name="connsiteY103" fmla="*/ 679598 h 2330613"/>
                <a:gd name="connsiteX104" fmla="*/ 7747000 w 8051800"/>
                <a:gd name="connsiteY104" fmla="*/ 647848 h 2330613"/>
                <a:gd name="connsiteX105" fmla="*/ 7791450 w 8051800"/>
                <a:gd name="connsiteY105" fmla="*/ 609748 h 2330613"/>
                <a:gd name="connsiteX106" fmla="*/ 7804150 w 8051800"/>
                <a:gd name="connsiteY106" fmla="*/ 590698 h 2330613"/>
                <a:gd name="connsiteX107" fmla="*/ 7823200 w 8051800"/>
                <a:gd name="connsiteY107" fmla="*/ 577998 h 2330613"/>
                <a:gd name="connsiteX108" fmla="*/ 7842250 w 8051800"/>
                <a:gd name="connsiteY108" fmla="*/ 558948 h 2330613"/>
                <a:gd name="connsiteX109" fmla="*/ 7899400 w 8051800"/>
                <a:gd name="connsiteY109" fmla="*/ 508148 h 2330613"/>
                <a:gd name="connsiteX110" fmla="*/ 7912100 w 8051800"/>
                <a:gd name="connsiteY110" fmla="*/ 489098 h 2330613"/>
                <a:gd name="connsiteX111" fmla="*/ 7950200 w 8051800"/>
                <a:gd name="connsiteY111" fmla="*/ 463698 h 2330613"/>
                <a:gd name="connsiteX112" fmla="*/ 7975600 w 8051800"/>
                <a:gd name="connsiteY112" fmla="*/ 425598 h 2330613"/>
                <a:gd name="connsiteX113" fmla="*/ 7988300 w 8051800"/>
                <a:gd name="connsiteY113" fmla="*/ 406548 h 2330613"/>
                <a:gd name="connsiteX114" fmla="*/ 8007350 w 8051800"/>
                <a:gd name="connsiteY114" fmla="*/ 387498 h 2330613"/>
                <a:gd name="connsiteX115" fmla="*/ 8026400 w 8051800"/>
                <a:gd name="connsiteY115" fmla="*/ 349398 h 2330613"/>
                <a:gd name="connsiteX116" fmla="*/ 8045450 w 8051800"/>
                <a:gd name="connsiteY116" fmla="*/ 285898 h 2330613"/>
                <a:gd name="connsiteX117" fmla="*/ 8051800 w 8051800"/>
                <a:gd name="connsiteY117" fmla="*/ 247798 h 2330613"/>
                <a:gd name="connsiteX118" fmla="*/ 8045450 w 8051800"/>
                <a:gd name="connsiteY118" fmla="*/ 190648 h 2330613"/>
                <a:gd name="connsiteX119" fmla="*/ 8039100 w 8051800"/>
                <a:gd name="connsiteY119" fmla="*/ 171598 h 2330613"/>
                <a:gd name="connsiteX120" fmla="*/ 7994650 w 8051800"/>
                <a:gd name="connsiteY120" fmla="*/ 146198 h 2330613"/>
                <a:gd name="connsiteX121" fmla="*/ 7962900 w 8051800"/>
                <a:gd name="connsiteY121" fmla="*/ 133498 h 2330613"/>
                <a:gd name="connsiteX122" fmla="*/ 7943850 w 8051800"/>
                <a:gd name="connsiteY122" fmla="*/ 127148 h 2330613"/>
                <a:gd name="connsiteX123" fmla="*/ 7740650 w 8051800"/>
                <a:gd name="connsiteY123" fmla="*/ 108098 h 2330613"/>
                <a:gd name="connsiteX124" fmla="*/ 7315200 w 8051800"/>
                <a:gd name="connsiteY124" fmla="*/ 95398 h 2330613"/>
                <a:gd name="connsiteX125" fmla="*/ 7251700 w 8051800"/>
                <a:gd name="connsiteY125" fmla="*/ 89048 h 2330613"/>
                <a:gd name="connsiteX126" fmla="*/ 7105650 w 8051800"/>
                <a:gd name="connsiteY126" fmla="*/ 76348 h 2330613"/>
                <a:gd name="connsiteX127" fmla="*/ 6946900 w 8051800"/>
                <a:gd name="connsiteY127" fmla="*/ 82698 h 2330613"/>
                <a:gd name="connsiteX128" fmla="*/ 6597650 w 8051800"/>
                <a:gd name="connsiteY128" fmla="*/ 69998 h 2330613"/>
                <a:gd name="connsiteX129" fmla="*/ 6413500 w 8051800"/>
                <a:gd name="connsiteY129" fmla="*/ 57298 h 2330613"/>
                <a:gd name="connsiteX130" fmla="*/ 6083300 w 8051800"/>
                <a:gd name="connsiteY130" fmla="*/ 76348 h 2330613"/>
                <a:gd name="connsiteX131" fmla="*/ 5886450 w 8051800"/>
                <a:gd name="connsiteY131" fmla="*/ 69998 h 2330613"/>
                <a:gd name="connsiteX132" fmla="*/ 5810250 w 8051800"/>
                <a:gd name="connsiteY132" fmla="*/ 63648 h 2330613"/>
                <a:gd name="connsiteX133" fmla="*/ 5784850 w 8051800"/>
                <a:gd name="connsiteY133" fmla="*/ 57298 h 2330613"/>
                <a:gd name="connsiteX134" fmla="*/ 5740400 w 8051800"/>
                <a:gd name="connsiteY134" fmla="*/ 50948 h 2330613"/>
                <a:gd name="connsiteX135" fmla="*/ 5645150 w 8051800"/>
                <a:gd name="connsiteY135" fmla="*/ 44598 h 2330613"/>
                <a:gd name="connsiteX136" fmla="*/ 5568950 w 8051800"/>
                <a:gd name="connsiteY136" fmla="*/ 38248 h 2330613"/>
                <a:gd name="connsiteX137" fmla="*/ 5473700 w 8051800"/>
                <a:gd name="connsiteY137" fmla="*/ 31898 h 2330613"/>
                <a:gd name="connsiteX138" fmla="*/ 5422900 w 8051800"/>
                <a:gd name="connsiteY138" fmla="*/ 25548 h 2330613"/>
                <a:gd name="connsiteX139" fmla="*/ 5321300 w 8051800"/>
                <a:gd name="connsiteY139" fmla="*/ 19198 h 2330613"/>
                <a:gd name="connsiteX140" fmla="*/ 4800600 w 8051800"/>
                <a:gd name="connsiteY140" fmla="*/ 19198 h 2330613"/>
                <a:gd name="connsiteX141" fmla="*/ 4622800 w 8051800"/>
                <a:gd name="connsiteY141" fmla="*/ 25548 h 2330613"/>
                <a:gd name="connsiteX142" fmla="*/ 4375150 w 8051800"/>
                <a:gd name="connsiteY142" fmla="*/ 44598 h 2330613"/>
                <a:gd name="connsiteX143" fmla="*/ 4286250 w 8051800"/>
                <a:gd name="connsiteY143" fmla="*/ 50948 h 2330613"/>
                <a:gd name="connsiteX144" fmla="*/ 4254500 w 8051800"/>
                <a:gd name="connsiteY144" fmla="*/ 57298 h 2330613"/>
                <a:gd name="connsiteX145" fmla="*/ 4089400 w 8051800"/>
                <a:gd name="connsiteY145" fmla="*/ 69998 h 2330613"/>
                <a:gd name="connsiteX146" fmla="*/ 4064000 w 8051800"/>
                <a:gd name="connsiteY146" fmla="*/ 76348 h 2330613"/>
                <a:gd name="connsiteX147" fmla="*/ 3771900 w 8051800"/>
                <a:gd name="connsiteY147" fmla="*/ 101748 h 2330613"/>
                <a:gd name="connsiteX148" fmla="*/ 3644900 w 8051800"/>
                <a:gd name="connsiteY148" fmla="*/ 114448 h 2330613"/>
                <a:gd name="connsiteX149" fmla="*/ 2571750 w 8051800"/>
                <a:gd name="connsiteY149" fmla="*/ 114448 h 2330613"/>
                <a:gd name="connsiteX150" fmla="*/ 2463800 w 8051800"/>
                <a:gd name="connsiteY150" fmla="*/ 120798 h 2330613"/>
                <a:gd name="connsiteX151" fmla="*/ 2216150 w 8051800"/>
                <a:gd name="connsiteY151" fmla="*/ 133498 h 2330613"/>
                <a:gd name="connsiteX152" fmla="*/ 2095500 w 8051800"/>
                <a:gd name="connsiteY152" fmla="*/ 146198 h 2330613"/>
                <a:gd name="connsiteX153" fmla="*/ 1809750 w 8051800"/>
                <a:gd name="connsiteY153" fmla="*/ 165248 h 2330613"/>
                <a:gd name="connsiteX154" fmla="*/ 1676400 w 8051800"/>
                <a:gd name="connsiteY154" fmla="*/ 177948 h 2330613"/>
                <a:gd name="connsiteX155" fmla="*/ 1543050 w 8051800"/>
                <a:gd name="connsiteY155" fmla="*/ 184298 h 2330613"/>
                <a:gd name="connsiteX156" fmla="*/ 1244600 w 8051800"/>
                <a:gd name="connsiteY156" fmla="*/ 177948 h 2330613"/>
                <a:gd name="connsiteX157" fmla="*/ 1162050 w 8051800"/>
                <a:gd name="connsiteY157" fmla="*/ 171598 h 2330613"/>
                <a:gd name="connsiteX158" fmla="*/ 1016000 w 8051800"/>
                <a:gd name="connsiteY158" fmla="*/ 165248 h 2330613"/>
                <a:gd name="connsiteX159" fmla="*/ 590550 w 8051800"/>
                <a:gd name="connsiteY159" fmla="*/ 171598 h 2330613"/>
                <a:gd name="connsiteX160" fmla="*/ 482600 w 8051800"/>
                <a:gd name="connsiteY160" fmla="*/ 177948 h 2330613"/>
                <a:gd name="connsiteX161" fmla="*/ 387350 w 8051800"/>
                <a:gd name="connsiteY161" fmla="*/ 196998 h 2330613"/>
                <a:gd name="connsiteX162" fmla="*/ 349250 w 8051800"/>
                <a:gd name="connsiteY162" fmla="*/ 203348 h 2330613"/>
                <a:gd name="connsiteX163" fmla="*/ 304800 w 8051800"/>
                <a:gd name="connsiteY163" fmla="*/ 222398 h 2330613"/>
                <a:gd name="connsiteX164" fmla="*/ 260350 w 8051800"/>
                <a:gd name="connsiteY164" fmla="*/ 235098 h 2330613"/>
                <a:gd name="connsiteX165" fmla="*/ 241300 w 8051800"/>
                <a:gd name="connsiteY165" fmla="*/ 247798 h 2330613"/>
                <a:gd name="connsiteX166" fmla="*/ 215900 w 8051800"/>
                <a:gd name="connsiteY166" fmla="*/ 260498 h 2330613"/>
                <a:gd name="connsiteX167" fmla="*/ 158750 w 8051800"/>
                <a:gd name="connsiteY167" fmla="*/ 292248 h 2330613"/>
                <a:gd name="connsiteX168" fmla="*/ 127000 w 8051800"/>
                <a:gd name="connsiteY168" fmla="*/ 330348 h 2330613"/>
                <a:gd name="connsiteX169" fmla="*/ 95250 w 8051800"/>
                <a:gd name="connsiteY169" fmla="*/ 374798 h 2330613"/>
                <a:gd name="connsiteX170" fmla="*/ 76200 w 8051800"/>
                <a:gd name="connsiteY170" fmla="*/ 419248 h 2330613"/>
                <a:gd name="connsiteX171" fmla="*/ 69850 w 8051800"/>
                <a:gd name="connsiteY171" fmla="*/ 457348 h 2330613"/>
                <a:gd name="connsiteX172" fmla="*/ 57150 w 8051800"/>
                <a:gd name="connsiteY172" fmla="*/ 482748 h 2330613"/>
                <a:gd name="connsiteX173" fmla="*/ 38100 w 8051800"/>
                <a:gd name="connsiteY173" fmla="*/ 628798 h 2330613"/>
                <a:gd name="connsiteX174" fmla="*/ 31750 w 8051800"/>
                <a:gd name="connsiteY174" fmla="*/ 660548 h 2330613"/>
                <a:gd name="connsiteX175" fmla="*/ 25400 w 8051800"/>
                <a:gd name="connsiteY175" fmla="*/ 704998 h 2330613"/>
                <a:gd name="connsiteX176" fmla="*/ 19050 w 8051800"/>
                <a:gd name="connsiteY176" fmla="*/ 730398 h 2330613"/>
                <a:gd name="connsiteX177" fmla="*/ 0 w 8051800"/>
                <a:gd name="connsiteY177" fmla="*/ 812948 h 2330613"/>
                <a:gd name="connsiteX178" fmla="*/ 6350 w 8051800"/>
                <a:gd name="connsiteY178" fmla="*/ 1257448 h 2330613"/>
                <a:gd name="connsiteX179" fmla="*/ 12700 w 8051800"/>
                <a:gd name="connsiteY179" fmla="*/ 1282848 h 2330613"/>
                <a:gd name="connsiteX180" fmla="*/ 19050 w 8051800"/>
                <a:gd name="connsiteY180" fmla="*/ 1638448 h 2330613"/>
                <a:gd name="connsiteX181" fmla="*/ 25400 w 8051800"/>
                <a:gd name="connsiteY181" fmla="*/ 1676548 h 2330613"/>
                <a:gd name="connsiteX182" fmla="*/ 38100 w 8051800"/>
                <a:gd name="connsiteY182" fmla="*/ 1727348 h 2330613"/>
                <a:gd name="connsiteX183" fmla="*/ 44450 w 8051800"/>
                <a:gd name="connsiteY183" fmla="*/ 1803548 h 2330613"/>
                <a:gd name="connsiteX184" fmla="*/ 50800 w 8051800"/>
                <a:gd name="connsiteY184" fmla="*/ 1822598 h 2330613"/>
                <a:gd name="connsiteX185" fmla="*/ 63500 w 8051800"/>
                <a:gd name="connsiteY185" fmla="*/ 1873398 h 2330613"/>
                <a:gd name="connsiteX186" fmla="*/ 76200 w 8051800"/>
                <a:gd name="connsiteY186" fmla="*/ 1930548 h 2330613"/>
                <a:gd name="connsiteX187" fmla="*/ 88900 w 8051800"/>
                <a:gd name="connsiteY187" fmla="*/ 1955948 h 2330613"/>
                <a:gd name="connsiteX188" fmla="*/ 120650 w 8051800"/>
                <a:gd name="connsiteY188" fmla="*/ 2057548 h 2330613"/>
                <a:gd name="connsiteX189" fmla="*/ 139700 w 8051800"/>
                <a:gd name="connsiteY189" fmla="*/ 2089298 h 2330613"/>
                <a:gd name="connsiteX190" fmla="*/ 146050 w 8051800"/>
                <a:gd name="connsiteY190" fmla="*/ 2108348 h 2330613"/>
                <a:gd name="connsiteX191" fmla="*/ 158750 w 8051800"/>
                <a:gd name="connsiteY191" fmla="*/ 2127398 h 2330613"/>
                <a:gd name="connsiteX192" fmla="*/ 177800 w 8051800"/>
                <a:gd name="connsiteY192" fmla="*/ 2165498 h 2330613"/>
                <a:gd name="connsiteX193" fmla="*/ 196850 w 8051800"/>
                <a:gd name="connsiteY193" fmla="*/ 2248048 h 2330613"/>
                <a:gd name="connsiteX194" fmla="*/ 209550 w 8051800"/>
                <a:gd name="connsiteY194" fmla="*/ 2267098 h 2330613"/>
                <a:gd name="connsiteX195" fmla="*/ 215900 w 8051800"/>
                <a:gd name="connsiteY195" fmla="*/ 2286148 h 2330613"/>
                <a:gd name="connsiteX196" fmla="*/ 234950 w 8051800"/>
                <a:gd name="connsiteY196" fmla="*/ 2298848 h 2330613"/>
                <a:gd name="connsiteX197" fmla="*/ 254000 w 8051800"/>
                <a:gd name="connsiteY19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108200 w 8051800"/>
                <a:gd name="connsiteY6" fmla="*/ 2203598 h 2330613"/>
                <a:gd name="connsiteX7" fmla="*/ 2894013 w 8051800"/>
                <a:gd name="connsiteY7" fmla="*/ 2209154 h 2330613"/>
                <a:gd name="connsiteX8" fmla="*/ 3035300 w 8051800"/>
                <a:gd name="connsiteY8" fmla="*/ 2146448 h 2330613"/>
                <a:gd name="connsiteX9" fmla="*/ 3257550 w 8051800"/>
                <a:gd name="connsiteY9" fmla="*/ 2140098 h 2330613"/>
                <a:gd name="connsiteX10" fmla="*/ 3333750 w 8051800"/>
                <a:gd name="connsiteY10" fmla="*/ 2133748 h 2330613"/>
                <a:gd name="connsiteX11" fmla="*/ 3371850 w 8051800"/>
                <a:gd name="connsiteY11" fmla="*/ 2127398 h 2330613"/>
                <a:gd name="connsiteX12" fmla="*/ 3448050 w 8051800"/>
                <a:gd name="connsiteY12" fmla="*/ 2121048 h 2330613"/>
                <a:gd name="connsiteX13" fmla="*/ 3486150 w 8051800"/>
                <a:gd name="connsiteY13" fmla="*/ 2114698 h 2330613"/>
                <a:gd name="connsiteX14" fmla="*/ 3517900 w 8051800"/>
                <a:gd name="connsiteY14" fmla="*/ 2108348 h 2330613"/>
                <a:gd name="connsiteX15" fmla="*/ 3740150 w 8051800"/>
                <a:gd name="connsiteY15" fmla="*/ 2089298 h 2330613"/>
                <a:gd name="connsiteX16" fmla="*/ 3810000 w 8051800"/>
                <a:gd name="connsiteY16" fmla="*/ 2082948 h 2330613"/>
                <a:gd name="connsiteX17" fmla="*/ 3917950 w 8051800"/>
                <a:gd name="connsiteY17" fmla="*/ 2070248 h 2330613"/>
                <a:gd name="connsiteX18" fmla="*/ 3994150 w 8051800"/>
                <a:gd name="connsiteY18" fmla="*/ 2057548 h 2330613"/>
                <a:gd name="connsiteX19" fmla="*/ 4152900 w 8051800"/>
                <a:gd name="connsiteY19" fmla="*/ 2044848 h 2330613"/>
                <a:gd name="connsiteX20" fmla="*/ 4260850 w 8051800"/>
                <a:gd name="connsiteY20" fmla="*/ 2025798 h 2330613"/>
                <a:gd name="connsiteX21" fmla="*/ 4305300 w 8051800"/>
                <a:gd name="connsiteY21" fmla="*/ 2013098 h 2330613"/>
                <a:gd name="connsiteX22" fmla="*/ 4413250 w 8051800"/>
                <a:gd name="connsiteY22" fmla="*/ 2000398 h 2330613"/>
                <a:gd name="connsiteX23" fmla="*/ 4514850 w 8051800"/>
                <a:gd name="connsiteY23" fmla="*/ 1981348 h 2330613"/>
                <a:gd name="connsiteX24" fmla="*/ 4559300 w 8051800"/>
                <a:gd name="connsiteY24" fmla="*/ 1974998 h 2330613"/>
                <a:gd name="connsiteX25" fmla="*/ 4610100 w 8051800"/>
                <a:gd name="connsiteY25" fmla="*/ 1962298 h 2330613"/>
                <a:gd name="connsiteX26" fmla="*/ 4686300 w 8051800"/>
                <a:gd name="connsiteY26" fmla="*/ 1949598 h 2330613"/>
                <a:gd name="connsiteX27" fmla="*/ 4756150 w 8051800"/>
                <a:gd name="connsiteY27" fmla="*/ 1930548 h 2330613"/>
                <a:gd name="connsiteX28" fmla="*/ 4826000 w 8051800"/>
                <a:gd name="connsiteY28" fmla="*/ 1917848 h 2330613"/>
                <a:gd name="connsiteX29" fmla="*/ 4857750 w 8051800"/>
                <a:gd name="connsiteY29" fmla="*/ 1905148 h 2330613"/>
                <a:gd name="connsiteX30" fmla="*/ 4914900 w 8051800"/>
                <a:gd name="connsiteY30" fmla="*/ 1892448 h 2330613"/>
                <a:gd name="connsiteX31" fmla="*/ 4953000 w 8051800"/>
                <a:gd name="connsiteY31" fmla="*/ 1879748 h 2330613"/>
                <a:gd name="connsiteX32" fmla="*/ 5010150 w 8051800"/>
                <a:gd name="connsiteY32" fmla="*/ 1867048 h 2330613"/>
                <a:gd name="connsiteX33" fmla="*/ 5041900 w 8051800"/>
                <a:gd name="connsiteY33" fmla="*/ 1854348 h 2330613"/>
                <a:gd name="connsiteX34" fmla="*/ 5086350 w 8051800"/>
                <a:gd name="connsiteY34" fmla="*/ 1847998 h 2330613"/>
                <a:gd name="connsiteX35" fmla="*/ 5168900 w 8051800"/>
                <a:gd name="connsiteY35" fmla="*/ 1835298 h 2330613"/>
                <a:gd name="connsiteX36" fmla="*/ 5213350 w 8051800"/>
                <a:gd name="connsiteY36" fmla="*/ 1822598 h 2330613"/>
                <a:gd name="connsiteX37" fmla="*/ 5289550 w 8051800"/>
                <a:gd name="connsiteY37" fmla="*/ 1803548 h 2330613"/>
                <a:gd name="connsiteX38" fmla="*/ 5308600 w 8051800"/>
                <a:gd name="connsiteY38" fmla="*/ 1797198 h 2330613"/>
                <a:gd name="connsiteX39" fmla="*/ 5334000 w 8051800"/>
                <a:gd name="connsiteY39" fmla="*/ 1790848 h 2330613"/>
                <a:gd name="connsiteX40" fmla="*/ 5372100 w 8051800"/>
                <a:gd name="connsiteY40" fmla="*/ 1778148 h 2330613"/>
                <a:gd name="connsiteX41" fmla="*/ 5435600 w 8051800"/>
                <a:gd name="connsiteY41" fmla="*/ 1771798 h 2330613"/>
                <a:gd name="connsiteX42" fmla="*/ 5480050 w 8051800"/>
                <a:gd name="connsiteY42" fmla="*/ 1765448 h 2330613"/>
                <a:gd name="connsiteX43" fmla="*/ 5556250 w 8051800"/>
                <a:gd name="connsiteY43" fmla="*/ 1746398 h 2330613"/>
                <a:gd name="connsiteX44" fmla="*/ 5581650 w 8051800"/>
                <a:gd name="connsiteY44" fmla="*/ 1740048 h 2330613"/>
                <a:gd name="connsiteX45" fmla="*/ 5619750 w 8051800"/>
                <a:gd name="connsiteY45" fmla="*/ 1733698 h 2330613"/>
                <a:gd name="connsiteX46" fmla="*/ 5676900 w 8051800"/>
                <a:gd name="connsiteY46" fmla="*/ 1714648 h 2330613"/>
                <a:gd name="connsiteX47" fmla="*/ 5708650 w 8051800"/>
                <a:gd name="connsiteY47" fmla="*/ 1701948 h 2330613"/>
                <a:gd name="connsiteX48" fmla="*/ 5734050 w 8051800"/>
                <a:gd name="connsiteY48" fmla="*/ 1695598 h 2330613"/>
                <a:gd name="connsiteX49" fmla="*/ 5803900 w 8051800"/>
                <a:gd name="connsiteY49" fmla="*/ 1682898 h 2330613"/>
                <a:gd name="connsiteX50" fmla="*/ 5854700 w 8051800"/>
                <a:gd name="connsiteY50" fmla="*/ 1657498 h 2330613"/>
                <a:gd name="connsiteX51" fmla="*/ 5911850 w 8051800"/>
                <a:gd name="connsiteY51" fmla="*/ 1638448 h 2330613"/>
                <a:gd name="connsiteX52" fmla="*/ 5930900 w 8051800"/>
                <a:gd name="connsiteY52" fmla="*/ 1632098 h 2330613"/>
                <a:gd name="connsiteX53" fmla="*/ 5969000 w 8051800"/>
                <a:gd name="connsiteY53" fmla="*/ 1613048 h 2330613"/>
                <a:gd name="connsiteX54" fmla="*/ 5994400 w 8051800"/>
                <a:gd name="connsiteY54" fmla="*/ 1606698 h 2330613"/>
                <a:gd name="connsiteX55" fmla="*/ 6026150 w 8051800"/>
                <a:gd name="connsiteY55" fmla="*/ 1593998 h 2330613"/>
                <a:gd name="connsiteX56" fmla="*/ 6064250 w 8051800"/>
                <a:gd name="connsiteY56" fmla="*/ 1581298 h 2330613"/>
                <a:gd name="connsiteX57" fmla="*/ 6096000 w 8051800"/>
                <a:gd name="connsiteY57" fmla="*/ 1568598 h 2330613"/>
                <a:gd name="connsiteX58" fmla="*/ 6127750 w 8051800"/>
                <a:gd name="connsiteY58" fmla="*/ 1562248 h 2330613"/>
                <a:gd name="connsiteX59" fmla="*/ 6184900 w 8051800"/>
                <a:gd name="connsiteY59" fmla="*/ 1536848 h 2330613"/>
                <a:gd name="connsiteX60" fmla="*/ 6210300 w 8051800"/>
                <a:gd name="connsiteY60" fmla="*/ 1530498 h 2330613"/>
                <a:gd name="connsiteX61" fmla="*/ 6292850 w 8051800"/>
                <a:gd name="connsiteY61" fmla="*/ 1505098 h 2330613"/>
                <a:gd name="connsiteX62" fmla="*/ 6318250 w 8051800"/>
                <a:gd name="connsiteY62" fmla="*/ 1492398 h 2330613"/>
                <a:gd name="connsiteX63" fmla="*/ 6369050 w 8051800"/>
                <a:gd name="connsiteY63" fmla="*/ 1473348 h 2330613"/>
                <a:gd name="connsiteX64" fmla="*/ 6413500 w 8051800"/>
                <a:gd name="connsiteY64" fmla="*/ 1447948 h 2330613"/>
                <a:gd name="connsiteX65" fmla="*/ 6464300 w 8051800"/>
                <a:gd name="connsiteY65" fmla="*/ 1422548 h 2330613"/>
                <a:gd name="connsiteX66" fmla="*/ 6483350 w 8051800"/>
                <a:gd name="connsiteY66" fmla="*/ 1409848 h 2330613"/>
                <a:gd name="connsiteX67" fmla="*/ 6521450 w 8051800"/>
                <a:gd name="connsiteY67" fmla="*/ 1397148 h 2330613"/>
                <a:gd name="connsiteX68" fmla="*/ 6565900 w 8051800"/>
                <a:gd name="connsiteY68" fmla="*/ 1365398 h 2330613"/>
                <a:gd name="connsiteX69" fmla="*/ 6610350 w 8051800"/>
                <a:gd name="connsiteY69" fmla="*/ 1346348 h 2330613"/>
                <a:gd name="connsiteX70" fmla="*/ 6635750 w 8051800"/>
                <a:gd name="connsiteY70" fmla="*/ 1327298 h 2330613"/>
                <a:gd name="connsiteX71" fmla="*/ 6654800 w 8051800"/>
                <a:gd name="connsiteY71" fmla="*/ 1320948 h 2330613"/>
                <a:gd name="connsiteX72" fmla="*/ 6699250 w 8051800"/>
                <a:gd name="connsiteY72" fmla="*/ 1295548 h 2330613"/>
                <a:gd name="connsiteX73" fmla="*/ 6743700 w 8051800"/>
                <a:gd name="connsiteY73" fmla="*/ 1263798 h 2330613"/>
                <a:gd name="connsiteX74" fmla="*/ 6807200 w 8051800"/>
                <a:gd name="connsiteY74" fmla="*/ 1232048 h 2330613"/>
                <a:gd name="connsiteX75" fmla="*/ 6838950 w 8051800"/>
                <a:gd name="connsiteY75" fmla="*/ 1219348 h 2330613"/>
                <a:gd name="connsiteX76" fmla="*/ 6864350 w 8051800"/>
                <a:gd name="connsiteY76" fmla="*/ 1200298 h 2330613"/>
                <a:gd name="connsiteX77" fmla="*/ 6902450 w 8051800"/>
                <a:gd name="connsiteY77" fmla="*/ 1187598 h 2330613"/>
                <a:gd name="connsiteX78" fmla="*/ 6934200 w 8051800"/>
                <a:gd name="connsiteY78" fmla="*/ 1168548 h 2330613"/>
                <a:gd name="connsiteX79" fmla="*/ 6959600 w 8051800"/>
                <a:gd name="connsiteY79" fmla="*/ 1149498 h 2330613"/>
                <a:gd name="connsiteX80" fmla="*/ 6991350 w 8051800"/>
                <a:gd name="connsiteY80" fmla="*/ 1136798 h 2330613"/>
                <a:gd name="connsiteX81" fmla="*/ 7016750 w 8051800"/>
                <a:gd name="connsiteY81" fmla="*/ 1124098 h 2330613"/>
                <a:gd name="connsiteX82" fmla="*/ 7048500 w 8051800"/>
                <a:gd name="connsiteY82" fmla="*/ 1111398 h 2330613"/>
                <a:gd name="connsiteX83" fmla="*/ 7099300 w 8051800"/>
                <a:gd name="connsiteY83" fmla="*/ 1085998 h 2330613"/>
                <a:gd name="connsiteX84" fmla="*/ 7137400 w 8051800"/>
                <a:gd name="connsiteY84" fmla="*/ 1066948 h 2330613"/>
                <a:gd name="connsiteX85" fmla="*/ 7169150 w 8051800"/>
                <a:gd name="connsiteY85" fmla="*/ 1041548 h 2330613"/>
                <a:gd name="connsiteX86" fmla="*/ 7188200 w 8051800"/>
                <a:gd name="connsiteY86" fmla="*/ 1035198 h 2330613"/>
                <a:gd name="connsiteX87" fmla="*/ 7213600 w 8051800"/>
                <a:gd name="connsiteY87" fmla="*/ 1016148 h 2330613"/>
                <a:gd name="connsiteX88" fmla="*/ 7239000 w 8051800"/>
                <a:gd name="connsiteY88" fmla="*/ 1003448 h 2330613"/>
                <a:gd name="connsiteX89" fmla="*/ 7264400 w 8051800"/>
                <a:gd name="connsiteY89" fmla="*/ 984398 h 2330613"/>
                <a:gd name="connsiteX90" fmla="*/ 7289800 w 8051800"/>
                <a:gd name="connsiteY90" fmla="*/ 971698 h 2330613"/>
                <a:gd name="connsiteX91" fmla="*/ 7353300 w 8051800"/>
                <a:gd name="connsiteY91" fmla="*/ 933598 h 2330613"/>
                <a:gd name="connsiteX92" fmla="*/ 7378700 w 8051800"/>
                <a:gd name="connsiteY92" fmla="*/ 920898 h 2330613"/>
                <a:gd name="connsiteX93" fmla="*/ 7423150 w 8051800"/>
                <a:gd name="connsiteY93" fmla="*/ 889148 h 2330613"/>
                <a:gd name="connsiteX94" fmla="*/ 7454900 w 8051800"/>
                <a:gd name="connsiteY94" fmla="*/ 870098 h 2330613"/>
                <a:gd name="connsiteX95" fmla="*/ 7493000 w 8051800"/>
                <a:gd name="connsiteY95" fmla="*/ 844698 h 2330613"/>
                <a:gd name="connsiteX96" fmla="*/ 7512050 w 8051800"/>
                <a:gd name="connsiteY96" fmla="*/ 831998 h 2330613"/>
                <a:gd name="connsiteX97" fmla="*/ 7537450 w 8051800"/>
                <a:gd name="connsiteY97" fmla="*/ 819298 h 2330613"/>
                <a:gd name="connsiteX98" fmla="*/ 7569200 w 8051800"/>
                <a:gd name="connsiteY98" fmla="*/ 793898 h 2330613"/>
                <a:gd name="connsiteX99" fmla="*/ 7588250 w 8051800"/>
                <a:gd name="connsiteY99" fmla="*/ 781198 h 2330613"/>
                <a:gd name="connsiteX100" fmla="*/ 7613650 w 8051800"/>
                <a:gd name="connsiteY100" fmla="*/ 762148 h 2330613"/>
                <a:gd name="connsiteX101" fmla="*/ 7639050 w 8051800"/>
                <a:gd name="connsiteY101" fmla="*/ 749448 h 2330613"/>
                <a:gd name="connsiteX102" fmla="*/ 7715250 w 8051800"/>
                <a:gd name="connsiteY102" fmla="*/ 679598 h 2330613"/>
                <a:gd name="connsiteX103" fmla="*/ 7747000 w 8051800"/>
                <a:gd name="connsiteY103" fmla="*/ 647848 h 2330613"/>
                <a:gd name="connsiteX104" fmla="*/ 7791450 w 8051800"/>
                <a:gd name="connsiteY104" fmla="*/ 609748 h 2330613"/>
                <a:gd name="connsiteX105" fmla="*/ 7804150 w 8051800"/>
                <a:gd name="connsiteY105" fmla="*/ 590698 h 2330613"/>
                <a:gd name="connsiteX106" fmla="*/ 7823200 w 8051800"/>
                <a:gd name="connsiteY106" fmla="*/ 577998 h 2330613"/>
                <a:gd name="connsiteX107" fmla="*/ 7842250 w 8051800"/>
                <a:gd name="connsiteY107" fmla="*/ 558948 h 2330613"/>
                <a:gd name="connsiteX108" fmla="*/ 7899400 w 8051800"/>
                <a:gd name="connsiteY108" fmla="*/ 508148 h 2330613"/>
                <a:gd name="connsiteX109" fmla="*/ 7912100 w 8051800"/>
                <a:gd name="connsiteY109" fmla="*/ 489098 h 2330613"/>
                <a:gd name="connsiteX110" fmla="*/ 7950200 w 8051800"/>
                <a:gd name="connsiteY110" fmla="*/ 463698 h 2330613"/>
                <a:gd name="connsiteX111" fmla="*/ 7975600 w 8051800"/>
                <a:gd name="connsiteY111" fmla="*/ 425598 h 2330613"/>
                <a:gd name="connsiteX112" fmla="*/ 7988300 w 8051800"/>
                <a:gd name="connsiteY112" fmla="*/ 406548 h 2330613"/>
                <a:gd name="connsiteX113" fmla="*/ 8007350 w 8051800"/>
                <a:gd name="connsiteY113" fmla="*/ 387498 h 2330613"/>
                <a:gd name="connsiteX114" fmla="*/ 8026400 w 8051800"/>
                <a:gd name="connsiteY114" fmla="*/ 349398 h 2330613"/>
                <a:gd name="connsiteX115" fmla="*/ 8045450 w 8051800"/>
                <a:gd name="connsiteY115" fmla="*/ 285898 h 2330613"/>
                <a:gd name="connsiteX116" fmla="*/ 8051800 w 8051800"/>
                <a:gd name="connsiteY116" fmla="*/ 247798 h 2330613"/>
                <a:gd name="connsiteX117" fmla="*/ 8045450 w 8051800"/>
                <a:gd name="connsiteY117" fmla="*/ 190648 h 2330613"/>
                <a:gd name="connsiteX118" fmla="*/ 8039100 w 8051800"/>
                <a:gd name="connsiteY118" fmla="*/ 171598 h 2330613"/>
                <a:gd name="connsiteX119" fmla="*/ 7994650 w 8051800"/>
                <a:gd name="connsiteY119" fmla="*/ 146198 h 2330613"/>
                <a:gd name="connsiteX120" fmla="*/ 7962900 w 8051800"/>
                <a:gd name="connsiteY120" fmla="*/ 133498 h 2330613"/>
                <a:gd name="connsiteX121" fmla="*/ 7943850 w 8051800"/>
                <a:gd name="connsiteY121" fmla="*/ 127148 h 2330613"/>
                <a:gd name="connsiteX122" fmla="*/ 7740650 w 8051800"/>
                <a:gd name="connsiteY122" fmla="*/ 108098 h 2330613"/>
                <a:gd name="connsiteX123" fmla="*/ 7315200 w 8051800"/>
                <a:gd name="connsiteY123" fmla="*/ 95398 h 2330613"/>
                <a:gd name="connsiteX124" fmla="*/ 7251700 w 8051800"/>
                <a:gd name="connsiteY124" fmla="*/ 89048 h 2330613"/>
                <a:gd name="connsiteX125" fmla="*/ 7105650 w 8051800"/>
                <a:gd name="connsiteY125" fmla="*/ 76348 h 2330613"/>
                <a:gd name="connsiteX126" fmla="*/ 6946900 w 8051800"/>
                <a:gd name="connsiteY126" fmla="*/ 82698 h 2330613"/>
                <a:gd name="connsiteX127" fmla="*/ 6597650 w 8051800"/>
                <a:gd name="connsiteY127" fmla="*/ 69998 h 2330613"/>
                <a:gd name="connsiteX128" fmla="*/ 6413500 w 8051800"/>
                <a:gd name="connsiteY128" fmla="*/ 57298 h 2330613"/>
                <a:gd name="connsiteX129" fmla="*/ 6083300 w 8051800"/>
                <a:gd name="connsiteY129" fmla="*/ 76348 h 2330613"/>
                <a:gd name="connsiteX130" fmla="*/ 5886450 w 8051800"/>
                <a:gd name="connsiteY130" fmla="*/ 69998 h 2330613"/>
                <a:gd name="connsiteX131" fmla="*/ 5810250 w 8051800"/>
                <a:gd name="connsiteY131" fmla="*/ 63648 h 2330613"/>
                <a:gd name="connsiteX132" fmla="*/ 5784850 w 8051800"/>
                <a:gd name="connsiteY132" fmla="*/ 57298 h 2330613"/>
                <a:gd name="connsiteX133" fmla="*/ 5740400 w 8051800"/>
                <a:gd name="connsiteY133" fmla="*/ 50948 h 2330613"/>
                <a:gd name="connsiteX134" fmla="*/ 5645150 w 8051800"/>
                <a:gd name="connsiteY134" fmla="*/ 44598 h 2330613"/>
                <a:gd name="connsiteX135" fmla="*/ 5568950 w 8051800"/>
                <a:gd name="connsiteY135" fmla="*/ 38248 h 2330613"/>
                <a:gd name="connsiteX136" fmla="*/ 5473700 w 8051800"/>
                <a:gd name="connsiteY136" fmla="*/ 31898 h 2330613"/>
                <a:gd name="connsiteX137" fmla="*/ 5422900 w 8051800"/>
                <a:gd name="connsiteY137" fmla="*/ 25548 h 2330613"/>
                <a:gd name="connsiteX138" fmla="*/ 5321300 w 8051800"/>
                <a:gd name="connsiteY138" fmla="*/ 19198 h 2330613"/>
                <a:gd name="connsiteX139" fmla="*/ 4800600 w 8051800"/>
                <a:gd name="connsiteY139" fmla="*/ 19198 h 2330613"/>
                <a:gd name="connsiteX140" fmla="*/ 4622800 w 8051800"/>
                <a:gd name="connsiteY140" fmla="*/ 25548 h 2330613"/>
                <a:gd name="connsiteX141" fmla="*/ 4375150 w 8051800"/>
                <a:gd name="connsiteY141" fmla="*/ 44598 h 2330613"/>
                <a:gd name="connsiteX142" fmla="*/ 4286250 w 8051800"/>
                <a:gd name="connsiteY142" fmla="*/ 50948 h 2330613"/>
                <a:gd name="connsiteX143" fmla="*/ 4254500 w 8051800"/>
                <a:gd name="connsiteY143" fmla="*/ 57298 h 2330613"/>
                <a:gd name="connsiteX144" fmla="*/ 4089400 w 8051800"/>
                <a:gd name="connsiteY144" fmla="*/ 69998 h 2330613"/>
                <a:gd name="connsiteX145" fmla="*/ 4064000 w 8051800"/>
                <a:gd name="connsiteY145" fmla="*/ 76348 h 2330613"/>
                <a:gd name="connsiteX146" fmla="*/ 3771900 w 8051800"/>
                <a:gd name="connsiteY146" fmla="*/ 101748 h 2330613"/>
                <a:gd name="connsiteX147" fmla="*/ 3644900 w 8051800"/>
                <a:gd name="connsiteY147" fmla="*/ 114448 h 2330613"/>
                <a:gd name="connsiteX148" fmla="*/ 2571750 w 8051800"/>
                <a:gd name="connsiteY148" fmla="*/ 114448 h 2330613"/>
                <a:gd name="connsiteX149" fmla="*/ 2463800 w 8051800"/>
                <a:gd name="connsiteY149" fmla="*/ 120798 h 2330613"/>
                <a:gd name="connsiteX150" fmla="*/ 2216150 w 8051800"/>
                <a:gd name="connsiteY150" fmla="*/ 133498 h 2330613"/>
                <a:gd name="connsiteX151" fmla="*/ 2095500 w 8051800"/>
                <a:gd name="connsiteY151" fmla="*/ 146198 h 2330613"/>
                <a:gd name="connsiteX152" fmla="*/ 1809750 w 8051800"/>
                <a:gd name="connsiteY152" fmla="*/ 165248 h 2330613"/>
                <a:gd name="connsiteX153" fmla="*/ 1676400 w 8051800"/>
                <a:gd name="connsiteY153" fmla="*/ 177948 h 2330613"/>
                <a:gd name="connsiteX154" fmla="*/ 1543050 w 8051800"/>
                <a:gd name="connsiteY154" fmla="*/ 184298 h 2330613"/>
                <a:gd name="connsiteX155" fmla="*/ 1244600 w 8051800"/>
                <a:gd name="connsiteY155" fmla="*/ 177948 h 2330613"/>
                <a:gd name="connsiteX156" fmla="*/ 1162050 w 8051800"/>
                <a:gd name="connsiteY156" fmla="*/ 171598 h 2330613"/>
                <a:gd name="connsiteX157" fmla="*/ 1016000 w 8051800"/>
                <a:gd name="connsiteY157" fmla="*/ 165248 h 2330613"/>
                <a:gd name="connsiteX158" fmla="*/ 590550 w 8051800"/>
                <a:gd name="connsiteY158" fmla="*/ 171598 h 2330613"/>
                <a:gd name="connsiteX159" fmla="*/ 482600 w 8051800"/>
                <a:gd name="connsiteY159" fmla="*/ 177948 h 2330613"/>
                <a:gd name="connsiteX160" fmla="*/ 387350 w 8051800"/>
                <a:gd name="connsiteY160" fmla="*/ 196998 h 2330613"/>
                <a:gd name="connsiteX161" fmla="*/ 349250 w 8051800"/>
                <a:gd name="connsiteY161" fmla="*/ 203348 h 2330613"/>
                <a:gd name="connsiteX162" fmla="*/ 304800 w 8051800"/>
                <a:gd name="connsiteY162" fmla="*/ 222398 h 2330613"/>
                <a:gd name="connsiteX163" fmla="*/ 260350 w 8051800"/>
                <a:gd name="connsiteY163" fmla="*/ 235098 h 2330613"/>
                <a:gd name="connsiteX164" fmla="*/ 241300 w 8051800"/>
                <a:gd name="connsiteY164" fmla="*/ 247798 h 2330613"/>
                <a:gd name="connsiteX165" fmla="*/ 215900 w 8051800"/>
                <a:gd name="connsiteY165" fmla="*/ 260498 h 2330613"/>
                <a:gd name="connsiteX166" fmla="*/ 158750 w 8051800"/>
                <a:gd name="connsiteY166" fmla="*/ 292248 h 2330613"/>
                <a:gd name="connsiteX167" fmla="*/ 127000 w 8051800"/>
                <a:gd name="connsiteY167" fmla="*/ 330348 h 2330613"/>
                <a:gd name="connsiteX168" fmla="*/ 95250 w 8051800"/>
                <a:gd name="connsiteY168" fmla="*/ 374798 h 2330613"/>
                <a:gd name="connsiteX169" fmla="*/ 76200 w 8051800"/>
                <a:gd name="connsiteY169" fmla="*/ 419248 h 2330613"/>
                <a:gd name="connsiteX170" fmla="*/ 69850 w 8051800"/>
                <a:gd name="connsiteY170" fmla="*/ 457348 h 2330613"/>
                <a:gd name="connsiteX171" fmla="*/ 57150 w 8051800"/>
                <a:gd name="connsiteY171" fmla="*/ 482748 h 2330613"/>
                <a:gd name="connsiteX172" fmla="*/ 38100 w 8051800"/>
                <a:gd name="connsiteY172" fmla="*/ 628798 h 2330613"/>
                <a:gd name="connsiteX173" fmla="*/ 31750 w 8051800"/>
                <a:gd name="connsiteY173" fmla="*/ 660548 h 2330613"/>
                <a:gd name="connsiteX174" fmla="*/ 25400 w 8051800"/>
                <a:gd name="connsiteY174" fmla="*/ 704998 h 2330613"/>
                <a:gd name="connsiteX175" fmla="*/ 19050 w 8051800"/>
                <a:gd name="connsiteY175" fmla="*/ 730398 h 2330613"/>
                <a:gd name="connsiteX176" fmla="*/ 0 w 8051800"/>
                <a:gd name="connsiteY176" fmla="*/ 812948 h 2330613"/>
                <a:gd name="connsiteX177" fmla="*/ 6350 w 8051800"/>
                <a:gd name="connsiteY177" fmla="*/ 1257448 h 2330613"/>
                <a:gd name="connsiteX178" fmla="*/ 12700 w 8051800"/>
                <a:gd name="connsiteY178" fmla="*/ 1282848 h 2330613"/>
                <a:gd name="connsiteX179" fmla="*/ 19050 w 8051800"/>
                <a:gd name="connsiteY179" fmla="*/ 1638448 h 2330613"/>
                <a:gd name="connsiteX180" fmla="*/ 25400 w 8051800"/>
                <a:gd name="connsiteY180" fmla="*/ 1676548 h 2330613"/>
                <a:gd name="connsiteX181" fmla="*/ 38100 w 8051800"/>
                <a:gd name="connsiteY181" fmla="*/ 1727348 h 2330613"/>
                <a:gd name="connsiteX182" fmla="*/ 44450 w 8051800"/>
                <a:gd name="connsiteY182" fmla="*/ 1803548 h 2330613"/>
                <a:gd name="connsiteX183" fmla="*/ 50800 w 8051800"/>
                <a:gd name="connsiteY183" fmla="*/ 1822598 h 2330613"/>
                <a:gd name="connsiteX184" fmla="*/ 63500 w 8051800"/>
                <a:gd name="connsiteY184" fmla="*/ 1873398 h 2330613"/>
                <a:gd name="connsiteX185" fmla="*/ 76200 w 8051800"/>
                <a:gd name="connsiteY185" fmla="*/ 1930548 h 2330613"/>
                <a:gd name="connsiteX186" fmla="*/ 88900 w 8051800"/>
                <a:gd name="connsiteY186" fmla="*/ 1955948 h 2330613"/>
                <a:gd name="connsiteX187" fmla="*/ 120650 w 8051800"/>
                <a:gd name="connsiteY187" fmla="*/ 2057548 h 2330613"/>
                <a:gd name="connsiteX188" fmla="*/ 139700 w 8051800"/>
                <a:gd name="connsiteY188" fmla="*/ 2089298 h 2330613"/>
                <a:gd name="connsiteX189" fmla="*/ 146050 w 8051800"/>
                <a:gd name="connsiteY189" fmla="*/ 2108348 h 2330613"/>
                <a:gd name="connsiteX190" fmla="*/ 158750 w 8051800"/>
                <a:gd name="connsiteY190" fmla="*/ 2127398 h 2330613"/>
                <a:gd name="connsiteX191" fmla="*/ 177800 w 8051800"/>
                <a:gd name="connsiteY191" fmla="*/ 2165498 h 2330613"/>
                <a:gd name="connsiteX192" fmla="*/ 196850 w 8051800"/>
                <a:gd name="connsiteY192" fmla="*/ 2248048 h 2330613"/>
                <a:gd name="connsiteX193" fmla="*/ 209550 w 8051800"/>
                <a:gd name="connsiteY193" fmla="*/ 2267098 h 2330613"/>
                <a:gd name="connsiteX194" fmla="*/ 215900 w 8051800"/>
                <a:gd name="connsiteY194" fmla="*/ 2286148 h 2330613"/>
                <a:gd name="connsiteX195" fmla="*/ 234950 w 8051800"/>
                <a:gd name="connsiteY195" fmla="*/ 2298848 h 2330613"/>
                <a:gd name="connsiteX196" fmla="*/ 254000 w 8051800"/>
                <a:gd name="connsiteY19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035300 w 8051800"/>
                <a:gd name="connsiteY7" fmla="*/ 2146448 h 2330613"/>
                <a:gd name="connsiteX8" fmla="*/ 3257550 w 8051800"/>
                <a:gd name="connsiteY8" fmla="*/ 2140098 h 2330613"/>
                <a:gd name="connsiteX9" fmla="*/ 3333750 w 8051800"/>
                <a:gd name="connsiteY9" fmla="*/ 2133748 h 2330613"/>
                <a:gd name="connsiteX10" fmla="*/ 3371850 w 8051800"/>
                <a:gd name="connsiteY10" fmla="*/ 2127398 h 2330613"/>
                <a:gd name="connsiteX11" fmla="*/ 3448050 w 8051800"/>
                <a:gd name="connsiteY11" fmla="*/ 2121048 h 2330613"/>
                <a:gd name="connsiteX12" fmla="*/ 3486150 w 8051800"/>
                <a:gd name="connsiteY12" fmla="*/ 2114698 h 2330613"/>
                <a:gd name="connsiteX13" fmla="*/ 3517900 w 8051800"/>
                <a:gd name="connsiteY13" fmla="*/ 2108348 h 2330613"/>
                <a:gd name="connsiteX14" fmla="*/ 3740150 w 8051800"/>
                <a:gd name="connsiteY14" fmla="*/ 2089298 h 2330613"/>
                <a:gd name="connsiteX15" fmla="*/ 3810000 w 8051800"/>
                <a:gd name="connsiteY15" fmla="*/ 2082948 h 2330613"/>
                <a:gd name="connsiteX16" fmla="*/ 3917950 w 8051800"/>
                <a:gd name="connsiteY16" fmla="*/ 2070248 h 2330613"/>
                <a:gd name="connsiteX17" fmla="*/ 3994150 w 8051800"/>
                <a:gd name="connsiteY17" fmla="*/ 2057548 h 2330613"/>
                <a:gd name="connsiteX18" fmla="*/ 4152900 w 8051800"/>
                <a:gd name="connsiteY18" fmla="*/ 2044848 h 2330613"/>
                <a:gd name="connsiteX19" fmla="*/ 4260850 w 8051800"/>
                <a:gd name="connsiteY19" fmla="*/ 2025798 h 2330613"/>
                <a:gd name="connsiteX20" fmla="*/ 4305300 w 8051800"/>
                <a:gd name="connsiteY20" fmla="*/ 2013098 h 2330613"/>
                <a:gd name="connsiteX21" fmla="*/ 4413250 w 8051800"/>
                <a:gd name="connsiteY21" fmla="*/ 2000398 h 2330613"/>
                <a:gd name="connsiteX22" fmla="*/ 4514850 w 8051800"/>
                <a:gd name="connsiteY22" fmla="*/ 1981348 h 2330613"/>
                <a:gd name="connsiteX23" fmla="*/ 4559300 w 8051800"/>
                <a:gd name="connsiteY23" fmla="*/ 1974998 h 2330613"/>
                <a:gd name="connsiteX24" fmla="*/ 4610100 w 8051800"/>
                <a:gd name="connsiteY24" fmla="*/ 1962298 h 2330613"/>
                <a:gd name="connsiteX25" fmla="*/ 4686300 w 8051800"/>
                <a:gd name="connsiteY25" fmla="*/ 1949598 h 2330613"/>
                <a:gd name="connsiteX26" fmla="*/ 4756150 w 8051800"/>
                <a:gd name="connsiteY26" fmla="*/ 1930548 h 2330613"/>
                <a:gd name="connsiteX27" fmla="*/ 4826000 w 8051800"/>
                <a:gd name="connsiteY27" fmla="*/ 1917848 h 2330613"/>
                <a:gd name="connsiteX28" fmla="*/ 4857750 w 8051800"/>
                <a:gd name="connsiteY28" fmla="*/ 1905148 h 2330613"/>
                <a:gd name="connsiteX29" fmla="*/ 4914900 w 8051800"/>
                <a:gd name="connsiteY29" fmla="*/ 1892448 h 2330613"/>
                <a:gd name="connsiteX30" fmla="*/ 4953000 w 8051800"/>
                <a:gd name="connsiteY30" fmla="*/ 1879748 h 2330613"/>
                <a:gd name="connsiteX31" fmla="*/ 5010150 w 8051800"/>
                <a:gd name="connsiteY31" fmla="*/ 1867048 h 2330613"/>
                <a:gd name="connsiteX32" fmla="*/ 5041900 w 8051800"/>
                <a:gd name="connsiteY32" fmla="*/ 1854348 h 2330613"/>
                <a:gd name="connsiteX33" fmla="*/ 5086350 w 8051800"/>
                <a:gd name="connsiteY33" fmla="*/ 1847998 h 2330613"/>
                <a:gd name="connsiteX34" fmla="*/ 5168900 w 8051800"/>
                <a:gd name="connsiteY34" fmla="*/ 1835298 h 2330613"/>
                <a:gd name="connsiteX35" fmla="*/ 5213350 w 8051800"/>
                <a:gd name="connsiteY35" fmla="*/ 1822598 h 2330613"/>
                <a:gd name="connsiteX36" fmla="*/ 5289550 w 8051800"/>
                <a:gd name="connsiteY36" fmla="*/ 1803548 h 2330613"/>
                <a:gd name="connsiteX37" fmla="*/ 5308600 w 8051800"/>
                <a:gd name="connsiteY37" fmla="*/ 1797198 h 2330613"/>
                <a:gd name="connsiteX38" fmla="*/ 5334000 w 8051800"/>
                <a:gd name="connsiteY38" fmla="*/ 1790848 h 2330613"/>
                <a:gd name="connsiteX39" fmla="*/ 5372100 w 8051800"/>
                <a:gd name="connsiteY39" fmla="*/ 1778148 h 2330613"/>
                <a:gd name="connsiteX40" fmla="*/ 5435600 w 8051800"/>
                <a:gd name="connsiteY40" fmla="*/ 1771798 h 2330613"/>
                <a:gd name="connsiteX41" fmla="*/ 5480050 w 8051800"/>
                <a:gd name="connsiteY41" fmla="*/ 1765448 h 2330613"/>
                <a:gd name="connsiteX42" fmla="*/ 5556250 w 8051800"/>
                <a:gd name="connsiteY42" fmla="*/ 1746398 h 2330613"/>
                <a:gd name="connsiteX43" fmla="*/ 5581650 w 8051800"/>
                <a:gd name="connsiteY43" fmla="*/ 1740048 h 2330613"/>
                <a:gd name="connsiteX44" fmla="*/ 5619750 w 8051800"/>
                <a:gd name="connsiteY44" fmla="*/ 1733698 h 2330613"/>
                <a:gd name="connsiteX45" fmla="*/ 5676900 w 8051800"/>
                <a:gd name="connsiteY45" fmla="*/ 1714648 h 2330613"/>
                <a:gd name="connsiteX46" fmla="*/ 5708650 w 8051800"/>
                <a:gd name="connsiteY46" fmla="*/ 1701948 h 2330613"/>
                <a:gd name="connsiteX47" fmla="*/ 5734050 w 8051800"/>
                <a:gd name="connsiteY47" fmla="*/ 1695598 h 2330613"/>
                <a:gd name="connsiteX48" fmla="*/ 5803900 w 8051800"/>
                <a:gd name="connsiteY48" fmla="*/ 1682898 h 2330613"/>
                <a:gd name="connsiteX49" fmla="*/ 5854700 w 8051800"/>
                <a:gd name="connsiteY49" fmla="*/ 1657498 h 2330613"/>
                <a:gd name="connsiteX50" fmla="*/ 5911850 w 8051800"/>
                <a:gd name="connsiteY50" fmla="*/ 1638448 h 2330613"/>
                <a:gd name="connsiteX51" fmla="*/ 5930900 w 8051800"/>
                <a:gd name="connsiteY51" fmla="*/ 1632098 h 2330613"/>
                <a:gd name="connsiteX52" fmla="*/ 5969000 w 8051800"/>
                <a:gd name="connsiteY52" fmla="*/ 1613048 h 2330613"/>
                <a:gd name="connsiteX53" fmla="*/ 5994400 w 8051800"/>
                <a:gd name="connsiteY53" fmla="*/ 1606698 h 2330613"/>
                <a:gd name="connsiteX54" fmla="*/ 6026150 w 8051800"/>
                <a:gd name="connsiteY54" fmla="*/ 1593998 h 2330613"/>
                <a:gd name="connsiteX55" fmla="*/ 6064250 w 8051800"/>
                <a:gd name="connsiteY55" fmla="*/ 1581298 h 2330613"/>
                <a:gd name="connsiteX56" fmla="*/ 6096000 w 8051800"/>
                <a:gd name="connsiteY56" fmla="*/ 1568598 h 2330613"/>
                <a:gd name="connsiteX57" fmla="*/ 6127750 w 8051800"/>
                <a:gd name="connsiteY57" fmla="*/ 1562248 h 2330613"/>
                <a:gd name="connsiteX58" fmla="*/ 6184900 w 8051800"/>
                <a:gd name="connsiteY58" fmla="*/ 1536848 h 2330613"/>
                <a:gd name="connsiteX59" fmla="*/ 6210300 w 8051800"/>
                <a:gd name="connsiteY59" fmla="*/ 1530498 h 2330613"/>
                <a:gd name="connsiteX60" fmla="*/ 6292850 w 8051800"/>
                <a:gd name="connsiteY60" fmla="*/ 1505098 h 2330613"/>
                <a:gd name="connsiteX61" fmla="*/ 6318250 w 8051800"/>
                <a:gd name="connsiteY61" fmla="*/ 1492398 h 2330613"/>
                <a:gd name="connsiteX62" fmla="*/ 6369050 w 8051800"/>
                <a:gd name="connsiteY62" fmla="*/ 1473348 h 2330613"/>
                <a:gd name="connsiteX63" fmla="*/ 6413500 w 8051800"/>
                <a:gd name="connsiteY63" fmla="*/ 1447948 h 2330613"/>
                <a:gd name="connsiteX64" fmla="*/ 6464300 w 8051800"/>
                <a:gd name="connsiteY64" fmla="*/ 1422548 h 2330613"/>
                <a:gd name="connsiteX65" fmla="*/ 6483350 w 8051800"/>
                <a:gd name="connsiteY65" fmla="*/ 1409848 h 2330613"/>
                <a:gd name="connsiteX66" fmla="*/ 6521450 w 8051800"/>
                <a:gd name="connsiteY66" fmla="*/ 1397148 h 2330613"/>
                <a:gd name="connsiteX67" fmla="*/ 6565900 w 8051800"/>
                <a:gd name="connsiteY67" fmla="*/ 1365398 h 2330613"/>
                <a:gd name="connsiteX68" fmla="*/ 6610350 w 8051800"/>
                <a:gd name="connsiteY68" fmla="*/ 1346348 h 2330613"/>
                <a:gd name="connsiteX69" fmla="*/ 6635750 w 8051800"/>
                <a:gd name="connsiteY69" fmla="*/ 1327298 h 2330613"/>
                <a:gd name="connsiteX70" fmla="*/ 6654800 w 8051800"/>
                <a:gd name="connsiteY70" fmla="*/ 1320948 h 2330613"/>
                <a:gd name="connsiteX71" fmla="*/ 6699250 w 8051800"/>
                <a:gd name="connsiteY71" fmla="*/ 1295548 h 2330613"/>
                <a:gd name="connsiteX72" fmla="*/ 6743700 w 8051800"/>
                <a:gd name="connsiteY72" fmla="*/ 1263798 h 2330613"/>
                <a:gd name="connsiteX73" fmla="*/ 6807200 w 8051800"/>
                <a:gd name="connsiteY73" fmla="*/ 1232048 h 2330613"/>
                <a:gd name="connsiteX74" fmla="*/ 6838950 w 8051800"/>
                <a:gd name="connsiteY74" fmla="*/ 1219348 h 2330613"/>
                <a:gd name="connsiteX75" fmla="*/ 6864350 w 8051800"/>
                <a:gd name="connsiteY75" fmla="*/ 1200298 h 2330613"/>
                <a:gd name="connsiteX76" fmla="*/ 6902450 w 8051800"/>
                <a:gd name="connsiteY76" fmla="*/ 1187598 h 2330613"/>
                <a:gd name="connsiteX77" fmla="*/ 6934200 w 8051800"/>
                <a:gd name="connsiteY77" fmla="*/ 1168548 h 2330613"/>
                <a:gd name="connsiteX78" fmla="*/ 6959600 w 8051800"/>
                <a:gd name="connsiteY78" fmla="*/ 1149498 h 2330613"/>
                <a:gd name="connsiteX79" fmla="*/ 6991350 w 8051800"/>
                <a:gd name="connsiteY79" fmla="*/ 1136798 h 2330613"/>
                <a:gd name="connsiteX80" fmla="*/ 7016750 w 8051800"/>
                <a:gd name="connsiteY80" fmla="*/ 1124098 h 2330613"/>
                <a:gd name="connsiteX81" fmla="*/ 7048500 w 8051800"/>
                <a:gd name="connsiteY81" fmla="*/ 1111398 h 2330613"/>
                <a:gd name="connsiteX82" fmla="*/ 7099300 w 8051800"/>
                <a:gd name="connsiteY82" fmla="*/ 1085998 h 2330613"/>
                <a:gd name="connsiteX83" fmla="*/ 7137400 w 8051800"/>
                <a:gd name="connsiteY83" fmla="*/ 1066948 h 2330613"/>
                <a:gd name="connsiteX84" fmla="*/ 7169150 w 8051800"/>
                <a:gd name="connsiteY84" fmla="*/ 1041548 h 2330613"/>
                <a:gd name="connsiteX85" fmla="*/ 7188200 w 8051800"/>
                <a:gd name="connsiteY85" fmla="*/ 1035198 h 2330613"/>
                <a:gd name="connsiteX86" fmla="*/ 7213600 w 8051800"/>
                <a:gd name="connsiteY86" fmla="*/ 1016148 h 2330613"/>
                <a:gd name="connsiteX87" fmla="*/ 7239000 w 8051800"/>
                <a:gd name="connsiteY87" fmla="*/ 1003448 h 2330613"/>
                <a:gd name="connsiteX88" fmla="*/ 7264400 w 8051800"/>
                <a:gd name="connsiteY88" fmla="*/ 984398 h 2330613"/>
                <a:gd name="connsiteX89" fmla="*/ 7289800 w 8051800"/>
                <a:gd name="connsiteY89" fmla="*/ 971698 h 2330613"/>
                <a:gd name="connsiteX90" fmla="*/ 7353300 w 8051800"/>
                <a:gd name="connsiteY90" fmla="*/ 933598 h 2330613"/>
                <a:gd name="connsiteX91" fmla="*/ 7378700 w 8051800"/>
                <a:gd name="connsiteY91" fmla="*/ 920898 h 2330613"/>
                <a:gd name="connsiteX92" fmla="*/ 7423150 w 8051800"/>
                <a:gd name="connsiteY92" fmla="*/ 889148 h 2330613"/>
                <a:gd name="connsiteX93" fmla="*/ 7454900 w 8051800"/>
                <a:gd name="connsiteY93" fmla="*/ 870098 h 2330613"/>
                <a:gd name="connsiteX94" fmla="*/ 7493000 w 8051800"/>
                <a:gd name="connsiteY94" fmla="*/ 844698 h 2330613"/>
                <a:gd name="connsiteX95" fmla="*/ 7512050 w 8051800"/>
                <a:gd name="connsiteY95" fmla="*/ 831998 h 2330613"/>
                <a:gd name="connsiteX96" fmla="*/ 7537450 w 8051800"/>
                <a:gd name="connsiteY96" fmla="*/ 819298 h 2330613"/>
                <a:gd name="connsiteX97" fmla="*/ 7569200 w 8051800"/>
                <a:gd name="connsiteY97" fmla="*/ 793898 h 2330613"/>
                <a:gd name="connsiteX98" fmla="*/ 7588250 w 8051800"/>
                <a:gd name="connsiteY98" fmla="*/ 781198 h 2330613"/>
                <a:gd name="connsiteX99" fmla="*/ 7613650 w 8051800"/>
                <a:gd name="connsiteY99" fmla="*/ 762148 h 2330613"/>
                <a:gd name="connsiteX100" fmla="*/ 7639050 w 8051800"/>
                <a:gd name="connsiteY100" fmla="*/ 749448 h 2330613"/>
                <a:gd name="connsiteX101" fmla="*/ 7715250 w 8051800"/>
                <a:gd name="connsiteY101" fmla="*/ 679598 h 2330613"/>
                <a:gd name="connsiteX102" fmla="*/ 7747000 w 8051800"/>
                <a:gd name="connsiteY102" fmla="*/ 647848 h 2330613"/>
                <a:gd name="connsiteX103" fmla="*/ 7791450 w 8051800"/>
                <a:gd name="connsiteY103" fmla="*/ 609748 h 2330613"/>
                <a:gd name="connsiteX104" fmla="*/ 7804150 w 8051800"/>
                <a:gd name="connsiteY104" fmla="*/ 590698 h 2330613"/>
                <a:gd name="connsiteX105" fmla="*/ 7823200 w 8051800"/>
                <a:gd name="connsiteY105" fmla="*/ 577998 h 2330613"/>
                <a:gd name="connsiteX106" fmla="*/ 7842250 w 8051800"/>
                <a:gd name="connsiteY106" fmla="*/ 558948 h 2330613"/>
                <a:gd name="connsiteX107" fmla="*/ 7899400 w 8051800"/>
                <a:gd name="connsiteY107" fmla="*/ 508148 h 2330613"/>
                <a:gd name="connsiteX108" fmla="*/ 7912100 w 8051800"/>
                <a:gd name="connsiteY108" fmla="*/ 489098 h 2330613"/>
                <a:gd name="connsiteX109" fmla="*/ 7950200 w 8051800"/>
                <a:gd name="connsiteY109" fmla="*/ 463698 h 2330613"/>
                <a:gd name="connsiteX110" fmla="*/ 7975600 w 8051800"/>
                <a:gd name="connsiteY110" fmla="*/ 425598 h 2330613"/>
                <a:gd name="connsiteX111" fmla="*/ 7988300 w 8051800"/>
                <a:gd name="connsiteY111" fmla="*/ 406548 h 2330613"/>
                <a:gd name="connsiteX112" fmla="*/ 8007350 w 8051800"/>
                <a:gd name="connsiteY112" fmla="*/ 387498 h 2330613"/>
                <a:gd name="connsiteX113" fmla="*/ 8026400 w 8051800"/>
                <a:gd name="connsiteY113" fmla="*/ 349398 h 2330613"/>
                <a:gd name="connsiteX114" fmla="*/ 8045450 w 8051800"/>
                <a:gd name="connsiteY114" fmla="*/ 285898 h 2330613"/>
                <a:gd name="connsiteX115" fmla="*/ 8051800 w 8051800"/>
                <a:gd name="connsiteY115" fmla="*/ 247798 h 2330613"/>
                <a:gd name="connsiteX116" fmla="*/ 8045450 w 8051800"/>
                <a:gd name="connsiteY116" fmla="*/ 190648 h 2330613"/>
                <a:gd name="connsiteX117" fmla="*/ 8039100 w 8051800"/>
                <a:gd name="connsiteY117" fmla="*/ 171598 h 2330613"/>
                <a:gd name="connsiteX118" fmla="*/ 7994650 w 8051800"/>
                <a:gd name="connsiteY118" fmla="*/ 146198 h 2330613"/>
                <a:gd name="connsiteX119" fmla="*/ 7962900 w 8051800"/>
                <a:gd name="connsiteY119" fmla="*/ 133498 h 2330613"/>
                <a:gd name="connsiteX120" fmla="*/ 7943850 w 8051800"/>
                <a:gd name="connsiteY120" fmla="*/ 127148 h 2330613"/>
                <a:gd name="connsiteX121" fmla="*/ 7740650 w 8051800"/>
                <a:gd name="connsiteY121" fmla="*/ 108098 h 2330613"/>
                <a:gd name="connsiteX122" fmla="*/ 7315200 w 8051800"/>
                <a:gd name="connsiteY122" fmla="*/ 95398 h 2330613"/>
                <a:gd name="connsiteX123" fmla="*/ 7251700 w 8051800"/>
                <a:gd name="connsiteY123" fmla="*/ 89048 h 2330613"/>
                <a:gd name="connsiteX124" fmla="*/ 7105650 w 8051800"/>
                <a:gd name="connsiteY124" fmla="*/ 76348 h 2330613"/>
                <a:gd name="connsiteX125" fmla="*/ 6946900 w 8051800"/>
                <a:gd name="connsiteY125" fmla="*/ 82698 h 2330613"/>
                <a:gd name="connsiteX126" fmla="*/ 6597650 w 8051800"/>
                <a:gd name="connsiteY126" fmla="*/ 69998 h 2330613"/>
                <a:gd name="connsiteX127" fmla="*/ 6413500 w 8051800"/>
                <a:gd name="connsiteY127" fmla="*/ 57298 h 2330613"/>
                <a:gd name="connsiteX128" fmla="*/ 6083300 w 8051800"/>
                <a:gd name="connsiteY128" fmla="*/ 76348 h 2330613"/>
                <a:gd name="connsiteX129" fmla="*/ 5886450 w 8051800"/>
                <a:gd name="connsiteY129" fmla="*/ 69998 h 2330613"/>
                <a:gd name="connsiteX130" fmla="*/ 5810250 w 8051800"/>
                <a:gd name="connsiteY130" fmla="*/ 63648 h 2330613"/>
                <a:gd name="connsiteX131" fmla="*/ 5784850 w 8051800"/>
                <a:gd name="connsiteY131" fmla="*/ 57298 h 2330613"/>
                <a:gd name="connsiteX132" fmla="*/ 5740400 w 8051800"/>
                <a:gd name="connsiteY132" fmla="*/ 50948 h 2330613"/>
                <a:gd name="connsiteX133" fmla="*/ 5645150 w 8051800"/>
                <a:gd name="connsiteY133" fmla="*/ 44598 h 2330613"/>
                <a:gd name="connsiteX134" fmla="*/ 5568950 w 8051800"/>
                <a:gd name="connsiteY134" fmla="*/ 38248 h 2330613"/>
                <a:gd name="connsiteX135" fmla="*/ 5473700 w 8051800"/>
                <a:gd name="connsiteY135" fmla="*/ 31898 h 2330613"/>
                <a:gd name="connsiteX136" fmla="*/ 5422900 w 8051800"/>
                <a:gd name="connsiteY136" fmla="*/ 25548 h 2330613"/>
                <a:gd name="connsiteX137" fmla="*/ 5321300 w 8051800"/>
                <a:gd name="connsiteY137" fmla="*/ 19198 h 2330613"/>
                <a:gd name="connsiteX138" fmla="*/ 4800600 w 8051800"/>
                <a:gd name="connsiteY138" fmla="*/ 19198 h 2330613"/>
                <a:gd name="connsiteX139" fmla="*/ 4622800 w 8051800"/>
                <a:gd name="connsiteY139" fmla="*/ 25548 h 2330613"/>
                <a:gd name="connsiteX140" fmla="*/ 4375150 w 8051800"/>
                <a:gd name="connsiteY140" fmla="*/ 44598 h 2330613"/>
                <a:gd name="connsiteX141" fmla="*/ 4286250 w 8051800"/>
                <a:gd name="connsiteY141" fmla="*/ 50948 h 2330613"/>
                <a:gd name="connsiteX142" fmla="*/ 4254500 w 8051800"/>
                <a:gd name="connsiteY142" fmla="*/ 57298 h 2330613"/>
                <a:gd name="connsiteX143" fmla="*/ 4089400 w 8051800"/>
                <a:gd name="connsiteY143" fmla="*/ 69998 h 2330613"/>
                <a:gd name="connsiteX144" fmla="*/ 4064000 w 8051800"/>
                <a:gd name="connsiteY144" fmla="*/ 76348 h 2330613"/>
                <a:gd name="connsiteX145" fmla="*/ 3771900 w 8051800"/>
                <a:gd name="connsiteY145" fmla="*/ 101748 h 2330613"/>
                <a:gd name="connsiteX146" fmla="*/ 3644900 w 8051800"/>
                <a:gd name="connsiteY146" fmla="*/ 114448 h 2330613"/>
                <a:gd name="connsiteX147" fmla="*/ 2571750 w 8051800"/>
                <a:gd name="connsiteY147" fmla="*/ 114448 h 2330613"/>
                <a:gd name="connsiteX148" fmla="*/ 2463800 w 8051800"/>
                <a:gd name="connsiteY148" fmla="*/ 120798 h 2330613"/>
                <a:gd name="connsiteX149" fmla="*/ 2216150 w 8051800"/>
                <a:gd name="connsiteY149" fmla="*/ 133498 h 2330613"/>
                <a:gd name="connsiteX150" fmla="*/ 2095500 w 8051800"/>
                <a:gd name="connsiteY150" fmla="*/ 146198 h 2330613"/>
                <a:gd name="connsiteX151" fmla="*/ 1809750 w 8051800"/>
                <a:gd name="connsiteY151" fmla="*/ 165248 h 2330613"/>
                <a:gd name="connsiteX152" fmla="*/ 1676400 w 8051800"/>
                <a:gd name="connsiteY152" fmla="*/ 177948 h 2330613"/>
                <a:gd name="connsiteX153" fmla="*/ 1543050 w 8051800"/>
                <a:gd name="connsiteY153" fmla="*/ 184298 h 2330613"/>
                <a:gd name="connsiteX154" fmla="*/ 1244600 w 8051800"/>
                <a:gd name="connsiteY154" fmla="*/ 177948 h 2330613"/>
                <a:gd name="connsiteX155" fmla="*/ 1162050 w 8051800"/>
                <a:gd name="connsiteY155" fmla="*/ 171598 h 2330613"/>
                <a:gd name="connsiteX156" fmla="*/ 1016000 w 8051800"/>
                <a:gd name="connsiteY156" fmla="*/ 165248 h 2330613"/>
                <a:gd name="connsiteX157" fmla="*/ 590550 w 8051800"/>
                <a:gd name="connsiteY157" fmla="*/ 171598 h 2330613"/>
                <a:gd name="connsiteX158" fmla="*/ 482600 w 8051800"/>
                <a:gd name="connsiteY158" fmla="*/ 177948 h 2330613"/>
                <a:gd name="connsiteX159" fmla="*/ 387350 w 8051800"/>
                <a:gd name="connsiteY159" fmla="*/ 196998 h 2330613"/>
                <a:gd name="connsiteX160" fmla="*/ 349250 w 8051800"/>
                <a:gd name="connsiteY160" fmla="*/ 203348 h 2330613"/>
                <a:gd name="connsiteX161" fmla="*/ 304800 w 8051800"/>
                <a:gd name="connsiteY161" fmla="*/ 222398 h 2330613"/>
                <a:gd name="connsiteX162" fmla="*/ 260350 w 8051800"/>
                <a:gd name="connsiteY162" fmla="*/ 235098 h 2330613"/>
                <a:gd name="connsiteX163" fmla="*/ 241300 w 8051800"/>
                <a:gd name="connsiteY163" fmla="*/ 247798 h 2330613"/>
                <a:gd name="connsiteX164" fmla="*/ 215900 w 8051800"/>
                <a:gd name="connsiteY164" fmla="*/ 260498 h 2330613"/>
                <a:gd name="connsiteX165" fmla="*/ 158750 w 8051800"/>
                <a:gd name="connsiteY165" fmla="*/ 292248 h 2330613"/>
                <a:gd name="connsiteX166" fmla="*/ 127000 w 8051800"/>
                <a:gd name="connsiteY166" fmla="*/ 330348 h 2330613"/>
                <a:gd name="connsiteX167" fmla="*/ 95250 w 8051800"/>
                <a:gd name="connsiteY167" fmla="*/ 374798 h 2330613"/>
                <a:gd name="connsiteX168" fmla="*/ 76200 w 8051800"/>
                <a:gd name="connsiteY168" fmla="*/ 419248 h 2330613"/>
                <a:gd name="connsiteX169" fmla="*/ 69850 w 8051800"/>
                <a:gd name="connsiteY169" fmla="*/ 457348 h 2330613"/>
                <a:gd name="connsiteX170" fmla="*/ 57150 w 8051800"/>
                <a:gd name="connsiteY170" fmla="*/ 482748 h 2330613"/>
                <a:gd name="connsiteX171" fmla="*/ 38100 w 8051800"/>
                <a:gd name="connsiteY171" fmla="*/ 628798 h 2330613"/>
                <a:gd name="connsiteX172" fmla="*/ 31750 w 8051800"/>
                <a:gd name="connsiteY172" fmla="*/ 660548 h 2330613"/>
                <a:gd name="connsiteX173" fmla="*/ 25400 w 8051800"/>
                <a:gd name="connsiteY173" fmla="*/ 704998 h 2330613"/>
                <a:gd name="connsiteX174" fmla="*/ 19050 w 8051800"/>
                <a:gd name="connsiteY174" fmla="*/ 730398 h 2330613"/>
                <a:gd name="connsiteX175" fmla="*/ 0 w 8051800"/>
                <a:gd name="connsiteY175" fmla="*/ 812948 h 2330613"/>
                <a:gd name="connsiteX176" fmla="*/ 6350 w 8051800"/>
                <a:gd name="connsiteY176" fmla="*/ 1257448 h 2330613"/>
                <a:gd name="connsiteX177" fmla="*/ 12700 w 8051800"/>
                <a:gd name="connsiteY177" fmla="*/ 1282848 h 2330613"/>
                <a:gd name="connsiteX178" fmla="*/ 19050 w 8051800"/>
                <a:gd name="connsiteY178" fmla="*/ 1638448 h 2330613"/>
                <a:gd name="connsiteX179" fmla="*/ 25400 w 8051800"/>
                <a:gd name="connsiteY179" fmla="*/ 1676548 h 2330613"/>
                <a:gd name="connsiteX180" fmla="*/ 38100 w 8051800"/>
                <a:gd name="connsiteY180" fmla="*/ 1727348 h 2330613"/>
                <a:gd name="connsiteX181" fmla="*/ 44450 w 8051800"/>
                <a:gd name="connsiteY181" fmla="*/ 1803548 h 2330613"/>
                <a:gd name="connsiteX182" fmla="*/ 50800 w 8051800"/>
                <a:gd name="connsiteY182" fmla="*/ 1822598 h 2330613"/>
                <a:gd name="connsiteX183" fmla="*/ 63500 w 8051800"/>
                <a:gd name="connsiteY183" fmla="*/ 1873398 h 2330613"/>
                <a:gd name="connsiteX184" fmla="*/ 76200 w 8051800"/>
                <a:gd name="connsiteY184" fmla="*/ 1930548 h 2330613"/>
                <a:gd name="connsiteX185" fmla="*/ 88900 w 8051800"/>
                <a:gd name="connsiteY185" fmla="*/ 1955948 h 2330613"/>
                <a:gd name="connsiteX186" fmla="*/ 120650 w 8051800"/>
                <a:gd name="connsiteY186" fmla="*/ 2057548 h 2330613"/>
                <a:gd name="connsiteX187" fmla="*/ 139700 w 8051800"/>
                <a:gd name="connsiteY187" fmla="*/ 2089298 h 2330613"/>
                <a:gd name="connsiteX188" fmla="*/ 146050 w 8051800"/>
                <a:gd name="connsiteY188" fmla="*/ 2108348 h 2330613"/>
                <a:gd name="connsiteX189" fmla="*/ 158750 w 8051800"/>
                <a:gd name="connsiteY189" fmla="*/ 2127398 h 2330613"/>
                <a:gd name="connsiteX190" fmla="*/ 177800 w 8051800"/>
                <a:gd name="connsiteY190" fmla="*/ 2165498 h 2330613"/>
                <a:gd name="connsiteX191" fmla="*/ 196850 w 8051800"/>
                <a:gd name="connsiteY191" fmla="*/ 2248048 h 2330613"/>
                <a:gd name="connsiteX192" fmla="*/ 209550 w 8051800"/>
                <a:gd name="connsiteY192" fmla="*/ 2267098 h 2330613"/>
                <a:gd name="connsiteX193" fmla="*/ 215900 w 8051800"/>
                <a:gd name="connsiteY193" fmla="*/ 2286148 h 2330613"/>
                <a:gd name="connsiteX194" fmla="*/ 234950 w 8051800"/>
                <a:gd name="connsiteY194" fmla="*/ 2298848 h 2330613"/>
                <a:gd name="connsiteX195" fmla="*/ 254000 w 8051800"/>
                <a:gd name="connsiteY19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257550 w 8051800"/>
                <a:gd name="connsiteY7" fmla="*/ 2140098 h 2330613"/>
                <a:gd name="connsiteX8" fmla="*/ 3333750 w 8051800"/>
                <a:gd name="connsiteY8" fmla="*/ 2133748 h 2330613"/>
                <a:gd name="connsiteX9" fmla="*/ 3371850 w 8051800"/>
                <a:gd name="connsiteY9" fmla="*/ 2127398 h 2330613"/>
                <a:gd name="connsiteX10" fmla="*/ 3448050 w 8051800"/>
                <a:gd name="connsiteY10" fmla="*/ 2121048 h 2330613"/>
                <a:gd name="connsiteX11" fmla="*/ 3486150 w 8051800"/>
                <a:gd name="connsiteY11" fmla="*/ 2114698 h 2330613"/>
                <a:gd name="connsiteX12" fmla="*/ 3517900 w 8051800"/>
                <a:gd name="connsiteY12" fmla="*/ 2108348 h 2330613"/>
                <a:gd name="connsiteX13" fmla="*/ 3740150 w 8051800"/>
                <a:gd name="connsiteY13" fmla="*/ 2089298 h 2330613"/>
                <a:gd name="connsiteX14" fmla="*/ 3810000 w 8051800"/>
                <a:gd name="connsiteY14" fmla="*/ 2082948 h 2330613"/>
                <a:gd name="connsiteX15" fmla="*/ 3917950 w 8051800"/>
                <a:gd name="connsiteY15" fmla="*/ 2070248 h 2330613"/>
                <a:gd name="connsiteX16" fmla="*/ 3994150 w 8051800"/>
                <a:gd name="connsiteY16" fmla="*/ 2057548 h 2330613"/>
                <a:gd name="connsiteX17" fmla="*/ 4152900 w 8051800"/>
                <a:gd name="connsiteY17" fmla="*/ 2044848 h 2330613"/>
                <a:gd name="connsiteX18" fmla="*/ 4260850 w 8051800"/>
                <a:gd name="connsiteY18" fmla="*/ 2025798 h 2330613"/>
                <a:gd name="connsiteX19" fmla="*/ 4305300 w 8051800"/>
                <a:gd name="connsiteY19" fmla="*/ 2013098 h 2330613"/>
                <a:gd name="connsiteX20" fmla="*/ 4413250 w 8051800"/>
                <a:gd name="connsiteY20" fmla="*/ 2000398 h 2330613"/>
                <a:gd name="connsiteX21" fmla="*/ 4514850 w 8051800"/>
                <a:gd name="connsiteY21" fmla="*/ 1981348 h 2330613"/>
                <a:gd name="connsiteX22" fmla="*/ 4559300 w 8051800"/>
                <a:gd name="connsiteY22" fmla="*/ 1974998 h 2330613"/>
                <a:gd name="connsiteX23" fmla="*/ 4610100 w 8051800"/>
                <a:gd name="connsiteY23" fmla="*/ 1962298 h 2330613"/>
                <a:gd name="connsiteX24" fmla="*/ 4686300 w 8051800"/>
                <a:gd name="connsiteY24" fmla="*/ 1949598 h 2330613"/>
                <a:gd name="connsiteX25" fmla="*/ 4756150 w 8051800"/>
                <a:gd name="connsiteY25" fmla="*/ 1930548 h 2330613"/>
                <a:gd name="connsiteX26" fmla="*/ 4826000 w 8051800"/>
                <a:gd name="connsiteY26" fmla="*/ 1917848 h 2330613"/>
                <a:gd name="connsiteX27" fmla="*/ 4857750 w 8051800"/>
                <a:gd name="connsiteY27" fmla="*/ 1905148 h 2330613"/>
                <a:gd name="connsiteX28" fmla="*/ 4914900 w 8051800"/>
                <a:gd name="connsiteY28" fmla="*/ 1892448 h 2330613"/>
                <a:gd name="connsiteX29" fmla="*/ 4953000 w 8051800"/>
                <a:gd name="connsiteY29" fmla="*/ 1879748 h 2330613"/>
                <a:gd name="connsiteX30" fmla="*/ 5010150 w 8051800"/>
                <a:gd name="connsiteY30" fmla="*/ 1867048 h 2330613"/>
                <a:gd name="connsiteX31" fmla="*/ 5041900 w 8051800"/>
                <a:gd name="connsiteY31" fmla="*/ 1854348 h 2330613"/>
                <a:gd name="connsiteX32" fmla="*/ 5086350 w 8051800"/>
                <a:gd name="connsiteY32" fmla="*/ 1847998 h 2330613"/>
                <a:gd name="connsiteX33" fmla="*/ 5168900 w 8051800"/>
                <a:gd name="connsiteY33" fmla="*/ 1835298 h 2330613"/>
                <a:gd name="connsiteX34" fmla="*/ 5213350 w 8051800"/>
                <a:gd name="connsiteY34" fmla="*/ 1822598 h 2330613"/>
                <a:gd name="connsiteX35" fmla="*/ 5289550 w 8051800"/>
                <a:gd name="connsiteY35" fmla="*/ 1803548 h 2330613"/>
                <a:gd name="connsiteX36" fmla="*/ 5308600 w 8051800"/>
                <a:gd name="connsiteY36" fmla="*/ 1797198 h 2330613"/>
                <a:gd name="connsiteX37" fmla="*/ 5334000 w 8051800"/>
                <a:gd name="connsiteY37" fmla="*/ 1790848 h 2330613"/>
                <a:gd name="connsiteX38" fmla="*/ 5372100 w 8051800"/>
                <a:gd name="connsiteY38" fmla="*/ 1778148 h 2330613"/>
                <a:gd name="connsiteX39" fmla="*/ 5435600 w 8051800"/>
                <a:gd name="connsiteY39" fmla="*/ 1771798 h 2330613"/>
                <a:gd name="connsiteX40" fmla="*/ 5480050 w 8051800"/>
                <a:gd name="connsiteY40" fmla="*/ 1765448 h 2330613"/>
                <a:gd name="connsiteX41" fmla="*/ 5556250 w 8051800"/>
                <a:gd name="connsiteY41" fmla="*/ 1746398 h 2330613"/>
                <a:gd name="connsiteX42" fmla="*/ 5581650 w 8051800"/>
                <a:gd name="connsiteY42" fmla="*/ 1740048 h 2330613"/>
                <a:gd name="connsiteX43" fmla="*/ 5619750 w 8051800"/>
                <a:gd name="connsiteY43" fmla="*/ 1733698 h 2330613"/>
                <a:gd name="connsiteX44" fmla="*/ 5676900 w 8051800"/>
                <a:gd name="connsiteY44" fmla="*/ 1714648 h 2330613"/>
                <a:gd name="connsiteX45" fmla="*/ 5708650 w 8051800"/>
                <a:gd name="connsiteY45" fmla="*/ 1701948 h 2330613"/>
                <a:gd name="connsiteX46" fmla="*/ 5734050 w 8051800"/>
                <a:gd name="connsiteY46" fmla="*/ 1695598 h 2330613"/>
                <a:gd name="connsiteX47" fmla="*/ 5803900 w 8051800"/>
                <a:gd name="connsiteY47" fmla="*/ 1682898 h 2330613"/>
                <a:gd name="connsiteX48" fmla="*/ 5854700 w 8051800"/>
                <a:gd name="connsiteY48" fmla="*/ 1657498 h 2330613"/>
                <a:gd name="connsiteX49" fmla="*/ 5911850 w 8051800"/>
                <a:gd name="connsiteY49" fmla="*/ 1638448 h 2330613"/>
                <a:gd name="connsiteX50" fmla="*/ 5930900 w 8051800"/>
                <a:gd name="connsiteY50" fmla="*/ 1632098 h 2330613"/>
                <a:gd name="connsiteX51" fmla="*/ 5969000 w 8051800"/>
                <a:gd name="connsiteY51" fmla="*/ 1613048 h 2330613"/>
                <a:gd name="connsiteX52" fmla="*/ 5994400 w 8051800"/>
                <a:gd name="connsiteY52" fmla="*/ 1606698 h 2330613"/>
                <a:gd name="connsiteX53" fmla="*/ 6026150 w 8051800"/>
                <a:gd name="connsiteY53" fmla="*/ 1593998 h 2330613"/>
                <a:gd name="connsiteX54" fmla="*/ 6064250 w 8051800"/>
                <a:gd name="connsiteY54" fmla="*/ 1581298 h 2330613"/>
                <a:gd name="connsiteX55" fmla="*/ 6096000 w 8051800"/>
                <a:gd name="connsiteY55" fmla="*/ 1568598 h 2330613"/>
                <a:gd name="connsiteX56" fmla="*/ 6127750 w 8051800"/>
                <a:gd name="connsiteY56" fmla="*/ 1562248 h 2330613"/>
                <a:gd name="connsiteX57" fmla="*/ 6184900 w 8051800"/>
                <a:gd name="connsiteY57" fmla="*/ 1536848 h 2330613"/>
                <a:gd name="connsiteX58" fmla="*/ 6210300 w 8051800"/>
                <a:gd name="connsiteY58" fmla="*/ 1530498 h 2330613"/>
                <a:gd name="connsiteX59" fmla="*/ 6292850 w 8051800"/>
                <a:gd name="connsiteY59" fmla="*/ 1505098 h 2330613"/>
                <a:gd name="connsiteX60" fmla="*/ 6318250 w 8051800"/>
                <a:gd name="connsiteY60" fmla="*/ 1492398 h 2330613"/>
                <a:gd name="connsiteX61" fmla="*/ 6369050 w 8051800"/>
                <a:gd name="connsiteY61" fmla="*/ 1473348 h 2330613"/>
                <a:gd name="connsiteX62" fmla="*/ 6413500 w 8051800"/>
                <a:gd name="connsiteY62" fmla="*/ 1447948 h 2330613"/>
                <a:gd name="connsiteX63" fmla="*/ 6464300 w 8051800"/>
                <a:gd name="connsiteY63" fmla="*/ 1422548 h 2330613"/>
                <a:gd name="connsiteX64" fmla="*/ 6483350 w 8051800"/>
                <a:gd name="connsiteY64" fmla="*/ 1409848 h 2330613"/>
                <a:gd name="connsiteX65" fmla="*/ 6521450 w 8051800"/>
                <a:gd name="connsiteY65" fmla="*/ 1397148 h 2330613"/>
                <a:gd name="connsiteX66" fmla="*/ 6565900 w 8051800"/>
                <a:gd name="connsiteY66" fmla="*/ 1365398 h 2330613"/>
                <a:gd name="connsiteX67" fmla="*/ 6610350 w 8051800"/>
                <a:gd name="connsiteY67" fmla="*/ 1346348 h 2330613"/>
                <a:gd name="connsiteX68" fmla="*/ 6635750 w 8051800"/>
                <a:gd name="connsiteY68" fmla="*/ 1327298 h 2330613"/>
                <a:gd name="connsiteX69" fmla="*/ 6654800 w 8051800"/>
                <a:gd name="connsiteY69" fmla="*/ 1320948 h 2330613"/>
                <a:gd name="connsiteX70" fmla="*/ 6699250 w 8051800"/>
                <a:gd name="connsiteY70" fmla="*/ 1295548 h 2330613"/>
                <a:gd name="connsiteX71" fmla="*/ 6743700 w 8051800"/>
                <a:gd name="connsiteY71" fmla="*/ 1263798 h 2330613"/>
                <a:gd name="connsiteX72" fmla="*/ 6807200 w 8051800"/>
                <a:gd name="connsiteY72" fmla="*/ 1232048 h 2330613"/>
                <a:gd name="connsiteX73" fmla="*/ 6838950 w 8051800"/>
                <a:gd name="connsiteY73" fmla="*/ 1219348 h 2330613"/>
                <a:gd name="connsiteX74" fmla="*/ 6864350 w 8051800"/>
                <a:gd name="connsiteY74" fmla="*/ 1200298 h 2330613"/>
                <a:gd name="connsiteX75" fmla="*/ 6902450 w 8051800"/>
                <a:gd name="connsiteY75" fmla="*/ 1187598 h 2330613"/>
                <a:gd name="connsiteX76" fmla="*/ 6934200 w 8051800"/>
                <a:gd name="connsiteY76" fmla="*/ 1168548 h 2330613"/>
                <a:gd name="connsiteX77" fmla="*/ 6959600 w 8051800"/>
                <a:gd name="connsiteY77" fmla="*/ 1149498 h 2330613"/>
                <a:gd name="connsiteX78" fmla="*/ 6991350 w 8051800"/>
                <a:gd name="connsiteY78" fmla="*/ 1136798 h 2330613"/>
                <a:gd name="connsiteX79" fmla="*/ 7016750 w 8051800"/>
                <a:gd name="connsiteY79" fmla="*/ 1124098 h 2330613"/>
                <a:gd name="connsiteX80" fmla="*/ 7048500 w 8051800"/>
                <a:gd name="connsiteY80" fmla="*/ 1111398 h 2330613"/>
                <a:gd name="connsiteX81" fmla="*/ 7099300 w 8051800"/>
                <a:gd name="connsiteY81" fmla="*/ 1085998 h 2330613"/>
                <a:gd name="connsiteX82" fmla="*/ 7137400 w 8051800"/>
                <a:gd name="connsiteY82" fmla="*/ 1066948 h 2330613"/>
                <a:gd name="connsiteX83" fmla="*/ 7169150 w 8051800"/>
                <a:gd name="connsiteY83" fmla="*/ 1041548 h 2330613"/>
                <a:gd name="connsiteX84" fmla="*/ 7188200 w 8051800"/>
                <a:gd name="connsiteY84" fmla="*/ 1035198 h 2330613"/>
                <a:gd name="connsiteX85" fmla="*/ 7213600 w 8051800"/>
                <a:gd name="connsiteY85" fmla="*/ 1016148 h 2330613"/>
                <a:gd name="connsiteX86" fmla="*/ 7239000 w 8051800"/>
                <a:gd name="connsiteY86" fmla="*/ 1003448 h 2330613"/>
                <a:gd name="connsiteX87" fmla="*/ 7264400 w 8051800"/>
                <a:gd name="connsiteY87" fmla="*/ 984398 h 2330613"/>
                <a:gd name="connsiteX88" fmla="*/ 7289800 w 8051800"/>
                <a:gd name="connsiteY88" fmla="*/ 971698 h 2330613"/>
                <a:gd name="connsiteX89" fmla="*/ 7353300 w 8051800"/>
                <a:gd name="connsiteY89" fmla="*/ 933598 h 2330613"/>
                <a:gd name="connsiteX90" fmla="*/ 7378700 w 8051800"/>
                <a:gd name="connsiteY90" fmla="*/ 920898 h 2330613"/>
                <a:gd name="connsiteX91" fmla="*/ 7423150 w 8051800"/>
                <a:gd name="connsiteY91" fmla="*/ 889148 h 2330613"/>
                <a:gd name="connsiteX92" fmla="*/ 7454900 w 8051800"/>
                <a:gd name="connsiteY92" fmla="*/ 870098 h 2330613"/>
                <a:gd name="connsiteX93" fmla="*/ 7493000 w 8051800"/>
                <a:gd name="connsiteY93" fmla="*/ 844698 h 2330613"/>
                <a:gd name="connsiteX94" fmla="*/ 7512050 w 8051800"/>
                <a:gd name="connsiteY94" fmla="*/ 831998 h 2330613"/>
                <a:gd name="connsiteX95" fmla="*/ 7537450 w 8051800"/>
                <a:gd name="connsiteY95" fmla="*/ 819298 h 2330613"/>
                <a:gd name="connsiteX96" fmla="*/ 7569200 w 8051800"/>
                <a:gd name="connsiteY96" fmla="*/ 793898 h 2330613"/>
                <a:gd name="connsiteX97" fmla="*/ 7588250 w 8051800"/>
                <a:gd name="connsiteY97" fmla="*/ 781198 h 2330613"/>
                <a:gd name="connsiteX98" fmla="*/ 7613650 w 8051800"/>
                <a:gd name="connsiteY98" fmla="*/ 762148 h 2330613"/>
                <a:gd name="connsiteX99" fmla="*/ 7639050 w 8051800"/>
                <a:gd name="connsiteY99" fmla="*/ 749448 h 2330613"/>
                <a:gd name="connsiteX100" fmla="*/ 7715250 w 8051800"/>
                <a:gd name="connsiteY100" fmla="*/ 679598 h 2330613"/>
                <a:gd name="connsiteX101" fmla="*/ 7747000 w 8051800"/>
                <a:gd name="connsiteY101" fmla="*/ 647848 h 2330613"/>
                <a:gd name="connsiteX102" fmla="*/ 7791450 w 8051800"/>
                <a:gd name="connsiteY102" fmla="*/ 609748 h 2330613"/>
                <a:gd name="connsiteX103" fmla="*/ 7804150 w 8051800"/>
                <a:gd name="connsiteY103" fmla="*/ 590698 h 2330613"/>
                <a:gd name="connsiteX104" fmla="*/ 7823200 w 8051800"/>
                <a:gd name="connsiteY104" fmla="*/ 577998 h 2330613"/>
                <a:gd name="connsiteX105" fmla="*/ 7842250 w 8051800"/>
                <a:gd name="connsiteY105" fmla="*/ 558948 h 2330613"/>
                <a:gd name="connsiteX106" fmla="*/ 7899400 w 8051800"/>
                <a:gd name="connsiteY106" fmla="*/ 508148 h 2330613"/>
                <a:gd name="connsiteX107" fmla="*/ 7912100 w 8051800"/>
                <a:gd name="connsiteY107" fmla="*/ 489098 h 2330613"/>
                <a:gd name="connsiteX108" fmla="*/ 7950200 w 8051800"/>
                <a:gd name="connsiteY108" fmla="*/ 463698 h 2330613"/>
                <a:gd name="connsiteX109" fmla="*/ 7975600 w 8051800"/>
                <a:gd name="connsiteY109" fmla="*/ 425598 h 2330613"/>
                <a:gd name="connsiteX110" fmla="*/ 7988300 w 8051800"/>
                <a:gd name="connsiteY110" fmla="*/ 406548 h 2330613"/>
                <a:gd name="connsiteX111" fmla="*/ 8007350 w 8051800"/>
                <a:gd name="connsiteY111" fmla="*/ 387498 h 2330613"/>
                <a:gd name="connsiteX112" fmla="*/ 8026400 w 8051800"/>
                <a:gd name="connsiteY112" fmla="*/ 349398 h 2330613"/>
                <a:gd name="connsiteX113" fmla="*/ 8045450 w 8051800"/>
                <a:gd name="connsiteY113" fmla="*/ 285898 h 2330613"/>
                <a:gd name="connsiteX114" fmla="*/ 8051800 w 8051800"/>
                <a:gd name="connsiteY114" fmla="*/ 247798 h 2330613"/>
                <a:gd name="connsiteX115" fmla="*/ 8045450 w 8051800"/>
                <a:gd name="connsiteY115" fmla="*/ 190648 h 2330613"/>
                <a:gd name="connsiteX116" fmla="*/ 8039100 w 8051800"/>
                <a:gd name="connsiteY116" fmla="*/ 171598 h 2330613"/>
                <a:gd name="connsiteX117" fmla="*/ 7994650 w 8051800"/>
                <a:gd name="connsiteY117" fmla="*/ 146198 h 2330613"/>
                <a:gd name="connsiteX118" fmla="*/ 7962900 w 8051800"/>
                <a:gd name="connsiteY118" fmla="*/ 133498 h 2330613"/>
                <a:gd name="connsiteX119" fmla="*/ 7943850 w 8051800"/>
                <a:gd name="connsiteY119" fmla="*/ 127148 h 2330613"/>
                <a:gd name="connsiteX120" fmla="*/ 7740650 w 8051800"/>
                <a:gd name="connsiteY120" fmla="*/ 108098 h 2330613"/>
                <a:gd name="connsiteX121" fmla="*/ 7315200 w 8051800"/>
                <a:gd name="connsiteY121" fmla="*/ 95398 h 2330613"/>
                <a:gd name="connsiteX122" fmla="*/ 7251700 w 8051800"/>
                <a:gd name="connsiteY122" fmla="*/ 89048 h 2330613"/>
                <a:gd name="connsiteX123" fmla="*/ 7105650 w 8051800"/>
                <a:gd name="connsiteY123" fmla="*/ 76348 h 2330613"/>
                <a:gd name="connsiteX124" fmla="*/ 6946900 w 8051800"/>
                <a:gd name="connsiteY124" fmla="*/ 82698 h 2330613"/>
                <a:gd name="connsiteX125" fmla="*/ 6597650 w 8051800"/>
                <a:gd name="connsiteY125" fmla="*/ 69998 h 2330613"/>
                <a:gd name="connsiteX126" fmla="*/ 6413500 w 8051800"/>
                <a:gd name="connsiteY126" fmla="*/ 57298 h 2330613"/>
                <a:gd name="connsiteX127" fmla="*/ 6083300 w 8051800"/>
                <a:gd name="connsiteY127" fmla="*/ 76348 h 2330613"/>
                <a:gd name="connsiteX128" fmla="*/ 5886450 w 8051800"/>
                <a:gd name="connsiteY128" fmla="*/ 69998 h 2330613"/>
                <a:gd name="connsiteX129" fmla="*/ 5810250 w 8051800"/>
                <a:gd name="connsiteY129" fmla="*/ 63648 h 2330613"/>
                <a:gd name="connsiteX130" fmla="*/ 5784850 w 8051800"/>
                <a:gd name="connsiteY130" fmla="*/ 57298 h 2330613"/>
                <a:gd name="connsiteX131" fmla="*/ 5740400 w 8051800"/>
                <a:gd name="connsiteY131" fmla="*/ 50948 h 2330613"/>
                <a:gd name="connsiteX132" fmla="*/ 5645150 w 8051800"/>
                <a:gd name="connsiteY132" fmla="*/ 44598 h 2330613"/>
                <a:gd name="connsiteX133" fmla="*/ 5568950 w 8051800"/>
                <a:gd name="connsiteY133" fmla="*/ 38248 h 2330613"/>
                <a:gd name="connsiteX134" fmla="*/ 5473700 w 8051800"/>
                <a:gd name="connsiteY134" fmla="*/ 31898 h 2330613"/>
                <a:gd name="connsiteX135" fmla="*/ 5422900 w 8051800"/>
                <a:gd name="connsiteY135" fmla="*/ 25548 h 2330613"/>
                <a:gd name="connsiteX136" fmla="*/ 5321300 w 8051800"/>
                <a:gd name="connsiteY136" fmla="*/ 19198 h 2330613"/>
                <a:gd name="connsiteX137" fmla="*/ 4800600 w 8051800"/>
                <a:gd name="connsiteY137" fmla="*/ 19198 h 2330613"/>
                <a:gd name="connsiteX138" fmla="*/ 4622800 w 8051800"/>
                <a:gd name="connsiteY138" fmla="*/ 25548 h 2330613"/>
                <a:gd name="connsiteX139" fmla="*/ 4375150 w 8051800"/>
                <a:gd name="connsiteY139" fmla="*/ 44598 h 2330613"/>
                <a:gd name="connsiteX140" fmla="*/ 4286250 w 8051800"/>
                <a:gd name="connsiteY140" fmla="*/ 50948 h 2330613"/>
                <a:gd name="connsiteX141" fmla="*/ 4254500 w 8051800"/>
                <a:gd name="connsiteY141" fmla="*/ 57298 h 2330613"/>
                <a:gd name="connsiteX142" fmla="*/ 4089400 w 8051800"/>
                <a:gd name="connsiteY142" fmla="*/ 69998 h 2330613"/>
                <a:gd name="connsiteX143" fmla="*/ 4064000 w 8051800"/>
                <a:gd name="connsiteY143" fmla="*/ 76348 h 2330613"/>
                <a:gd name="connsiteX144" fmla="*/ 3771900 w 8051800"/>
                <a:gd name="connsiteY144" fmla="*/ 101748 h 2330613"/>
                <a:gd name="connsiteX145" fmla="*/ 3644900 w 8051800"/>
                <a:gd name="connsiteY145" fmla="*/ 114448 h 2330613"/>
                <a:gd name="connsiteX146" fmla="*/ 2571750 w 8051800"/>
                <a:gd name="connsiteY146" fmla="*/ 114448 h 2330613"/>
                <a:gd name="connsiteX147" fmla="*/ 2463800 w 8051800"/>
                <a:gd name="connsiteY147" fmla="*/ 120798 h 2330613"/>
                <a:gd name="connsiteX148" fmla="*/ 2216150 w 8051800"/>
                <a:gd name="connsiteY148" fmla="*/ 133498 h 2330613"/>
                <a:gd name="connsiteX149" fmla="*/ 2095500 w 8051800"/>
                <a:gd name="connsiteY149" fmla="*/ 146198 h 2330613"/>
                <a:gd name="connsiteX150" fmla="*/ 1809750 w 8051800"/>
                <a:gd name="connsiteY150" fmla="*/ 165248 h 2330613"/>
                <a:gd name="connsiteX151" fmla="*/ 1676400 w 8051800"/>
                <a:gd name="connsiteY151" fmla="*/ 177948 h 2330613"/>
                <a:gd name="connsiteX152" fmla="*/ 1543050 w 8051800"/>
                <a:gd name="connsiteY152" fmla="*/ 184298 h 2330613"/>
                <a:gd name="connsiteX153" fmla="*/ 1244600 w 8051800"/>
                <a:gd name="connsiteY153" fmla="*/ 177948 h 2330613"/>
                <a:gd name="connsiteX154" fmla="*/ 1162050 w 8051800"/>
                <a:gd name="connsiteY154" fmla="*/ 171598 h 2330613"/>
                <a:gd name="connsiteX155" fmla="*/ 1016000 w 8051800"/>
                <a:gd name="connsiteY155" fmla="*/ 165248 h 2330613"/>
                <a:gd name="connsiteX156" fmla="*/ 590550 w 8051800"/>
                <a:gd name="connsiteY156" fmla="*/ 171598 h 2330613"/>
                <a:gd name="connsiteX157" fmla="*/ 482600 w 8051800"/>
                <a:gd name="connsiteY157" fmla="*/ 177948 h 2330613"/>
                <a:gd name="connsiteX158" fmla="*/ 387350 w 8051800"/>
                <a:gd name="connsiteY158" fmla="*/ 196998 h 2330613"/>
                <a:gd name="connsiteX159" fmla="*/ 349250 w 8051800"/>
                <a:gd name="connsiteY159" fmla="*/ 203348 h 2330613"/>
                <a:gd name="connsiteX160" fmla="*/ 304800 w 8051800"/>
                <a:gd name="connsiteY160" fmla="*/ 222398 h 2330613"/>
                <a:gd name="connsiteX161" fmla="*/ 260350 w 8051800"/>
                <a:gd name="connsiteY161" fmla="*/ 235098 h 2330613"/>
                <a:gd name="connsiteX162" fmla="*/ 241300 w 8051800"/>
                <a:gd name="connsiteY162" fmla="*/ 247798 h 2330613"/>
                <a:gd name="connsiteX163" fmla="*/ 215900 w 8051800"/>
                <a:gd name="connsiteY163" fmla="*/ 260498 h 2330613"/>
                <a:gd name="connsiteX164" fmla="*/ 158750 w 8051800"/>
                <a:gd name="connsiteY164" fmla="*/ 292248 h 2330613"/>
                <a:gd name="connsiteX165" fmla="*/ 127000 w 8051800"/>
                <a:gd name="connsiteY165" fmla="*/ 330348 h 2330613"/>
                <a:gd name="connsiteX166" fmla="*/ 95250 w 8051800"/>
                <a:gd name="connsiteY166" fmla="*/ 374798 h 2330613"/>
                <a:gd name="connsiteX167" fmla="*/ 76200 w 8051800"/>
                <a:gd name="connsiteY167" fmla="*/ 419248 h 2330613"/>
                <a:gd name="connsiteX168" fmla="*/ 69850 w 8051800"/>
                <a:gd name="connsiteY168" fmla="*/ 457348 h 2330613"/>
                <a:gd name="connsiteX169" fmla="*/ 57150 w 8051800"/>
                <a:gd name="connsiteY169" fmla="*/ 482748 h 2330613"/>
                <a:gd name="connsiteX170" fmla="*/ 38100 w 8051800"/>
                <a:gd name="connsiteY170" fmla="*/ 628798 h 2330613"/>
                <a:gd name="connsiteX171" fmla="*/ 31750 w 8051800"/>
                <a:gd name="connsiteY171" fmla="*/ 660548 h 2330613"/>
                <a:gd name="connsiteX172" fmla="*/ 25400 w 8051800"/>
                <a:gd name="connsiteY172" fmla="*/ 704998 h 2330613"/>
                <a:gd name="connsiteX173" fmla="*/ 19050 w 8051800"/>
                <a:gd name="connsiteY173" fmla="*/ 730398 h 2330613"/>
                <a:gd name="connsiteX174" fmla="*/ 0 w 8051800"/>
                <a:gd name="connsiteY174" fmla="*/ 812948 h 2330613"/>
                <a:gd name="connsiteX175" fmla="*/ 6350 w 8051800"/>
                <a:gd name="connsiteY175" fmla="*/ 1257448 h 2330613"/>
                <a:gd name="connsiteX176" fmla="*/ 12700 w 8051800"/>
                <a:gd name="connsiteY176" fmla="*/ 1282848 h 2330613"/>
                <a:gd name="connsiteX177" fmla="*/ 19050 w 8051800"/>
                <a:gd name="connsiteY177" fmla="*/ 1638448 h 2330613"/>
                <a:gd name="connsiteX178" fmla="*/ 25400 w 8051800"/>
                <a:gd name="connsiteY178" fmla="*/ 1676548 h 2330613"/>
                <a:gd name="connsiteX179" fmla="*/ 38100 w 8051800"/>
                <a:gd name="connsiteY179" fmla="*/ 1727348 h 2330613"/>
                <a:gd name="connsiteX180" fmla="*/ 44450 w 8051800"/>
                <a:gd name="connsiteY180" fmla="*/ 1803548 h 2330613"/>
                <a:gd name="connsiteX181" fmla="*/ 50800 w 8051800"/>
                <a:gd name="connsiteY181" fmla="*/ 1822598 h 2330613"/>
                <a:gd name="connsiteX182" fmla="*/ 63500 w 8051800"/>
                <a:gd name="connsiteY182" fmla="*/ 1873398 h 2330613"/>
                <a:gd name="connsiteX183" fmla="*/ 76200 w 8051800"/>
                <a:gd name="connsiteY183" fmla="*/ 1930548 h 2330613"/>
                <a:gd name="connsiteX184" fmla="*/ 88900 w 8051800"/>
                <a:gd name="connsiteY184" fmla="*/ 1955948 h 2330613"/>
                <a:gd name="connsiteX185" fmla="*/ 120650 w 8051800"/>
                <a:gd name="connsiteY185" fmla="*/ 2057548 h 2330613"/>
                <a:gd name="connsiteX186" fmla="*/ 139700 w 8051800"/>
                <a:gd name="connsiteY186" fmla="*/ 2089298 h 2330613"/>
                <a:gd name="connsiteX187" fmla="*/ 146050 w 8051800"/>
                <a:gd name="connsiteY187" fmla="*/ 2108348 h 2330613"/>
                <a:gd name="connsiteX188" fmla="*/ 158750 w 8051800"/>
                <a:gd name="connsiteY188" fmla="*/ 2127398 h 2330613"/>
                <a:gd name="connsiteX189" fmla="*/ 177800 w 8051800"/>
                <a:gd name="connsiteY189" fmla="*/ 2165498 h 2330613"/>
                <a:gd name="connsiteX190" fmla="*/ 196850 w 8051800"/>
                <a:gd name="connsiteY190" fmla="*/ 2248048 h 2330613"/>
                <a:gd name="connsiteX191" fmla="*/ 209550 w 8051800"/>
                <a:gd name="connsiteY191" fmla="*/ 2267098 h 2330613"/>
                <a:gd name="connsiteX192" fmla="*/ 215900 w 8051800"/>
                <a:gd name="connsiteY192" fmla="*/ 2286148 h 2330613"/>
                <a:gd name="connsiteX193" fmla="*/ 234950 w 8051800"/>
                <a:gd name="connsiteY193" fmla="*/ 2298848 h 2330613"/>
                <a:gd name="connsiteX194" fmla="*/ 254000 w 8051800"/>
                <a:gd name="connsiteY19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333750 w 8051800"/>
                <a:gd name="connsiteY7" fmla="*/ 2133748 h 2330613"/>
                <a:gd name="connsiteX8" fmla="*/ 3371850 w 8051800"/>
                <a:gd name="connsiteY8" fmla="*/ 2127398 h 2330613"/>
                <a:gd name="connsiteX9" fmla="*/ 3448050 w 8051800"/>
                <a:gd name="connsiteY9" fmla="*/ 2121048 h 2330613"/>
                <a:gd name="connsiteX10" fmla="*/ 3486150 w 8051800"/>
                <a:gd name="connsiteY10" fmla="*/ 2114698 h 2330613"/>
                <a:gd name="connsiteX11" fmla="*/ 3517900 w 8051800"/>
                <a:gd name="connsiteY11" fmla="*/ 2108348 h 2330613"/>
                <a:gd name="connsiteX12" fmla="*/ 3740150 w 8051800"/>
                <a:gd name="connsiteY12" fmla="*/ 2089298 h 2330613"/>
                <a:gd name="connsiteX13" fmla="*/ 3810000 w 8051800"/>
                <a:gd name="connsiteY13" fmla="*/ 2082948 h 2330613"/>
                <a:gd name="connsiteX14" fmla="*/ 3917950 w 8051800"/>
                <a:gd name="connsiteY14" fmla="*/ 2070248 h 2330613"/>
                <a:gd name="connsiteX15" fmla="*/ 3994150 w 8051800"/>
                <a:gd name="connsiteY15" fmla="*/ 2057548 h 2330613"/>
                <a:gd name="connsiteX16" fmla="*/ 4152900 w 8051800"/>
                <a:gd name="connsiteY16" fmla="*/ 2044848 h 2330613"/>
                <a:gd name="connsiteX17" fmla="*/ 4260850 w 8051800"/>
                <a:gd name="connsiteY17" fmla="*/ 2025798 h 2330613"/>
                <a:gd name="connsiteX18" fmla="*/ 4305300 w 8051800"/>
                <a:gd name="connsiteY18" fmla="*/ 2013098 h 2330613"/>
                <a:gd name="connsiteX19" fmla="*/ 4413250 w 8051800"/>
                <a:gd name="connsiteY19" fmla="*/ 2000398 h 2330613"/>
                <a:gd name="connsiteX20" fmla="*/ 4514850 w 8051800"/>
                <a:gd name="connsiteY20" fmla="*/ 1981348 h 2330613"/>
                <a:gd name="connsiteX21" fmla="*/ 4559300 w 8051800"/>
                <a:gd name="connsiteY21" fmla="*/ 1974998 h 2330613"/>
                <a:gd name="connsiteX22" fmla="*/ 4610100 w 8051800"/>
                <a:gd name="connsiteY22" fmla="*/ 1962298 h 2330613"/>
                <a:gd name="connsiteX23" fmla="*/ 4686300 w 8051800"/>
                <a:gd name="connsiteY23" fmla="*/ 1949598 h 2330613"/>
                <a:gd name="connsiteX24" fmla="*/ 4756150 w 8051800"/>
                <a:gd name="connsiteY24" fmla="*/ 1930548 h 2330613"/>
                <a:gd name="connsiteX25" fmla="*/ 4826000 w 8051800"/>
                <a:gd name="connsiteY25" fmla="*/ 1917848 h 2330613"/>
                <a:gd name="connsiteX26" fmla="*/ 4857750 w 8051800"/>
                <a:gd name="connsiteY26" fmla="*/ 1905148 h 2330613"/>
                <a:gd name="connsiteX27" fmla="*/ 4914900 w 8051800"/>
                <a:gd name="connsiteY27" fmla="*/ 1892448 h 2330613"/>
                <a:gd name="connsiteX28" fmla="*/ 4953000 w 8051800"/>
                <a:gd name="connsiteY28" fmla="*/ 1879748 h 2330613"/>
                <a:gd name="connsiteX29" fmla="*/ 5010150 w 8051800"/>
                <a:gd name="connsiteY29" fmla="*/ 1867048 h 2330613"/>
                <a:gd name="connsiteX30" fmla="*/ 5041900 w 8051800"/>
                <a:gd name="connsiteY30" fmla="*/ 1854348 h 2330613"/>
                <a:gd name="connsiteX31" fmla="*/ 5086350 w 8051800"/>
                <a:gd name="connsiteY31" fmla="*/ 1847998 h 2330613"/>
                <a:gd name="connsiteX32" fmla="*/ 5168900 w 8051800"/>
                <a:gd name="connsiteY32" fmla="*/ 1835298 h 2330613"/>
                <a:gd name="connsiteX33" fmla="*/ 5213350 w 8051800"/>
                <a:gd name="connsiteY33" fmla="*/ 1822598 h 2330613"/>
                <a:gd name="connsiteX34" fmla="*/ 5289550 w 8051800"/>
                <a:gd name="connsiteY34" fmla="*/ 1803548 h 2330613"/>
                <a:gd name="connsiteX35" fmla="*/ 5308600 w 8051800"/>
                <a:gd name="connsiteY35" fmla="*/ 1797198 h 2330613"/>
                <a:gd name="connsiteX36" fmla="*/ 5334000 w 8051800"/>
                <a:gd name="connsiteY36" fmla="*/ 1790848 h 2330613"/>
                <a:gd name="connsiteX37" fmla="*/ 5372100 w 8051800"/>
                <a:gd name="connsiteY37" fmla="*/ 1778148 h 2330613"/>
                <a:gd name="connsiteX38" fmla="*/ 5435600 w 8051800"/>
                <a:gd name="connsiteY38" fmla="*/ 1771798 h 2330613"/>
                <a:gd name="connsiteX39" fmla="*/ 5480050 w 8051800"/>
                <a:gd name="connsiteY39" fmla="*/ 1765448 h 2330613"/>
                <a:gd name="connsiteX40" fmla="*/ 5556250 w 8051800"/>
                <a:gd name="connsiteY40" fmla="*/ 1746398 h 2330613"/>
                <a:gd name="connsiteX41" fmla="*/ 5581650 w 8051800"/>
                <a:gd name="connsiteY41" fmla="*/ 1740048 h 2330613"/>
                <a:gd name="connsiteX42" fmla="*/ 5619750 w 8051800"/>
                <a:gd name="connsiteY42" fmla="*/ 1733698 h 2330613"/>
                <a:gd name="connsiteX43" fmla="*/ 5676900 w 8051800"/>
                <a:gd name="connsiteY43" fmla="*/ 1714648 h 2330613"/>
                <a:gd name="connsiteX44" fmla="*/ 5708650 w 8051800"/>
                <a:gd name="connsiteY44" fmla="*/ 1701948 h 2330613"/>
                <a:gd name="connsiteX45" fmla="*/ 5734050 w 8051800"/>
                <a:gd name="connsiteY45" fmla="*/ 1695598 h 2330613"/>
                <a:gd name="connsiteX46" fmla="*/ 5803900 w 8051800"/>
                <a:gd name="connsiteY46" fmla="*/ 1682898 h 2330613"/>
                <a:gd name="connsiteX47" fmla="*/ 5854700 w 8051800"/>
                <a:gd name="connsiteY47" fmla="*/ 1657498 h 2330613"/>
                <a:gd name="connsiteX48" fmla="*/ 5911850 w 8051800"/>
                <a:gd name="connsiteY48" fmla="*/ 1638448 h 2330613"/>
                <a:gd name="connsiteX49" fmla="*/ 5930900 w 8051800"/>
                <a:gd name="connsiteY49" fmla="*/ 1632098 h 2330613"/>
                <a:gd name="connsiteX50" fmla="*/ 5969000 w 8051800"/>
                <a:gd name="connsiteY50" fmla="*/ 1613048 h 2330613"/>
                <a:gd name="connsiteX51" fmla="*/ 5994400 w 8051800"/>
                <a:gd name="connsiteY51" fmla="*/ 1606698 h 2330613"/>
                <a:gd name="connsiteX52" fmla="*/ 6026150 w 8051800"/>
                <a:gd name="connsiteY52" fmla="*/ 1593998 h 2330613"/>
                <a:gd name="connsiteX53" fmla="*/ 6064250 w 8051800"/>
                <a:gd name="connsiteY53" fmla="*/ 1581298 h 2330613"/>
                <a:gd name="connsiteX54" fmla="*/ 6096000 w 8051800"/>
                <a:gd name="connsiteY54" fmla="*/ 1568598 h 2330613"/>
                <a:gd name="connsiteX55" fmla="*/ 6127750 w 8051800"/>
                <a:gd name="connsiteY55" fmla="*/ 1562248 h 2330613"/>
                <a:gd name="connsiteX56" fmla="*/ 6184900 w 8051800"/>
                <a:gd name="connsiteY56" fmla="*/ 1536848 h 2330613"/>
                <a:gd name="connsiteX57" fmla="*/ 6210300 w 8051800"/>
                <a:gd name="connsiteY57" fmla="*/ 1530498 h 2330613"/>
                <a:gd name="connsiteX58" fmla="*/ 6292850 w 8051800"/>
                <a:gd name="connsiteY58" fmla="*/ 1505098 h 2330613"/>
                <a:gd name="connsiteX59" fmla="*/ 6318250 w 8051800"/>
                <a:gd name="connsiteY59" fmla="*/ 1492398 h 2330613"/>
                <a:gd name="connsiteX60" fmla="*/ 6369050 w 8051800"/>
                <a:gd name="connsiteY60" fmla="*/ 1473348 h 2330613"/>
                <a:gd name="connsiteX61" fmla="*/ 6413500 w 8051800"/>
                <a:gd name="connsiteY61" fmla="*/ 1447948 h 2330613"/>
                <a:gd name="connsiteX62" fmla="*/ 6464300 w 8051800"/>
                <a:gd name="connsiteY62" fmla="*/ 1422548 h 2330613"/>
                <a:gd name="connsiteX63" fmla="*/ 6483350 w 8051800"/>
                <a:gd name="connsiteY63" fmla="*/ 1409848 h 2330613"/>
                <a:gd name="connsiteX64" fmla="*/ 6521450 w 8051800"/>
                <a:gd name="connsiteY64" fmla="*/ 1397148 h 2330613"/>
                <a:gd name="connsiteX65" fmla="*/ 6565900 w 8051800"/>
                <a:gd name="connsiteY65" fmla="*/ 1365398 h 2330613"/>
                <a:gd name="connsiteX66" fmla="*/ 6610350 w 8051800"/>
                <a:gd name="connsiteY66" fmla="*/ 1346348 h 2330613"/>
                <a:gd name="connsiteX67" fmla="*/ 6635750 w 8051800"/>
                <a:gd name="connsiteY67" fmla="*/ 1327298 h 2330613"/>
                <a:gd name="connsiteX68" fmla="*/ 6654800 w 8051800"/>
                <a:gd name="connsiteY68" fmla="*/ 1320948 h 2330613"/>
                <a:gd name="connsiteX69" fmla="*/ 6699250 w 8051800"/>
                <a:gd name="connsiteY69" fmla="*/ 1295548 h 2330613"/>
                <a:gd name="connsiteX70" fmla="*/ 6743700 w 8051800"/>
                <a:gd name="connsiteY70" fmla="*/ 1263798 h 2330613"/>
                <a:gd name="connsiteX71" fmla="*/ 6807200 w 8051800"/>
                <a:gd name="connsiteY71" fmla="*/ 1232048 h 2330613"/>
                <a:gd name="connsiteX72" fmla="*/ 6838950 w 8051800"/>
                <a:gd name="connsiteY72" fmla="*/ 1219348 h 2330613"/>
                <a:gd name="connsiteX73" fmla="*/ 6864350 w 8051800"/>
                <a:gd name="connsiteY73" fmla="*/ 1200298 h 2330613"/>
                <a:gd name="connsiteX74" fmla="*/ 6902450 w 8051800"/>
                <a:gd name="connsiteY74" fmla="*/ 1187598 h 2330613"/>
                <a:gd name="connsiteX75" fmla="*/ 6934200 w 8051800"/>
                <a:gd name="connsiteY75" fmla="*/ 1168548 h 2330613"/>
                <a:gd name="connsiteX76" fmla="*/ 6959600 w 8051800"/>
                <a:gd name="connsiteY76" fmla="*/ 1149498 h 2330613"/>
                <a:gd name="connsiteX77" fmla="*/ 6991350 w 8051800"/>
                <a:gd name="connsiteY77" fmla="*/ 1136798 h 2330613"/>
                <a:gd name="connsiteX78" fmla="*/ 7016750 w 8051800"/>
                <a:gd name="connsiteY78" fmla="*/ 1124098 h 2330613"/>
                <a:gd name="connsiteX79" fmla="*/ 7048500 w 8051800"/>
                <a:gd name="connsiteY79" fmla="*/ 1111398 h 2330613"/>
                <a:gd name="connsiteX80" fmla="*/ 7099300 w 8051800"/>
                <a:gd name="connsiteY80" fmla="*/ 1085998 h 2330613"/>
                <a:gd name="connsiteX81" fmla="*/ 7137400 w 8051800"/>
                <a:gd name="connsiteY81" fmla="*/ 1066948 h 2330613"/>
                <a:gd name="connsiteX82" fmla="*/ 7169150 w 8051800"/>
                <a:gd name="connsiteY82" fmla="*/ 1041548 h 2330613"/>
                <a:gd name="connsiteX83" fmla="*/ 7188200 w 8051800"/>
                <a:gd name="connsiteY83" fmla="*/ 1035198 h 2330613"/>
                <a:gd name="connsiteX84" fmla="*/ 7213600 w 8051800"/>
                <a:gd name="connsiteY84" fmla="*/ 1016148 h 2330613"/>
                <a:gd name="connsiteX85" fmla="*/ 7239000 w 8051800"/>
                <a:gd name="connsiteY85" fmla="*/ 1003448 h 2330613"/>
                <a:gd name="connsiteX86" fmla="*/ 7264400 w 8051800"/>
                <a:gd name="connsiteY86" fmla="*/ 984398 h 2330613"/>
                <a:gd name="connsiteX87" fmla="*/ 7289800 w 8051800"/>
                <a:gd name="connsiteY87" fmla="*/ 971698 h 2330613"/>
                <a:gd name="connsiteX88" fmla="*/ 7353300 w 8051800"/>
                <a:gd name="connsiteY88" fmla="*/ 933598 h 2330613"/>
                <a:gd name="connsiteX89" fmla="*/ 7378700 w 8051800"/>
                <a:gd name="connsiteY89" fmla="*/ 920898 h 2330613"/>
                <a:gd name="connsiteX90" fmla="*/ 7423150 w 8051800"/>
                <a:gd name="connsiteY90" fmla="*/ 889148 h 2330613"/>
                <a:gd name="connsiteX91" fmla="*/ 7454900 w 8051800"/>
                <a:gd name="connsiteY91" fmla="*/ 870098 h 2330613"/>
                <a:gd name="connsiteX92" fmla="*/ 7493000 w 8051800"/>
                <a:gd name="connsiteY92" fmla="*/ 844698 h 2330613"/>
                <a:gd name="connsiteX93" fmla="*/ 7512050 w 8051800"/>
                <a:gd name="connsiteY93" fmla="*/ 831998 h 2330613"/>
                <a:gd name="connsiteX94" fmla="*/ 7537450 w 8051800"/>
                <a:gd name="connsiteY94" fmla="*/ 819298 h 2330613"/>
                <a:gd name="connsiteX95" fmla="*/ 7569200 w 8051800"/>
                <a:gd name="connsiteY95" fmla="*/ 793898 h 2330613"/>
                <a:gd name="connsiteX96" fmla="*/ 7588250 w 8051800"/>
                <a:gd name="connsiteY96" fmla="*/ 781198 h 2330613"/>
                <a:gd name="connsiteX97" fmla="*/ 7613650 w 8051800"/>
                <a:gd name="connsiteY97" fmla="*/ 762148 h 2330613"/>
                <a:gd name="connsiteX98" fmla="*/ 7639050 w 8051800"/>
                <a:gd name="connsiteY98" fmla="*/ 749448 h 2330613"/>
                <a:gd name="connsiteX99" fmla="*/ 7715250 w 8051800"/>
                <a:gd name="connsiteY99" fmla="*/ 679598 h 2330613"/>
                <a:gd name="connsiteX100" fmla="*/ 7747000 w 8051800"/>
                <a:gd name="connsiteY100" fmla="*/ 647848 h 2330613"/>
                <a:gd name="connsiteX101" fmla="*/ 7791450 w 8051800"/>
                <a:gd name="connsiteY101" fmla="*/ 609748 h 2330613"/>
                <a:gd name="connsiteX102" fmla="*/ 7804150 w 8051800"/>
                <a:gd name="connsiteY102" fmla="*/ 590698 h 2330613"/>
                <a:gd name="connsiteX103" fmla="*/ 7823200 w 8051800"/>
                <a:gd name="connsiteY103" fmla="*/ 577998 h 2330613"/>
                <a:gd name="connsiteX104" fmla="*/ 7842250 w 8051800"/>
                <a:gd name="connsiteY104" fmla="*/ 558948 h 2330613"/>
                <a:gd name="connsiteX105" fmla="*/ 7899400 w 8051800"/>
                <a:gd name="connsiteY105" fmla="*/ 508148 h 2330613"/>
                <a:gd name="connsiteX106" fmla="*/ 7912100 w 8051800"/>
                <a:gd name="connsiteY106" fmla="*/ 489098 h 2330613"/>
                <a:gd name="connsiteX107" fmla="*/ 7950200 w 8051800"/>
                <a:gd name="connsiteY107" fmla="*/ 463698 h 2330613"/>
                <a:gd name="connsiteX108" fmla="*/ 7975600 w 8051800"/>
                <a:gd name="connsiteY108" fmla="*/ 425598 h 2330613"/>
                <a:gd name="connsiteX109" fmla="*/ 7988300 w 8051800"/>
                <a:gd name="connsiteY109" fmla="*/ 406548 h 2330613"/>
                <a:gd name="connsiteX110" fmla="*/ 8007350 w 8051800"/>
                <a:gd name="connsiteY110" fmla="*/ 387498 h 2330613"/>
                <a:gd name="connsiteX111" fmla="*/ 8026400 w 8051800"/>
                <a:gd name="connsiteY111" fmla="*/ 349398 h 2330613"/>
                <a:gd name="connsiteX112" fmla="*/ 8045450 w 8051800"/>
                <a:gd name="connsiteY112" fmla="*/ 285898 h 2330613"/>
                <a:gd name="connsiteX113" fmla="*/ 8051800 w 8051800"/>
                <a:gd name="connsiteY113" fmla="*/ 247798 h 2330613"/>
                <a:gd name="connsiteX114" fmla="*/ 8045450 w 8051800"/>
                <a:gd name="connsiteY114" fmla="*/ 190648 h 2330613"/>
                <a:gd name="connsiteX115" fmla="*/ 8039100 w 8051800"/>
                <a:gd name="connsiteY115" fmla="*/ 171598 h 2330613"/>
                <a:gd name="connsiteX116" fmla="*/ 7994650 w 8051800"/>
                <a:gd name="connsiteY116" fmla="*/ 146198 h 2330613"/>
                <a:gd name="connsiteX117" fmla="*/ 7962900 w 8051800"/>
                <a:gd name="connsiteY117" fmla="*/ 133498 h 2330613"/>
                <a:gd name="connsiteX118" fmla="*/ 7943850 w 8051800"/>
                <a:gd name="connsiteY118" fmla="*/ 127148 h 2330613"/>
                <a:gd name="connsiteX119" fmla="*/ 7740650 w 8051800"/>
                <a:gd name="connsiteY119" fmla="*/ 108098 h 2330613"/>
                <a:gd name="connsiteX120" fmla="*/ 7315200 w 8051800"/>
                <a:gd name="connsiteY120" fmla="*/ 95398 h 2330613"/>
                <a:gd name="connsiteX121" fmla="*/ 7251700 w 8051800"/>
                <a:gd name="connsiteY121" fmla="*/ 89048 h 2330613"/>
                <a:gd name="connsiteX122" fmla="*/ 7105650 w 8051800"/>
                <a:gd name="connsiteY122" fmla="*/ 76348 h 2330613"/>
                <a:gd name="connsiteX123" fmla="*/ 6946900 w 8051800"/>
                <a:gd name="connsiteY123" fmla="*/ 82698 h 2330613"/>
                <a:gd name="connsiteX124" fmla="*/ 6597650 w 8051800"/>
                <a:gd name="connsiteY124" fmla="*/ 69998 h 2330613"/>
                <a:gd name="connsiteX125" fmla="*/ 6413500 w 8051800"/>
                <a:gd name="connsiteY125" fmla="*/ 57298 h 2330613"/>
                <a:gd name="connsiteX126" fmla="*/ 6083300 w 8051800"/>
                <a:gd name="connsiteY126" fmla="*/ 76348 h 2330613"/>
                <a:gd name="connsiteX127" fmla="*/ 5886450 w 8051800"/>
                <a:gd name="connsiteY127" fmla="*/ 69998 h 2330613"/>
                <a:gd name="connsiteX128" fmla="*/ 5810250 w 8051800"/>
                <a:gd name="connsiteY128" fmla="*/ 63648 h 2330613"/>
                <a:gd name="connsiteX129" fmla="*/ 5784850 w 8051800"/>
                <a:gd name="connsiteY129" fmla="*/ 57298 h 2330613"/>
                <a:gd name="connsiteX130" fmla="*/ 5740400 w 8051800"/>
                <a:gd name="connsiteY130" fmla="*/ 50948 h 2330613"/>
                <a:gd name="connsiteX131" fmla="*/ 5645150 w 8051800"/>
                <a:gd name="connsiteY131" fmla="*/ 44598 h 2330613"/>
                <a:gd name="connsiteX132" fmla="*/ 5568950 w 8051800"/>
                <a:gd name="connsiteY132" fmla="*/ 38248 h 2330613"/>
                <a:gd name="connsiteX133" fmla="*/ 5473700 w 8051800"/>
                <a:gd name="connsiteY133" fmla="*/ 31898 h 2330613"/>
                <a:gd name="connsiteX134" fmla="*/ 5422900 w 8051800"/>
                <a:gd name="connsiteY134" fmla="*/ 25548 h 2330613"/>
                <a:gd name="connsiteX135" fmla="*/ 5321300 w 8051800"/>
                <a:gd name="connsiteY135" fmla="*/ 19198 h 2330613"/>
                <a:gd name="connsiteX136" fmla="*/ 4800600 w 8051800"/>
                <a:gd name="connsiteY136" fmla="*/ 19198 h 2330613"/>
                <a:gd name="connsiteX137" fmla="*/ 4622800 w 8051800"/>
                <a:gd name="connsiteY137" fmla="*/ 25548 h 2330613"/>
                <a:gd name="connsiteX138" fmla="*/ 4375150 w 8051800"/>
                <a:gd name="connsiteY138" fmla="*/ 44598 h 2330613"/>
                <a:gd name="connsiteX139" fmla="*/ 4286250 w 8051800"/>
                <a:gd name="connsiteY139" fmla="*/ 50948 h 2330613"/>
                <a:gd name="connsiteX140" fmla="*/ 4254500 w 8051800"/>
                <a:gd name="connsiteY140" fmla="*/ 57298 h 2330613"/>
                <a:gd name="connsiteX141" fmla="*/ 4089400 w 8051800"/>
                <a:gd name="connsiteY141" fmla="*/ 69998 h 2330613"/>
                <a:gd name="connsiteX142" fmla="*/ 4064000 w 8051800"/>
                <a:gd name="connsiteY142" fmla="*/ 76348 h 2330613"/>
                <a:gd name="connsiteX143" fmla="*/ 3771900 w 8051800"/>
                <a:gd name="connsiteY143" fmla="*/ 101748 h 2330613"/>
                <a:gd name="connsiteX144" fmla="*/ 3644900 w 8051800"/>
                <a:gd name="connsiteY144" fmla="*/ 114448 h 2330613"/>
                <a:gd name="connsiteX145" fmla="*/ 2571750 w 8051800"/>
                <a:gd name="connsiteY145" fmla="*/ 114448 h 2330613"/>
                <a:gd name="connsiteX146" fmla="*/ 2463800 w 8051800"/>
                <a:gd name="connsiteY146" fmla="*/ 120798 h 2330613"/>
                <a:gd name="connsiteX147" fmla="*/ 2216150 w 8051800"/>
                <a:gd name="connsiteY147" fmla="*/ 133498 h 2330613"/>
                <a:gd name="connsiteX148" fmla="*/ 2095500 w 8051800"/>
                <a:gd name="connsiteY148" fmla="*/ 146198 h 2330613"/>
                <a:gd name="connsiteX149" fmla="*/ 1809750 w 8051800"/>
                <a:gd name="connsiteY149" fmla="*/ 165248 h 2330613"/>
                <a:gd name="connsiteX150" fmla="*/ 1676400 w 8051800"/>
                <a:gd name="connsiteY150" fmla="*/ 177948 h 2330613"/>
                <a:gd name="connsiteX151" fmla="*/ 1543050 w 8051800"/>
                <a:gd name="connsiteY151" fmla="*/ 184298 h 2330613"/>
                <a:gd name="connsiteX152" fmla="*/ 1244600 w 8051800"/>
                <a:gd name="connsiteY152" fmla="*/ 177948 h 2330613"/>
                <a:gd name="connsiteX153" fmla="*/ 1162050 w 8051800"/>
                <a:gd name="connsiteY153" fmla="*/ 171598 h 2330613"/>
                <a:gd name="connsiteX154" fmla="*/ 1016000 w 8051800"/>
                <a:gd name="connsiteY154" fmla="*/ 165248 h 2330613"/>
                <a:gd name="connsiteX155" fmla="*/ 590550 w 8051800"/>
                <a:gd name="connsiteY155" fmla="*/ 171598 h 2330613"/>
                <a:gd name="connsiteX156" fmla="*/ 482600 w 8051800"/>
                <a:gd name="connsiteY156" fmla="*/ 177948 h 2330613"/>
                <a:gd name="connsiteX157" fmla="*/ 387350 w 8051800"/>
                <a:gd name="connsiteY157" fmla="*/ 196998 h 2330613"/>
                <a:gd name="connsiteX158" fmla="*/ 349250 w 8051800"/>
                <a:gd name="connsiteY158" fmla="*/ 203348 h 2330613"/>
                <a:gd name="connsiteX159" fmla="*/ 304800 w 8051800"/>
                <a:gd name="connsiteY159" fmla="*/ 222398 h 2330613"/>
                <a:gd name="connsiteX160" fmla="*/ 260350 w 8051800"/>
                <a:gd name="connsiteY160" fmla="*/ 235098 h 2330613"/>
                <a:gd name="connsiteX161" fmla="*/ 241300 w 8051800"/>
                <a:gd name="connsiteY161" fmla="*/ 247798 h 2330613"/>
                <a:gd name="connsiteX162" fmla="*/ 215900 w 8051800"/>
                <a:gd name="connsiteY162" fmla="*/ 260498 h 2330613"/>
                <a:gd name="connsiteX163" fmla="*/ 158750 w 8051800"/>
                <a:gd name="connsiteY163" fmla="*/ 292248 h 2330613"/>
                <a:gd name="connsiteX164" fmla="*/ 127000 w 8051800"/>
                <a:gd name="connsiteY164" fmla="*/ 330348 h 2330613"/>
                <a:gd name="connsiteX165" fmla="*/ 95250 w 8051800"/>
                <a:gd name="connsiteY165" fmla="*/ 374798 h 2330613"/>
                <a:gd name="connsiteX166" fmla="*/ 76200 w 8051800"/>
                <a:gd name="connsiteY166" fmla="*/ 419248 h 2330613"/>
                <a:gd name="connsiteX167" fmla="*/ 69850 w 8051800"/>
                <a:gd name="connsiteY167" fmla="*/ 457348 h 2330613"/>
                <a:gd name="connsiteX168" fmla="*/ 57150 w 8051800"/>
                <a:gd name="connsiteY168" fmla="*/ 482748 h 2330613"/>
                <a:gd name="connsiteX169" fmla="*/ 38100 w 8051800"/>
                <a:gd name="connsiteY169" fmla="*/ 628798 h 2330613"/>
                <a:gd name="connsiteX170" fmla="*/ 31750 w 8051800"/>
                <a:gd name="connsiteY170" fmla="*/ 660548 h 2330613"/>
                <a:gd name="connsiteX171" fmla="*/ 25400 w 8051800"/>
                <a:gd name="connsiteY171" fmla="*/ 704998 h 2330613"/>
                <a:gd name="connsiteX172" fmla="*/ 19050 w 8051800"/>
                <a:gd name="connsiteY172" fmla="*/ 730398 h 2330613"/>
                <a:gd name="connsiteX173" fmla="*/ 0 w 8051800"/>
                <a:gd name="connsiteY173" fmla="*/ 812948 h 2330613"/>
                <a:gd name="connsiteX174" fmla="*/ 6350 w 8051800"/>
                <a:gd name="connsiteY174" fmla="*/ 1257448 h 2330613"/>
                <a:gd name="connsiteX175" fmla="*/ 12700 w 8051800"/>
                <a:gd name="connsiteY175" fmla="*/ 1282848 h 2330613"/>
                <a:gd name="connsiteX176" fmla="*/ 19050 w 8051800"/>
                <a:gd name="connsiteY176" fmla="*/ 1638448 h 2330613"/>
                <a:gd name="connsiteX177" fmla="*/ 25400 w 8051800"/>
                <a:gd name="connsiteY177" fmla="*/ 1676548 h 2330613"/>
                <a:gd name="connsiteX178" fmla="*/ 38100 w 8051800"/>
                <a:gd name="connsiteY178" fmla="*/ 1727348 h 2330613"/>
                <a:gd name="connsiteX179" fmla="*/ 44450 w 8051800"/>
                <a:gd name="connsiteY179" fmla="*/ 1803548 h 2330613"/>
                <a:gd name="connsiteX180" fmla="*/ 50800 w 8051800"/>
                <a:gd name="connsiteY180" fmla="*/ 1822598 h 2330613"/>
                <a:gd name="connsiteX181" fmla="*/ 63500 w 8051800"/>
                <a:gd name="connsiteY181" fmla="*/ 1873398 h 2330613"/>
                <a:gd name="connsiteX182" fmla="*/ 76200 w 8051800"/>
                <a:gd name="connsiteY182" fmla="*/ 1930548 h 2330613"/>
                <a:gd name="connsiteX183" fmla="*/ 88900 w 8051800"/>
                <a:gd name="connsiteY183" fmla="*/ 1955948 h 2330613"/>
                <a:gd name="connsiteX184" fmla="*/ 120650 w 8051800"/>
                <a:gd name="connsiteY184" fmla="*/ 2057548 h 2330613"/>
                <a:gd name="connsiteX185" fmla="*/ 139700 w 8051800"/>
                <a:gd name="connsiteY185" fmla="*/ 2089298 h 2330613"/>
                <a:gd name="connsiteX186" fmla="*/ 146050 w 8051800"/>
                <a:gd name="connsiteY186" fmla="*/ 2108348 h 2330613"/>
                <a:gd name="connsiteX187" fmla="*/ 158750 w 8051800"/>
                <a:gd name="connsiteY187" fmla="*/ 2127398 h 2330613"/>
                <a:gd name="connsiteX188" fmla="*/ 177800 w 8051800"/>
                <a:gd name="connsiteY188" fmla="*/ 2165498 h 2330613"/>
                <a:gd name="connsiteX189" fmla="*/ 196850 w 8051800"/>
                <a:gd name="connsiteY189" fmla="*/ 2248048 h 2330613"/>
                <a:gd name="connsiteX190" fmla="*/ 209550 w 8051800"/>
                <a:gd name="connsiteY190" fmla="*/ 2267098 h 2330613"/>
                <a:gd name="connsiteX191" fmla="*/ 215900 w 8051800"/>
                <a:gd name="connsiteY191" fmla="*/ 2286148 h 2330613"/>
                <a:gd name="connsiteX192" fmla="*/ 234950 w 8051800"/>
                <a:gd name="connsiteY192" fmla="*/ 2298848 h 2330613"/>
                <a:gd name="connsiteX193" fmla="*/ 254000 w 8051800"/>
                <a:gd name="connsiteY19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371850 w 8051800"/>
                <a:gd name="connsiteY7" fmla="*/ 2127398 h 2330613"/>
                <a:gd name="connsiteX8" fmla="*/ 3448050 w 8051800"/>
                <a:gd name="connsiteY8" fmla="*/ 2121048 h 2330613"/>
                <a:gd name="connsiteX9" fmla="*/ 3486150 w 8051800"/>
                <a:gd name="connsiteY9" fmla="*/ 2114698 h 2330613"/>
                <a:gd name="connsiteX10" fmla="*/ 3517900 w 8051800"/>
                <a:gd name="connsiteY10" fmla="*/ 2108348 h 2330613"/>
                <a:gd name="connsiteX11" fmla="*/ 3740150 w 8051800"/>
                <a:gd name="connsiteY11" fmla="*/ 2089298 h 2330613"/>
                <a:gd name="connsiteX12" fmla="*/ 3810000 w 8051800"/>
                <a:gd name="connsiteY12" fmla="*/ 2082948 h 2330613"/>
                <a:gd name="connsiteX13" fmla="*/ 3917950 w 8051800"/>
                <a:gd name="connsiteY13" fmla="*/ 2070248 h 2330613"/>
                <a:gd name="connsiteX14" fmla="*/ 3994150 w 8051800"/>
                <a:gd name="connsiteY14" fmla="*/ 2057548 h 2330613"/>
                <a:gd name="connsiteX15" fmla="*/ 4152900 w 8051800"/>
                <a:gd name="connsiteY15" fmla="*/ 2044848 h 2330613"/>
                <a:gd name="connsiteX16" fmla="*/ 4260850 w 8051800"/>
                <a:gd name="connsiteY16" fmla="*/ 2025798 h 2330613"/>
                <a:gd name="connsiteX17" fmla="*/ 4305300 w 8051800"/>
                <a:gd name="connsiteY17" fmla="*/ 2013098 h 2330613"/>
                <a:gd name="connsiteX18" fmla="*/ 4413250 w 8051800"/>
                <a:gd name="connsiteY18" fmla="*/ 2000398 h 2330613"/>
                <a:gd name="connsiteX19" fmla="*/ 4514850 w 8051800"/>
                <a:gd name="connsiteY19" fmla="*/ 1981348 h 2330613"/>
                <a:gd name="connsiteX20" fmla="*/ 4559300 w 8051800"/>
                <a:gd name="connsiteY20" fmla="*/ 1974998 h 2330613"/>
                <a:gd name="connsiteX21" fmla="*/ 4610100 w 8051800"/>
                <a:gd name="connsiteY21" fmla="*/ 1962298 h 2330613"/>
                <a:gd name="connsiteX22" fmla="*/ 4686300 w 8051800"/>
                <a:gd name="connsiteY22" fmla="*/ 1949598 h 2330613"/>
                <a:gd name="connsiteX23" fmla="*/ 4756150 w 8051800"/>
                <a:gd name="connsiteY23" fmla="*/ 1930548 h 2330613"/>
                <a:gd name="connsiteX24" fmla="*/ 4826000 w 8051800"/>
                <a:gd name="connsiteY24" fmla="*/ 1917848 h 2330613"/>
                <a:gd name="connsiteX25" fmla="*/ 4857750 w 8051800"/>
                <a:gd name="connsiteY25" fmla="*/ 1905148 h 2330613"/>
                <a:gd name="connsiteX26" fmla="*/ 4914900 w 8051800"/>
                <a:gd name="connsiteY26" fmla="*/ 1892448 h 2330613"/>
                <a:gd name="connsiteX27" fmla="*/ 4953000 w 8051800"/>
                <a:gd name="connsiteY27" fmla="*/ 1879748 h 2330613"/>
                <a:gd name="connsiteX28" fmla="*/ 5010150 w 8051800"/>
                <a:gd name="connsiteY28" fmla="*/ 1867048 h 2330613"/>
                <a:gd name="connsiteX29" fmla="*/ 5041900 w 8051800"/>
                <a:gd name="connsiteY29" fmla="*/ 1854348 h 2330613"/>
                <a:gd name="connsiteX30" fmla="*/ 5086350 w 8051800"/>
                <a:gd name="connsiteY30" fmla="*/ 1847998 h 2330613"/>
                <a:gd name="connsiteX31" fmla="*/ 5168900 w 8051800"/>
                <a:gd name="connsiteY31" fmla="*/ 1835298 h 2330613"/>
                <a:gd name="connsiteX32" fmla="*/ 5213350 w 8051800"/>
                <a:gd name="connsiteY32" fmla="*/ 1822598 h 2330613"/>
                <a:gd name="connsiteX33" fmla="*/ 5289550 w 8051800"/>
                <a:gd name="connsiteY33" fmla="*/ 1803548 h 2330613"/>
                <a:gd name="connsiteX34" fmla="*/ 5308600 w 8051800"/>
                <a:gd name="connsiteY34" fmla="*/ 1797198 h 2330613"/>
                <a:gd name="connsiteX35" fmla="*/ 5334000 w 8051800"/>
                <a:gd name="connsiteY35" fmla="*/ 1790848 h 2330613"/>
                <a:gd name="connsiteX36" fmla="*/ 5372100 w 8051800"/>
                <a:gd name="connsiteY36" fmla="*/ 1778148 h 2330613"/>
                <a:gd name="connsiteX37" fmla="*/ 5435600 w 8051800"/>
                <a:gd name="connsiteY37" fmla="*/ 1771798 h 2330613"/>
                <a:gd name="connsiteX38" fmla="*/ 5480050 w 8051800"/>
                <a:gd name="connsiteY38" fmla="*/ 1765448 h 2330613"/>
                <a:gd name="connsiteX39" fmla="*/ 5556250 w 8051800"/>
                <a:gd name="connsiteY39" fmla="*/ 1746398 h 2330613"/>
                <a:gd name="connsiteX40" fmla="*/ 5581650 w 8051800"/>
                <a:gd name="connsiteY40" fmla="*/ 1740048 h 2330613"/>
                <a:gd name="connsiteX41" fmla="*/ 5619750 w 8051800"/>
                <a:gd name="connsiteY41" fmla="*/ 1733698 h 2330613"/>
                <a:gd name="connsiteX42" fmla="*/ 5676900 w 8051800"/>
                <a:gd name="connsiteY42" fmla="*/ 1714648 h 2330613"/>
                <a:gd name="connsiteX43" fmla="*/ 5708650 w 8051800"/>
                <a:gd name="connsiteY43" fmla="*/ 1701948 h 2330613"/>
                <a:gd name="connsiteX44" fmla="*/ 5734050 w 8051800"/>
                <a:gd name="connsiteY44" fmla="*/ 1695598 h 2330613"/>
                <a:gd name="connsiteX45" fmla="*/ 5803900 w 8051800"/>
                <a:gd name="connsiteY45" fmla="*/ 1682898 h 2330613"/>
                <a:gd name="connsiteX46" fmla="*/ 5854700 w 8051800"/>
                <a:gd name="connsiteY46" fmla="*/ 1657498 h 2330613"/>
                <a:gd name="connsiteX47" fmla="*/ 5911850 w 8051800"/>
                <a:gd name="connsiteY47" fmla="*/ 1638448 h 2330613"/>
                <a:gd name="connsiteX48" fmla="*/ 5930900 w 8051800"/>
                <a:gd name="connsiteY48" fmla="*/ 1632098 h 2330613"/>
                <a:gd name="connsiteX49" fmla="*/ 5969000 w 8051800"/>
                <a:gd name="connsiteY49" fmla="*/ 1613048 h 2330613"/>
                <a:gd name="connsiteX50" fmla="*/ 5994400 w 8051800"/>
                <a:gd name="connsiteY50" fmla="*/ 1606698 h 2330613"/>
                <a:gd name="connsiteX51" fmla="*/ 6026150 w 8051800"/>
                <a:gd name="connsiteY51" fmla="*/ 1593998 h 2330613"/>
                <a:gd name="connsiteX52" fmla="*/ 6064250 w 8051800"/>
                <a:gd name="connsiteY52" fmla="*/ 1581298 h 2330613"/>
                <a:gd name="connsiteX53" fmla="*/ 6096000 w 8051800"/>
                <a:gd name="connsiteY53" fmla="*/ 1568598 h 2330613"/>
                <a:gd name="connsiteX54" fmla="*/ 6127750 w 8051800"/>
                <a:gd name="connsiteY54" fmla="*/ 1562248 h 2330613"/>
                <a:gd name="connsiteX55" fmla="*/ 6184900 w 8051800"/>
                <a:gd name="connsiteY55" fmla="*/ 1536848 h 2330613"/>
                <a:gd name="connsiteX56" fmla="*/ 6210300 w 8051800"/>
                <a:gd name="connsiteY56" fmla="*/ 1530498 h 2330613"/>
                <a:gd name="connsiteX57" fmla="*/ 6292850 w 8051800"/>
                <a:gd name="connsiteY57" fmla="*/ 1505098 h 2330613"/>
                <a:gd name="connsiteX58" fmla="*/ 6318250 w 8051800"/>
                <a:gd name="connsiteY58" fmla="*/ 1492398 h 2330613"/>
                <a:gd name="connsiteX59" fmla="*/ 6369050 w 8051800"/>
                <a:gd name="connsiteY59" fmla="*/ 1473348 h 2330613"/>
                <a:gd name="connsiteX60" fmla="*/ 6413500 w 8051800"/>
                <a:gd name="connsiteY60" fmla="*/ 1447948 h 2330613"/>
                <a:gd name="connsiteX61" fmla="*/ 6464300 w 8051800"/>
                <a:gd name="connsiteY61" fmla="*/ 1422548 h 2330613"/>
                <a:gd name="connsiteX62" fmla="*/ 6483350 w 8051800"/>
                <a:gd name="connsiteY62" fmla="*/ 1409848 h 2330613"/>
                <a:gd name="connsiteX63" fmla="*/ 6521450 w 8051800"/>
                <a:gd name="connsiteY63" fmla="*/ 1397148 h 2330613"/>
                <a:gd name="connsiteX64" fmla="*/ 6565900 w 8051800"/>
                <a:gd name="connsiteY64" fmla="*/ 1365398 h 2330613"/>
                <a:gd name="connsiteX65" fmla="*/ 6610350 w 8051800"/>
                <a:gd name="connsiteY65" fmla="*/ 1346348 h 2330613"/>
                <a:gd name="connsiteX66" fmla="*/ 6635750 w 8051800"/>
                <a:gd name="connsiteY66" fmla="*/ 1327298 h 2330613"/>
                <a:gd name="connsiteX67" fmla="*/ 6654800 w 8051800"/>
                <a:gd name="connsiteY67" fmla="*/ 1320948 h 2330613"/>
                <a:gd name="connsiteX68" fmla="*/ 6699250 w 8051800"/>
                <a:gd name="connsiteY68" fmla="*/ 1295548 h 2330613"/>
                <a:gd name="connsiteX69" fmla="*/ 6743700 w 8051800"/>
                <a:gd name="connsiteY69" fmla="*/ 1263798 h 2330613"/>
                <a:gd name="connsiteX70" fmla="*/ 6807200 w 8051800"/>
                <a:gd name="connsiteY70" fmla="*/ 1232048 h 2330613"/>
                <a:gd name="connsiteX71" fmla="*/ 6838950 w 8051800"/>
                <a:gd name="connsiteY71" fmla="*/ 1219348 h 2330613"/>
                <a:gd name="connsiteX72" fmla="*/ 6864350 w 8051800"/>
                <a:gd name="connsiteY72" fmla="*/ 1200298 h 2330613"/>
                <a:gd name="connsiteX73" fmla="*/ 6902450 w 8051800"/>
                <a:gd name="connsiteY73" fmla="*/ 1187598 h 2330613"/>
                <a:gd name="connsiteX74" fmla="*/ 6934200 w 8051800"/>
                <a:gd name="connsiteY74" fmla="*/ 1168548 h 2330613"/>
                <a:gd name="connsiteX75" fmla="*/ 6959600 w 8051800"/>
                <a:gd name="connsiteY75" fmla="*/ 1149498 h 2330613"/>
                <a:gd name="connsiteX76" fmla="*/ 6991350 w 8051800"/>
                <a:gd name="connsiteY76" fmla="*/ 1136798 h 2330613"/>
                <a:gd name="connsiteX77" fmla="*/ 7016750 w 8051800"/>
                <a:gd name="connsiteY77" fmla="*/ 1124098 h 2330613"/>
                <a:gd name="connsiteX78" fmla="*/ 7048500 w 8051800"/>
                <a:gd name="connsiteY78" fmla="*/ 1111398 h 2330613"/>
                <a:gd name="connsiteX79" fmla="*/ 7099300 w 8051800"/>
                <a:gd name="connsiteY79" fmla="*/ 1085998 h 2330613"/>
                <a:gd name="connsiteX80" fmla="*/ 7137400 w 8051800"/>
                <a:gd name="connsiteY80" fmla="*/ 1066948 h 2330613"/>
                <a:gd name="connsiteX81" fmla="*/ 7169150 w 8051800"/>
                <a:gd name="connsiteY81" fmla="*/ 1041548 h 2330613"/>
                <a:gd name="connsiteX82" fmla="*/ 7188200 w 8051800"/>
                <a:gd name="connsiteY82" fmla="*/ 1035198 h 2330613"/>
                <a:gd name="connsiteX83" fmla="*/ 7213600 w 8051800"/>
                <a:gd name="connsiteY83" fmla="*/ 1016148 h 2330613"/>
                <a:gd name="connsiteX84" fmla="*/ 7239000 w 8051800"/>
                <a:gd name="connsiteY84" fmla="*/ 1003448 h 2330613"/>
                <a:gd name="connsiteX85" fmla="*/ 7264400 w 8051800"/>
                <a:gd name="connsiteY85" fmla="*/ 984398 h 2330613"/>
                <a:gd name="connsiteX86" fmla="*/ 7289800 w 8051800"/>
                <a:gd name="connsiteY86" fmla="*/ 971698 h 2330613"/>
                <a:gd name="connsiteX87" fmla="*/ 7353300 w 8051800"/>
                <a:gd name="connsiteY87" fmla="*/ 933598 h 2330613"/>
                <a:gd name="connsiteX88" fmla="*/ 7378700 w 8051800"/>
                <a:gd name="connsiteY88" fmla="*/ 920898 h 2330613"/>
                <a:gd name="connsiteX89" fmla="*/ 7423150 w 8051800"/>
                <a:gd name="connsiteY89" fmla="*/ 889148 h 2330613"/>
                <a:gd name="connsiteX90" fmla="*/ 7454900 w 8051800"/>
                <a:gd name="connsiteY90" fmla="*/ 870098 h 2330613"/>
                <a:gd name="connsiteX91" fmla="*/ 7493000 w 8051800"/>
                <a:gd name="connsiteY91" fmla="*/ 844698 h 2330613"/>
                <a:gd name="connsiteX92" fmla="*/ 7512050 w 8051800"/>
                <a:gd name="connsiteY92" fmla="*/ 831998 h 2330613"/>
                <a:gd name="connsiteX93" fmla="*/ 7537450 w 8051800"/>
                <a:gd name="connsiteY93" fmla="*/ 819298 h 2330613"/>
                <a:gd name="connsiteX94" fmla="*/ 7569200 w 8051800"/>
                <a:gd name="connsiteY94" fmla="*/ 793898 h 2330613"/>
                <a:gd name="connsiteX95" fmla="*/ 7588250 w 8051800"/>
                <a:gd name="connsiteY95" fmla="*/ 781198 h 2330613"/>
                <a:gd name="connsiteX96" fmla="*/ 7613650 w 8051800"/>
                <a:gd name="connsiteY96" fmla="*/ 762148 h 2330613"/>
                <a:gd name="connsiteX97" fmla="*/ 7639050 w 8051800"/>
                <a:gd name="connsiteY97" fmla="*/ 749448 h 2330613"/>
                <a:gd name="connsiteX98" fmla="*/ 7715250 w 8051800"/>
                <a:gd name="connsiteY98" fmla="*/ 679598 h 2330613"/>
                <a:gd name="connsiteX99" fmla="*/ 7747000 w 8051800"/>
                <a:gd name="connsiteY99" fmla="*/ 647848 h 2330613"/>
                <a:gd name="connsiteX100" fmla="*/ 7791450 w 8051800"/>
                <a:gd name="connsiteY100" fmla="*/ 609748 h 2330613"/>
                <a:gd name="connsiteX101" fmla="*/ 7804150 w 8051800"/>
                <a:gd name="connsiteY101" fmla="*/ 590698 h 2330613"/>
                <a:gd name="connsiteX102" fmla="*/ 7823200 w 8051800"/>
                <a:gd name="connsiteY102" fmla="*/ 577998 h 2330613"/>
                <a:gd name="connsiteX103" fmla="*/ 7842250 w 8051800"/>
                <a:gd name="connsiteY103" fmla="*/ 558948 h 2330613"/>
                <a:gd name="connsiteX104" fmla="*/ 7899400 w 8051800"/>
                <a:gd name="connsiteY104" fmla="*/ 508148 h 2330613"/>
                <a:gd name="connsiteX105" fmla="*/ 7912100 w 8051800"/>
                <a:gd name="connsiteY105" fmla="*/ 489098 h 2330613"/>
                <a:gd name="connsiteX106" fmla="*/ 7950200 w 8051800"/>
                <a:gd name="connsiteY106" fmla="*/ 463698 h 2330613"/>
                <a:gd name="connsiteX107" fmla="*/ 7975600 w 8051800"/>
                <a:gd name="connsiteY107" fmla="*/ 425598 h 2330613"/>
                <a:gd name="connsiteX108" fmla="*/ 7988300 w 8051800"/>
                <a:gd name="connsiteY108" fmla="*/ 406548 h 2330613"/>
                <a:gd name="connsiteX109" fmla="*/ 8007350 w 8051800"/>
                <a:gd name="connsiteY109" fmla="*/ 387498 h 2330613"/>
                <a:gd name="connsiteX110" fmla="*/ 8026400 w 8051800"/>
                <a:gd name="connsiteY110" fmla="*/ 349398 h 2330613"/>
                <a:gd name="connsiteX111" fmla="*/ 8045450 w 8051800"/>
                <a:gd name="connsiteY111" fmla="*/ 285898 h 2330613"/>
                <a:gd name="connsiteX112" fmla="*/ 8051800 w 8051800"/>
                <a:gd name="connsiteY112" fmla="*/ 247798 h 2330613"/>
                <a:gd name="connsiteX113" fmla="*/ 8045450 w 8051800"/>
                <a:gd name="connsiteY113" fmla="*/ 190648 h 2330613"/>
                <a:gd name="connsiteX114" fmla="*/ 8039100 w 8051800"/>
                <a:gd name="connsiteY114" fmla="*/ 171598 h 2330613"/>
                <a:gd name="connsiteX115" fmla="*/ 7994650 w 8051800"/>
                <a:gd name="connsiteY115" fmla="*/ 146198 h 2330613"/>
                <a:gd name="connsiteX116" fmla="*/ 7962900 w 8051800"/>
                <a:gd name="connsiteY116" fmla="*/ 133498 h 2330613"/>
                <a:gd name="connsiteX117" fmla="*/ 7943850 w 8051800"/>
                <a:gd name="connsiteY117" fmla="*/ 127148 h 2330613"/>
                <a:gd name="connsiteX118" fmla="*/ 7740650 w 8051800"/>
                <a:gd name="connsiteY118" fmla="*/ 108098 h 2330613"/>
                <a:gd name="connsiteX119" fmla="*/ 7315200 w 8051800"/>
                <a:gd name="connsiteY119" fmla="*/ 95398 h 2330613"/>
                <a:gd name="connsiteX120" fmla="*/ 7251700 w 8051800"/>
                <a:gd name="connsiteY120" fmla="*/ 89048 h 2330613"/>
                <a:gd name="connsiteX121" fmla="*/ 7105650 w 8051800"/>
                <a:gd name="connsiteY121" fmla="*/ 76348 h 2330613"/>
                <a:gd name="connsiteX122" fmla="*/ 6946900 w 8051800"/>
                <a:gd name="connsiteY122" fmla="*/ 82698 h 2330613"/>
                <a:gd name="connsiteX123" fmla="*/ 6597650 w 8051800"/>
                <a:gd name="connsiteY123" fmla="*/ 69998 h 2330613"/>
                <a:gd name="connsiteX124" fmla="*/ 6413500 w 8051800"/>
                <a:gd name="connsiteY124" fmla="*/ 57298 h 2330613"/>
                <a:gd name="connsiteX125" fmla="*/ 6083300 w 8051800"/>
                <a:gd name="connsiteY125" fmla="*/ 76348 h 2330613"/>
                <a:gd name="connsiteX126" fmla="*/ 5886450 w 8051800"/>
                <a:gd name="connsiteY126" fmla="*/ 69998 h 2330613"/>
                <a:gd name="connsiteX127" fmla="*/ 5810250 w 8051800"/>
                <a:gd name="connsiteY127" fmla="*/ 63648 h 2330613"/>
                <a:gd name="connsiteX128" fmla="*/ 5784850 w 8051800"/>
                <a:gd name="connsiteY128" fmla="*/ 57298 h 2330613"/>
                <a:gd name="connsiteX129" fmla="*/ 5740400 w 8051800"/>
                <a:gd name="connsiteY129" fmla="*/ 50948 h 2330613"/>
                <a:gd name="connsiteX130" fmla="*/ 5645150 w 8051800"/>
                <a:gd name="connsiteY130" fmla="*/ 44598 h 2330613"/>
                <a:gd name="connsiteX131" fmla="*/ 5568950 w 8051800"/>
                <a:gd name="connsiteY131" fmla="*/ 38248 h 2330613"/>
                <a:gd name="connsiteX132" fmla="*/ 5473700 w 8051800"/>
                <a:gd name="connsiteY132" fmla="*/ 31898 h 2330613"/>
                <a:gd name="connsiteX133" fmla="*/ 5422900 w 8051800"/>
                <a:gd name="connsiteY133" fmla="*/ 25548 h 2330613"/>
                <a:gd name="connsiteX134" fmla="*/ 5321300 w 8051800"/>
                <a:gd name="connsiteY134" fmla="*/ 19198 h 2330613"/>
                <a:gd name="connsiteX135" fmla="*/ 4800600 w 8051800"/>
                <a:gd name="connsiteY135" fmla="*/ 19198 h 2330613"/>
                <a:gd name="connsiteX136" fmla="*/ 4622800 w 8051800"/>
                <a:gd name="connsiteY136" fmla="*/ 25548 h 2330613"/>
                <a:gd name="connsiteX137" fmla="*/ 4375150 w 8051800"/>
                <a:gd name="connsiteY137" fmla="*/ 44598 h 2330613"/>
                <a:gd name="connsiteX138" fmla="*/ 4286250 w 8051800"/>
                <a:gd name="connsiteY138" fmla="*/ 50948 h 2330613"/>
                <a:gd name="connsiteX139" fmla="*/ 4254500 w 8051800"/>
                <a:gd name="connsiteY139" fmla="*/ 57298 h 2330613"/>
                <a:gd name="connsiteX140" fmla="*/ 4089400 w 8051800"/>
                <a:gd name="connsiteY140" fmla="*/ 69998 h 2330613"/>
                <a:gd name="connsiteX141" fmla="*/ 4064000 w 8051800"/>
                <a:gd name="connsiteY141" fmla="*/ 76348 h 2330613"/>
                <a:gd name="connsiteX142" fmla="*/ 3771900 w 8051800"/>
                <a:gd name="connsiteY142" fmla="*/ 101748 h 2330613"/>
                <a:gd name="connsiteX143" fmla="*/ 3644900 w 8051800"/>
                <a:gd name="connsiteY143" fmla="*/ 114448 h 2330613"/>
                <a:gd name="connsiteX144" fmla="*/ 2571750 w 8051800"/>
                <a:gd name="connsiteY144" fmla="*/ 114448 h 2330613"/>
                <a:gd name="connsiteX145" fmla="*/ 2463800 w 8051800"/>
                <a:gd name="connsiteY145" fmla="*/ 120798 h 2330613"/>
                <a:gd name="connsiteX146" fmla="*/ 2216150 w 8051800"/>
                <a:gd name="connsiteY146" fmla="*/ 133498 h 2330613"/>
                <a:gd name="connsiteX147" fmla="*/ 2095500 w 8051800"/>
                <a:gd name="connsiteY147" fmla="*/ 146198 h 2330613"/>
                <a:gd name="connsiteX148" fmla="*/ 1809750 w 8051800"/>
                <a:gd name="connsiteY148" fmla="*/ 165248 h 2330613"/>
                <a:gd name="connsiteX149" fmla="*/ 1676400 w 8051800"/>
                <a:gd name="connsiteY149" fmla="*/ 177948 h 2330613"/>
                <a:gd name="connsiteX150" fmla="*/ 1543050 w 8051800"/>
                <a:gd name="connsiteY150" fmla="*/ 184298 h 2330613"/>
                <a:gd name="connsiteX151" fmla="*/ 1244600 w 8051800"/>
                <a:gd name="connsiteY151" fmla="*/ 177948 h 2330613"/>
                <a:gd name="connsiteX152" fmla="*/ 1162050 w 8051800"/>
                <a:gd name="connsiteY152" fmla="*/ 171598 h 2330613"/>
                <a:gd name="connsiteX153" fmla="*/ 1016000 w 8051800"/>
                <a:gd name="connsiteY153" fmla="*/ 165248 h 2330613"/>
                <a:gd name="connsiteX154" fmla="*/ 590550 w 8051800"/>
                <a:gd name="connsiteY154" fmla="*/ 171598 h 2330613"/>
                <a:gd name="connsiteX155" fmla="*/ 482600 w 8051800"/>
                <a:gd name="connsiteY155" fmla="*/ 177948 h 2330613"/>
                <a:gd name="connsiteX156" fmla="*/ 387350 w 8051800"/>
                <a:gd name="connsiteY156" fmla="*/ 196998 h 2330613"/>
                <a:gd name="connsiteX157" fmla="*/ 349250 w 8051800"/>
                <a:gd name="connsiteY157" fmla="*/ 203348 h 2330613"/>
                <a:gd name="connsiteX158" fmla="*/ 304800 w 8051800"/>
                <a:gd name="connsiteY158" fmla="*/ 222398 h 2330613"/>
                <a:gd name="connsiteX159" fmla="*/ 260350 w 8051800"/>
                <a:gd name="connsiteY159" fmla="*/ 235098 h 2330613"/>
                <a:gd name="connsiteX160" fmla="*/ 241300 w 8051800"/>
                <a:gd name="connsiteY160" fmla="*/ 247798 h 2330613"/>
                <a:gd name="connsiteX161" fmla="*/ 215900 w 8051800"/>
                <a:gd name="connsiteY161" fmla="*/ 260498 h 2330613"/>
                <a:gd name="connsiteX162" fmla="*/ 158750 w 8051800"/>
                <a:gd name="connsiteY162" fmla="*/ 292248 h 2330613"/>
                <a:gd name="connsiteX163" fmla="*/ 127000 w 8051800"/>
                <a:gd name="connsiteY163" fmla="*/ 330348 h 2330613"/>
                <a:gd name="connsiteX164" fmla="*/ 95250 w 8051800"/>
                <a:gd name="connsiteY164" fmla="*/ 374798 h 2330613"/>
                <a:gd name="connsiteX165" fmla="*/ 76200 w 8051800"/>
                <a:gd name="connsiteY165" fmla="*/ 419248 h 2330613"/>
                <a:gd name="connsiteX166" fmla="*/ 69850 w 8051800"/>
                <a:gd name="connsiteY166" fmla="*/ 457348 h 2330613"/>
                <a:gd name="connsiteX167" fmla="*/ 57150 w 8051800"/>
                <a:gd name="connsiteY167" fmla="*/ 482748 h 2330613"/>
                <a:gd name="connsiteX168" fmla="*/ 38100 w 8051800"/>
                <a:gd name="connsiteY168" fmla="*/ 628798 h 2330613"/>
                <a:gd name="connsiteX169" fmla="*/ 31750 w 8051800"/>
                <a:gd name="connsiteY169" fmla="*/ 660548 h 2330613"/>
                <a:gd name="connsiteX170" fmla="*/ 25400 w 8051800"/>
                <a:gd name="connsiteY170" fmla="*/ 704998 h 2330613"/>
                <a:gd name="connsiteX171" fmla="*/ 19050 w 8051800"/>
                <a:gd name="connsiteY171" fmla="*/ 730398 h 2330613"/>
                <a:gd name="connsiteX172" fmla="*/ 0 w 8051800"/>
                <a:gd name="connsiteY172" fmla="*/ 812948 h 2330613"/>
                <a:gd name="connsiteX173" fmla="*/ 6350 w 8051800"/>
                <a:gd name="connsiteY173" fmla="*/ 1257448 h 2330613"/>
                <a:gd name="connsiteX174" fmla="*/ 12700 w 8051800"/>
                <a:gd name="connsiteY174" fmla="*/ 1282848 h 2330613"/>
                <a:gd name="connsiteX175" fmla="*/ 19050 w 8051800"/>
                <a:gd name="connsiteY175" fmla="*/ 1638448 h 2330613"/>
                <a:gd name="connsiteX176" fmla="*/ 25400 w 8051800"/>
                <a:gd name="connsiteY176" fmla="*/ 1676548 h 2330613"/>
                <a:gd name="connsiteX177" fmla="*/ 38100 w 8051800"/>
                <a:gd name="connsiteY177" fmla="*/ 1727348 h 2330613"/>
                <a:gd name="connsiteX178" fmla="*/ 44450 w 8051800"/>
                <a:gd name="connsiteY178" fmla="*/ 1803548 h 2330613"/>
                <a:gd name="connsiteX179" fmla="*/ 50800 w 8051800"/>
                <a:gd name="connsiteY179" fmla="*/ 1822598 h 2330613"/>
                <a:gd name="connsiteX180" fmla="*/ 63500 w 8051800"/>
                <a:gd name="connsiteY180" fmla="*/ 1873398 h 2330613"/>
                <a:gd name="connsiteX181" fmla="*/ 76200 w 8051800"/>
                <a:gd name="connsiteY181" fmla="*/ 1930548 h 2330613"/>
                <a:gd name="connsiteX182" fmla="*/ 88900 w 8051800"/>
                <a:gd name="connsiteY182" fmla="*/ 1955948 h 2330613"/>
                <a:gd name="connsiteX183" fmla="*/ 120650 w 8051800"/>
                <a:gd name="connsiteY183" fmla="*/ 2057548 h 2330613"/>
                <a:gd name="connsiteX184" fmla="*/ 139700 w 8051800"/>
                <a:gd name="connsiteY184" fmla="*/ 2089298 h 2330613"/>
                <a:gd name="connsiteX185" fmla="*/ 146050 w 8051800"/>
                <a:gd name="connsiteY185" fmla="*/ 2108348 h 2330613"/>
                <a:gd name="connsiteX186" fmla="*/ 158750 w 8051800"/>
                <a:gd name="connsiteY186" fmla="*/ 2127398 h 2330613"/>
                <a:gd name="connsiteX187" fmla="*/ 177800 w 8051800"/>
                <a:gd name="connsiteY187" fmla="*/ 2165498 h 2330613"/>
                <a:gd name="connsiteX188" fmla="*/ 196850 w 8051800"/>
                <a:gd name="connsiteY188" fmla="*/ 2248048 h 2330613"/>
                <a:gd name="connsiteX189" fmla="*/ 209550 w 8051800"/>
                <a:gd name="connsiteY189" fmla="*/ 2267098 h 2330613"/>
                <a:gd name="connsiteX190" fmla="*/ 215900 w 8051800"/>
                <a:gd name="connsiteY190" fmla="*/ 2286148 h 2330613"/>
                <a:gd name="connsiteX191" fmla="*/ 234950 w 8051800"/>
                <a:gd name="connsiteY191" fmla="*/ 2298848 h 2330613"/>
                <a:gd name="connsiteX192" fmla="*/ 254000 w 8051800"/>
                <a:gd name="connsiteY19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448050 w 8051800"/>
                <a:gd name="connsiteY7" fmla="*/ 2121048 h 2330613"/>
                <a:gd name="connsiteX8" fmla="*/ 3486150 w 8051800"/>
                <a:gd name="connsiteY8" fmla="*/ 2114698 h 2330613"/>
                <a:gd name="connsiteX9" fmla="*/ 3517900 w 8051800"/>
                <a:gd name="connsiteY9" fmla="*/ 2108348 h 2330613"/>
                <a:gd name="connsiteX10" fmla="*/ 3740150 w 8051800"/>
                <a:gd name="connsiteY10" fmla="*/ 2089298 h 2330613"/>
                <a:gd name="connsiteX11" fmla="*/ 3810000 w 8051800"/>
                <a:gd name="connsiteY11" fmla="*/ 2082948 h 2330613"/>
                <a:gd name="connsiteX12" fmla="*/ 3917950 w 8051800"/>
                <a:gd name="connsiteY12" fmla="*/ 2070248 h 2330613"/>
                <a:gd name="connsiteX13" fmla="*/ 3994150 w 8051800"/>
                <a:gd name="connsiteY13" fmla="*/ 2057548 h 2330613"/>
                <a:gd name="connsiteX14" fmla="*/ 4152900 w 8051800"/>
                <a:gd name="connsiteY14" fmla="*/ 2044848 h 2330613"/>
                <a:gd name="connsiteX15" fmla="*/ 4260850 w 8051800"/>
                <a:gd name="connsiteY15" fmla="*/ 2025798 h 2330613"/>
                <a:gd name="connsiteX16" fmla="*/ 4305300 w 8051800"/>
                <a:gd name="connsiteY16" fmla="*/ 2013098 h 2330613"/>
                <a:gd name="connsiteX17" fmla="*/ 4413250 w 8051800"/>
                <a:gd name="connsiteY17" fmla="*/ 2000398 h 2330613"/>
                <a:gd name="connsiteX18" fmla="*/ 4514850 w 8051800"/>
                <a:gd name="connsiteY18" fmla="*/ 1981348 h 2330613"/>
                <a:gd name="connsiteX19" fmla="*/ 4559300 w 8051800"/>
                <a:gd name="connsiteY19" fmla="*/ 1974998 h 2330613"/>
                <a:gd name="connsiteX20" fmla="*/ 4610100 w 8051800"/>
                <a:gd name="connsiteY20" fmla="*/ 1962298 h 2330613"/>
                <a:gd name="connsiteX21" fmla="*/ 4686300 w 8051800"/>
                <a:gd name="connsiteY21" fmla="*/ 1949598 h 2330613"/>
                <a:gd name="connsiteX22" fmla="*/ 4756150 w 8051800"/>
                <a:gd name="connsiteY22" fmla="*/ 1930548 h 2330613"/>
                <a:gd name="connsiteX23" fmla="*/ 4826000 w 8051800"/>
                <a:gd name="connsiteY23" fmla="*/ 1917848 h 2330613"/>
                <a:gd name="connsiteX24" fmla="*/ 4857750 w 8051800"/>
                <a:gd name="connsiteY24" fmla="*/ 1905148 h 2330613"/>
                <a:gd name="connsiteX25" fmla="*/ 4914900 w 8051800"/>
                <a:gd name="connsiteY25" fmla="*/ 1892448 h 2330613"/>
                <a:gd name="connsiteX26" fmla="*/ 4953000 w 8051800"/>
                <a:gd name="connsiteY26" fmla="*/ 1879748 h 2330613"/>
                <a:gd name="connsiteX27" fmla="*/ 5010150 w 8051800"/>
                <a:gd name="connsiteY27" fmla="*/ 1867048 h 2330613"/>
                <a:gd name="connsiteX28" fmla="*/ 5041900 w 8051800"/>
                <a:gd name="connsiteY28" fmla="*/ 1854348 h 2330613"/>
                <a:gd name="connsiteX29" fmla="*/ 5086350 w 8051800"/>
                <a:gd name="connsiteY29" fmla="*/ 1847998 h 2330613"/>
                <a:gd name="connsiteX30" fmla="*/ 5168900 w 8051800"/>
                <a:gd name="connsiteY30" fmla="*/ 1835298 h 2330613"/>
                <a:gd name="connsiteX31" fmla="*/ 5213350 w 8051800"/>
                <a:gd name="connsiteY31" fmla="*/ 1822598 h 2330613"/>
                <a:gd name="connsiteX32" fmla="*/ 5289550 w 8051800"/>
                <a:gd name="connsiteY32" fmla="*/ 1803548 h 2330613"/>
                <a:gd name="connsiteX33" fmla="*/ 5308600 w 8051800"/>
                <a:gd name="connsiteY33" fmla="*/ 1797198 h 2330613"/>
                <a:gd name="connsiteX34" fmla="*/ 5334000 w 8051800"/>
                <a:gd name="connsiteY34" fmla="*/ 1790848 h 2330613"/>
                <a:gd name="connsiteX35" fmla="*/ 5372100 w 8051800"/>
                <a:gd name="connsiteY35" fmla="*/ 1778148 h 2330613"/>
                <a:gd name="connsiteX36" fmla="*/ 5435600 w 8051800"/>
                <a:gd name="connsiteY36" fmla="*/ 1771798 h 2330613"/>
                <a:gd name="connsiteX37" fmla="*/ 5480050 w 8051800"/>
                <a:gd name="connsiteY37" fmla="*/ 1765448 h 2330613"/>
                <a:gd name="connsiteX38" fmla="*/ 5556250 w 8051800"/>
                <a:gd name="connsiteY38" fmla="*/ 1746398 h 2330613"/>
                <a:gd name="connsiteX39" fmla="*/ 5581650 w 8051800"/>
                <a:gd name="connsiteY39" fmla="*/ 1740048 h 2330613"/>
                <a:gd name="connsiteX40" fmla="*/ 5619750 w 8051800"/>
                <a:gd name="connsiteY40" fmla="*/ 1733698 h 2330613"/>
                <a:gd name="connsiteX41" fmla="*/ 5676900 w 8051800"/>
                <a:gd name="connsiteY41" fmla="*/ 1714648 h 2330613"/>
                <a:gd name="connsiteX42" fmla="*/ 5708650 w 8051800"/>
                <a:gd name="connsiteY42" fmla="*/ 1701948 h 2330613"/>
                <a:gd name="connsiteX43" fmla="*/ 5734050 w 8051800"/>
                <a:gd name="connsiteY43" fmla="*/ 1695598 h 2330613"/>
                <a:gd name="connsiteX44" fmla="*/ 5803900 w 8051800"/>
                <a:gd name="connsiteY44" fmla="*/ 1682898 h 2330613"/>
                <a:gd name="connsiteX45" fmla="*/ 5854700 w 8051800"/>
                <a:gd name="connsiteY45" fmla="*/ 1657498 h 2330613"/>
                <a:gd name="connsiteX46" fmla="*/ 5911850 w 8051800"/>
                <a:gd name="connsiteY46" fmla="*/ 1638448 h 2330613"/>
                <a:gd name="connsiteX47" fmla="*/ 5930900 w 8051800"/>
                <a:gd name="connsiteY47" fmla="*/ 1632098 h 2330613"/>
                <a:gd name="connsiteX48" fmla="*/ 5969000 w 8051800"/>
                <a:gd name="connsiteY48" fmla="*/ 1613048 h 2330613"/>
                <a:gd name="connsiteX49" fmla="*/ 5994400 w 8051800"/>
                <a:gd name="connsiteY49" fmla="*/ 1606698 h 2330613"/>
                <a:gd name="connsiteX50" fmla="*/ 6026150 w 8051800"/>
                <a:gd name="connsiteY50" fmla="*/ 1593998 h 2330613"/>
                <a:gd name="connsiteX51" fmla="*/ 6064250 w 8051800"/>
                <a:gd name="connsiteY51" fmla="*/ 1581298 h 2330613"/>
                <a:gd name="connsiteX52" fmla="*/ 6096000 w 8051800"/>
                <a:gd name="connsiteY52" fmla="*/ 1568598 h 2330613"/>
                <a:gd name="connsiteX53" fmla="*/ 6127750 w 8051800"/>
                <a:gd name="connsiteY53" fmla="*/ 1562248 h 2330613"/>
                <a:gd name="connsiteX54" fmla="*/ 6184900 w 8051800"/>
                <a:gd name="connsiteY54" fmla="*/ 1536848 h 2330613"/>
                <a:gd name="connsiteX55" fmla="*/ 6210300 w 8051800"/>
                <a:gd name="connsiteY55" fmla="*/ 1530498 h 2330613"/>
                <a:gd name="connsiteX56" fmla="*/ 6292850 w 8051800"/>
                <a:gd name="connsiteY56" fmla="*/ 1505098 h 2330613"/>
                <a:gd name="connsiteX57" fmla="*/ 6318250 w 8051800"/>
                <a:gd name="connsiteY57" fmla="*/ 1492398 h 2330613"/>
                <a:gd name="connsiteX58" fmla="*/ 6369050 w 8051800"/>
                <a:gd name="connsiteY58" fmla="*/ 1473348 h 2330613"/>
                <a:gd name="connsiteX59" fmla="*/ 6413500 w 8051800"/>
                <a:gd name="connsiteY59" fmla="*/ 1447948 h 2330613"/>
                <a:gd name="connsiteX60" fmla="*/ 6464300 w 8051800"/>
                <a:gd name="connsiteY60" fmla="*/ 1422548 h 2330613"/>
                <a:gd name="connsiteX61" fmla="*/ 6483350 w 8051800"/>
                <a:gd name="connsiteY61" fmla="*/ 1409848 h 2330613"/>
                <a:gd name="connsiteX62" fmla="*/ 6521450 w 8051800"/>
                <a:gd name="connsiteY62" fmla="*/ 1397148 h 2330613"/>
                <a:gd name="connsiteX63" fmla="*/ 6565900 w 8051800"/>
                <a:gd name="connsiteY63" fmla="*/ 1365398 h 2330613"/>
                <a:gd name="connsiteX64" fmla="*/ 6610350 w 8051800"/>
                <a:gd name="connsiteY64" fmla="*/ 1346348 h 2330613"/>
                <a:gd name="connsiteX65" fmla="*/ 6635750 w 8051800"/>
                <a:gd name="connsiteY65" fmla="*/ 1327298 h 2330613"/>
                <a:gd name="connsiteX66" fmla="*/ 6654800 w 8051800"/>
                <a:gd name="connsiteY66" fmla="*/ 1320948 h 2330613"/>
                <a:gd name="connsiteX67" fmla="*/ 6699250 w 8051800"/>
                <a:gd name="connsiteY67" fmla="*/ 1295548 h 2330613"/>
                <a:gd name="connsiteX68" fmla="*/ 6743700 w 8051800"/>
                <a:gd name="connsiteY68" fmla="*/ 1263798 h 2330613"/>
                <a:gd name="connsiteX69" fmla="*/ 6807200 w 8051800"/>
                <a:gd name="connsiteY69" fmla="*/ 1232048 h 2330613"/>
                <a:gd name="connsiteX70" fmla="*/ 6838950 w 8051800"/>
                <a:gd name="connsiteY70" fmla="*/ 1219348 h 2330613"/>
                <a:gd name="connsiteX71" fmla="*/ 6864350 w 8051800"/>
                <a:gd name="connsiteY71" fmla="*/ 1200298 h 2330613"/>
                <a:gd name="connsiteX72" fmla="*/ 6902450 w 8051800"/>
                <a:gd name="connsiteY72" fmla="*/ 1187598 h 2330613"/>
                <a:gd name="connsiteX73" fmla="*/ 6934200 w 8051800"/>
                <a:gd name="connsiteY73" fmla="*/ 1168548 h 2330613"/>
                <a:gd name="connsiteX74" fmla="*/ 6959600 w 8051800"/>
                <a:gd name="connsiteY74" fmla="*/ 1149498 h 2330613"/>
                <a:gd name="connsiteX75" fmla="*/ 6991350 w 8051800"/>
                <a:gd name="connsiteY75" fmla="*/ 1136798 h 2330613"/>
                <a:gd name="connsiteX76" fmla="*/ 7016750 w 8051800"/>
                <a:gd name="connsiteY76" fmla="*/ 1124098 h 2330613"/>
                <a:gd name="connsiteX77" fmla="*/ 7048500 w 8051800"/>
                <a:gd name="connsiteY77" fmla="*/ 1111398 h 2330613"/>
                <a:gd name="connsiteX78" fmla="*/ 7099300 w 8051800"/>
                <a:gd name="connsiteY78" fmla="*/ 1085998 h 2330613"/>
                <a:gd name="connsiteX79" fmla="*/ 7137400 w 8051800"/>
                <a:gd name="connsiteY79" fmla="*/ 1066948 h 2330613"/>
                <a:gd name="connsiteX80" fmla="*/ 7169150 w 8051800"/>
                <a:gd name="connsiteY80" fmla="*/ 1041548 h 2330613"/>
                <a:gd name="connsiteX81" fmla="*/ 7188200 w 8051800"/>
                <a:gd name="connsiteY81" fmla="*/ 1035198 h 2330613"/>
                <a:gd name="connsiteX82" fmla="*/ 7213600 w 8051800"/>
                <a:gd name="connsiteY82" fmla="*/ 1016148 h 2330613"/>
                <a:gd name="connsiteX83" fmla="*/ 7239000 w 8051800"/>
                <a:gd name="connsiteY83" fmla="*/ 1003448 h 2330613"/>
                <a:gd name="connsiteX84" fmla="*/ 7264400 w 8051800"/>
                <a:gd name="connsiteY84" fmla="*/ 984398 h 2330613"/>
                <a:gd name="connsiteX85" fmla="*/ 7289800 w 8051800"/>
                <a:gd name="connsiteY85" fmla="*/ 971698 h 2330613"/>
                <a:gd name="connsiteX86" fmla="*/ 7353300 w 8051800"/>
                <a:gd name="connsiteY86" fmla="*/ 933598 h 2330613"/>
                <a:gd name="connsiteX87" fmla="*/ 7378700 w 8051800"/>
                <a:gd name="connsiteY87" fmla="*/ 920898 h 2330613"/>
                <a:gd name="connsiteX88" fmla="*/ 7423150 w 8051800"/>
                <a:gd name="connsiteY88" fmla="*/ 889148 h 2330613"/>
                <a:gd name="connsiteX89" fmla="*/ 7454900 w 8051800"/>
                <a:gd name="connsiteY89" fmla="*/ 870098 h 2330613"/>
                <a:gd name="connsiteX90" fmla="*/ 7493000 w 8051800"/>
                <a:gd name="connsiteY90" fmla="*/ 844698 h 2330613"/>
                <a:gd name="connsiteX91" fmla="*/ 7512050 w 8051800"/>
                <a:gd name="connsiteY91" fmla="*/ 831998 h 2330613"/>
                <a:gd name="connsiteX92" fmla="*/ 7537450 w 8051800"/>
                <a:gd name="connsiteY92" fmla="*/ 819298 h 2330613"/>
                <a:gd name="connsiteX93" fmla="*/ 7569200 w 8051800"/>
                <a:gd name="connsiteY93" fmla="*/ 793898 h 2330613"/>
                <a:gd name="connsiteX94" fmla="*/ 7588250 w 8051800"/>
                <a:gd name="connsiteY94" fmla="*/ 781198 h 2330613"/>
                <a:gd name="connsiteX95" fmla="*/ 7613650 w 8051800"/>
                <a:gd name="connsiteY95" fmla="*/ 762148 h 2330613"/>
                <a:gd name="connsiteX96" fmla="*/ 7639050 w 8051800"/>
                <a:gd name="connsiteY96" fmla="*/ 749448 h 2330613"/>
                <a:gd name="connsiteX97" fmla="*/ 7715250 w 8051800"/>
                <a:gd name="connsiteY97" fmla="*/ 679598 h 2330613"/>
                <a:gd name="connsiteX98" fmla="*/ 7747000 w 8051800"/>
                <a:gd name="connsiteY98" fmla="*/ 647848 h 2330613"/>
                <a:gd name="connsiteX99" fmla="*/ 7791450 w 8051800"/>
                <a:gd name="connsiteY99" fmla="*/ 609748 h 2330613"/>
                <a:gd name="connsiteX100" fmla="*/ 7804150 w 8051800"/>
                <a:gd name="connsiteY100" fmla="*/ 590698 h 2330613"/>
                <a:gd name="connsiteX101" fmla="*/ 7823200 w 8051800"/>
                <a:gd name="connsiteY101" fmla="*/ 577998 h 2330613"/>
                <a:gd name="connsiteX102" fmla="*/ 7842250 w 8051800"/>
                <a:gd name="connsiteY102" fmla="*/ 558948 h 2330613"/>
                <a:gd name="connsiteX103" fmla="*/ 7899400 w 8051800"/>
                <a:gd name="connsiteY103" fmla="*/ 508148 h 2330613"/>
                <a:gd name="connsiteX104" fmla="*/ 7912100 w 8051800"/>
                <a:gd name="connsiteY104" fmla="*/ 489098 h 2330613"/>
                <a:gd name="connsiteX105" fmla="*/ 7950200 w 8051800"/>
                <a:gd name="connsiteY105" fmla="*/ 463698 h 2330613"/>
                <a:gd name="connsiteX106" fmla="*/ 7975600 w 8051800"/>
                <a:gd name="connsiteY106" fmla="*/ 425598 h 2330613"/>
                <a:gd name="connsiteX107" fmla="*/ 7988300 w 8051800"/>
                <a:gd name="connsiteY107" fmla="*/ 406548 h 2330613"/>
                <a:gd name="connsiteX108" fmla="*/ 8007350 w 8051800"/>
                <a:gd name="connsiteY108" fmla="*/ 387498 h 2330613"/>
                <a:gd name="connsiteX109" fmla="*/ 8026400 w 8051800"/>
                <a:gd name="connsiteY109" fmla="*/ 349398 h 2330613"/>
                <a:gd name="connsiteX110" fmla="*/ 8045450 w 8051800"/>
                <a:gd name="connsiteY110" fmla="*/ 285898 h 2330613"/>
                <a:gd name="connsiteX111" fmla="*/ 8051800 w 8051800"/>
                <a:gd name="connsiteY111" fmla="*/ 247798 h 2330613"/>
                <a:gd name="connsiteX112" fmla="*/ 8045450 w 8051800"/>
                <a:gd name="connsiteY112" fmla="*/ 190648 h 2330613"/>
                <a:gd name="connsiteX113" fmla="*/ 8039100 w 8051800"/>
                <a:gd name="connsiteY113" fmla="*/ 171598 h 2330613"/>
                <a:gd name="connsiteX114" fmla="*/ 7994650 w 8051800"/>
                <a:gd name="connsiteY114" fmla="*/ 146198 h 2330613"/>
                <a:gd name="connsiteX115" fmla="*/ 7962900 w 8051800"/>
                <a:gd name="connsiteY115" fmla="*/ 133498 h 2330613"/>
                <a:gd name="connsiteX116" fmla="*/ 7943850 w 8051800"/>
                <a:gd name="connsiteY116" fmla="*/ 127148 h 2330613"/>
                <a:gd name="connsiteX117" fmla="*/ 7740650 w 8051800"/>
                <a:gd name="connsiteY117" fmla="*/ 108098 h 2330613"/>
                <a:gd name="connsiteX118" fmla="*/ 7315200 w 8051800"/>
                <a:gd name="connsiteY118" fmla="*/ 95398 h 2330613"/>
                <a:gd name="connsiteX119" fmla="*/ 7251700 w 8051800"/>
                <a:gd name="connsiteY119" fmla="*/ 89048 h 2330613"/>
                <a:gd name="connsiteX120" fmla="*/ 7105650 w 8051800"/>
                <a:gd name="connsiteY120" fmla="*/ 76348 h 2330613"/>
                <a:gd name="connsiteX121" fmla="*/ 6946900 w 8051800"/>
                <a:gd name="connsiteY121" fmla="*/ 82698 h 2330613"/>
                <a:gd name="connsiteX122" fmla="*/ 6597650 w 8051800"/>
                <a:gd name="connsiteY122" fmla="*/ 69998 h 2330613"/>
                <a:gd name="connsiteX123" fmla="*/ 6413500 w 8051800"/>
                <a:gd name="connsiteY123" fmla="*/ 57298 h 2330613"/>
                <a:gd name="connsiteX124" fmla="*/ 6083300 w 8051800"/>
                <a:gd name="connsiteY124" fmla="*/ 76348 h 2330613"/>
                <a:gd name="connsiteX125" fmla="*/ 5886450 w 8051800"/>
                <a:gd name="connsiteY125" fmla="*/ 69998 h 2330613"/>
                <a:gd name="connsiteX126" fmla="*/ 5810250 w 8051800"/>
                <a:gd name="connsiteY126" fmla="*/ 63648 h 2330613"/>
                <a:gd name="connsiteX127" fmla="*/ 5784850 w 8051800"/>
                <a:gd name="connsiteY127" fmla="*/ 57298 h 2330613"/>
                <a:gd name="connsiteX128" fmla="*/ 5740400 w 8051800"/>
                <a:gd name="connsiteY128" fmla="*/ 50948 h 2330613"/>
                <a:gd name="connsiteX129" fmla="*/ 5645150 w 8051800"/>
                <a:gd name="connsiteY129" fmla="*/ 44598 h 2330613"/>
                <a:gd name="connsiteX130" fmla="*/ 5568950 w 8051800"/>
                <a:gd name="connsiteY130" fmla="*/ 38248 h 2330613"/>
                <a:gd name="connsiteX131" fmla="*/ 5473700 w 8051800"/>
                <a:gd name="connsiteY131" fmla="*/ 31898 h 2330613"/>
                <a:gd name="connsiteX132" fmla="*/ 5422900 w 8051800"/>
                <a:gd name="connsiteY132" fmla="*/ 25548 h 2330613"/>
                <a:gd name="connsiteX133" fmla="*/ 5321300 w 8051800"/>
                <a:gd name="connsiteY133" fmla="*/ 19198 h 2330613"/>
                <a:gd name="connsiteX134" fmla="*/ 4800600 w 8051800"/>
                <a:gd name="connsiteY134" fmla="*/ 19198 h 2330613"/>
                <a:gd name="connsiteX135" fmla="*/ 4622800 w 8051800"/>
                <a:gd name="connsiteY135" fmla="*/ 25548 h 2330613"/>
                <a:gd name="connsiteX136" fmla="*/ 4375150 w 8051800"/>
                <a:gd name="connsiteY136" fmla="*/ 44598 h 2330613"/>
                <a:gd name="connsiteX137" fmla="*/ 4286250 w 8051800"/>
                <a:gd name="connsiteY137" fmla="*/ 50948 h 2330613"/>
                <a:gd name="connsiteX138" fmla="*/ 4254500 w 8051800"/>
                <a:gd name="connsiteY138" fmla="*/ 57298 h 2330613"/>
                <a:gd name="connsiteX139" fmla="*/ 4089400 w 8051800"/>
                <a:gd name="connsiteY139" fmla="*/ 69998 h 2330613"/>
                <a:gd name="connsiteX140" fmla="*/ 4064000 w 8051800"/>
                <a:gd name="connsiteY140" fmla="*/ 76348 h 2330613"/>
                <a:gd name="connsiteX141" fmla="*/ 3771900 w 8051800"/>
                <a:gd name="connsiteY141" fmla="*/ 101748 h 2330613"/>
                <a:gd name="connsiteX142" fmla="*/ 3644900 w 8051800"/>
                <a:gd name="connsiteY142" fmla="*/ 114448 h 2330613"/>
                <a:gd name="connsiteX143" fmla="*/ 2571750 w 8051800"/>
                <a:gd name="connsiteY143" fmla="*/ 114448 h 2330613"/>
                <a:gd name="connsiteX144" fmla="*/ 2463800 w 8051800"/>
                <a:gd name="connsiteY144" fmla="*/ 120798 h 2330613"/>
                <a:gd name="connsiteX145" fmla="*/ 2216150 w 8051800"/>
                <a:gd name="connsiteY145" fmla="*/ 133498 h 2330613"/>
                <a:gd name="connsiteX146" fmla="*/ 2095500 w 8051800"/>
                <a:gd name="connsiteY146" fmla="*/ 146198 h 2330613"/>
                <a:gd name="connsiteX147" fmla="*/ 1809750 w 8051800"/>
                <a:gd name="connsiteY147" fmla="*/ 165248 h 2330613"/>
                <a:gd name="connsiteX148" fmla="*/ 1676400 w 8051800"/>
                <a:gd name="connsiteY148" fmla="*/ 177948 h 2330613"/>
                <a:gd name="connsiteX149" fmla="*/ 1543050 w 8051800"/>
                <a:gd name="connsiteY149" fmla="*/ 184298 h 2330613"/>
                <a:gd name="connsiteX150" fmla="*/ 1244600 w 8051800"/>
                <a:gd name="connsiteY150" fmla="*/ 177948 h 2330613"/>
                <a:gd name="connsiteX151" fmla="*/ 1162050 w 8051800"/>
                <a:gd name="connsiteY151" fmla="*/ 171598 h 2330613"/>
                <a:gd name="connsiteX152" fmla="*/ 1016000 w 8051800"/>
                <a:gd name="connsiteY152" fmla="*/ 165248 h 2330613"/>
                <a:gd name="connsiteX153" fmla="*/ 590550 w 8051800"/>
                <a:gd name="connsiteY153" fmla="*/ 171598 h 2330613"/>
                <a:gd name="connsiteX154" fmla="*/ 482600 w 8051800"/>
                <a:gd name="connsiteY154" fmla="*/ 177948 h 2330613"/>
                <a:gd name="connsiteX155" fmla="*/ 387350 w 8051800"/>
                <a:gd name="connsiteY155" fmla="*/ 196998 h 2330613"/>
                <a:gd name="connsiteX156" fmla="*/ 349250 w 8051800"/>
                <a:gd name="connsiteY156" fmla="*/ 203348 h 2330613"/>
                <a:gd name="connsiteX157" fmla="*/ 304800 w 8051800"/>
                <a:gd name="connsiteY157" fmla="*/ 222398 h 2330613"/>
                <a:gd name="connsiteX158" fmla="*/ 260350 w 8051800"/>
                <a:gd name="connsiteY158" fmla="*/ 235098 h 2330613"/>
                <a:gd name="connsiteX159" fmla="*/ 241300 w 8051800"/>
                <a:gd name="connsiteY159" fmla="*/ 247798 h 2330613"/>
                <a:gd name="connsiteX160" fmla="*/ 215900 w 8051800"/>
                <a:gd name="connsiteY160" fmla="*/ 260498 h 2330613"/>
                <a:gd name="connsiteX161" fmla="*/ 158750 w 8051800"/>
                <a:gd name="connsiteY161" fmla="*/ 292248 h 2330613"/>
                <a:gd name="connsiteX162" fmla="*/ 127000 w 8051800"/>
                <a:gd name="connsiteY162" fmla="*/ 330348 h 2330613"/>
                <a:gd name="connsiteX163" fmla="*/ 95250 w 8051800"/>
                <a:gd name="connsiteY163" fmla="*/ 374798 h 2330613"/>
                <a:gd name="connsiteX164" fmla="*/ 76200 w 8051800"/>
                <a:gd name="connsiteY164" fmla="*/ 419248 h 2330613"/>
                <a:gd name="connsiteX165" fmla="*/ 69850 w 8051800"/>
                <a:gd name="connsiteY165" fmla="*/ 457348 h 2330613"/>
                <a:gd name="connsiteX166" fmla="*/ 57150 w 8051800"/>
                <a:gd name="connsiteY166" fmla="*/ 482748 h 2330613"/>
                <a:gd name="connsiteX167" fmla="*/ 38100 w 8051800"/>
                <a:gd name="connsiteY167" fmla="*/ 628798 h 2330613"/>
                <a:gd name="connsiteX168" fmla="*/ 31750 w 8051800"/>
                <a:gd name="connsiteY168" fmla="*/ 660548 h 2330613"/>
                <a:gd name="connsiteX169" fmla="*/ 25400 w 8051800"/>
                <a:gd name="connsiteY169" fmla="*/ 704998 h 2330613"/>
                <a:gd name="connsiteX170" fmla="*/ 19050 w 8051800"/>
                <a:gd name="connsiteY170" fmla="*/ 730398 h 2330613"/>
                <a:gd name="connsiteX171" fmla="*/ 0 w 8051800"/>
                <a:gd name="connsiteY171" fmla="*/ 812948 h 2330613"/>
                <a:gd name="connsiteX172" fmla="*/ 6350 w 8051800"/>
                <a:gd name="connsiteY172" fmla="*/ 1257448 h 2330613"/>
                <a:gd name="connsiteX173" fmla="*/ 12700 w 8051800"/>
                <a:gd name="connsiteY173" fmla="*/ 1282848 h 2330613"/>
                <a:gd name="connsiteX174" fmla="*/ 19050 w 8051800"/>
                <a:gd name="connsiteY174" fmla="*/ 1638448 h 2330613"/>
                <a:gd name="connsiteX175" fmla="*/ 25400 w 8051800"/>
                <a:gd name="connsiteY175" fmla="*/ 1676548 h 2330613"/>
                <a:gd name="connsiteX176" fmla="*/ 38100 w 8051800"/>
                <a:gd name="connsiteY176" fmla="*/ 1727348 h 2330613"/>
                <a:gd name="connsiteX177" fmla="*/ 44450 w 8051800"/>
                <a:gd name="connsiteY177" fmla="*/ 1803548 h 2330613"/>
                <a:gd name="connsiteX178" fmla="*/ 50800 w 8051800"/>
                <a:gd name="connsiteY178" fmla="*/ 1822598 h 2330613"/>
                <a:gd name="connsiteX179" fmla="*/ 63500 w 8051800"/>
                <a:gd name="connsiteY179" fmla="*/ 1873398 h 2330613"/>
                <a:gd name="connsiteX180" fmla="*/ 76200 w 8051800"/>
                <a:gd name="connsiteY180" fmla="*/ 1930548 h 2330613"/>
                <a:gd name="connsiteX181" fmla="*/ 88900 w 8051800"/>
                <a:gd name="connsiteY181" fmla="*/ 1955948 h 2330613"/>
                <a:gd name="connsiteX182" fmla="*/ 120650 w 8051800"/>
                <a:gd name="connsiteY182" fmla="*/ 2057548 h 2330613"/>
                <a:gd name="connsiteX183" fmla="*/ 139700 w 8051800"/>
                <a:gd name="connsiteY183" fmla="*/ 2089298 h 2330613"/>
                <a:gd name="connsiteX184" fmla="*/ 146050 w 8051800"/>
                <a:gd name="connsiteY184" fmla="*/ 2108348 h 2330613"/>
                <a:gd name="connsiteX185" fmla="*/ 158750 w 8051800"/>
                <a:gd name="connsiteY185" fmla="*/ 2127398 h 2330613"/>
                <a:gd name="connsiteX186" fmla="*/ 177800 w 8051800"/>
                <a:gd name="connsiteY186" fmla="*/ 2165498 h 2330613"/>
                <a:gd name="connsiteX187" fmla="*/ 196850 w 8051800"/>
                <a:gd name="connsiteY187" fmla="*/ 2248048 h 2330613"/>
                <a:gd name="connsiteX188" fmla="*/ 209550 w 8051800"/>
                <a:gd name="connsiteY188" fmla="*/ 2267098 h 2330613"/>
                <a:gd name="connsiteX189" fmla="*/ 215900 w 8051800"/>
                <a:gd name="connsiteY189" fmla="*/ 2286148 h 2330613"/>
                <a:gd name="connsiteX190" fmla="*/ 234950 w 8051800"/>
                <a:gd name="connsiteY190" fmla="*/ 2298848 h 2330613"/>
                <a:gd name="connsiteX191" fmla="*/ 254000 w 8051800"/>
                <a:gd name="connsiteY19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486150 w 8051800"/>
                <a:gd name="connsiteY7" fmla="*/ 2114698 h 2330613"/>
                <a:gd name="connsiteX8" fmla="*/ 3517900 w 8051800"/>
                <a:gd name="connsiteY8" fmla="*/ 2108348 h 2330613"/>
                <a:gd name="connsiteX9" fmla="*/ 3740150 w 8051800"/>
                <a:gd name="connsiteY9" fmla="*/ 2089298 h 2330613"/>
                <a:gd name="connsiteX10" fmla="*/ 3810000 w 8051800"/>
                <a:gd name="connsiteY10" fmla="*/ 2082948 h 2330613"/>
                <a:gd name="connsiteX11" fmla="*/ 3917950 w 8051800"/>
                <a:gd name="connsiteY11" fmla="*/ 2070248 h 2330613"/>
                <a:gd name="connsiteX12" fmla="*/ 3994150 w 8051800"/>
                <a:gd name="connsiteY12" fmla="*/ 2057548 h 2330613"/>
                <a:gd name="connsiteX13" fmla="*/ 4152900 w 8051800"/>
                <a:gd name="connsiteY13" fmla="*/ 2044848 h 2330613"/>
                <a:gd name="connsiteX14" fmla="*/ 4260850 w 8051800"/>
                <a:gd name="connsiteY14" fmla="*/ 2025798 h 2330613"/>
                <a:gd name="connsiteX15" fmla="*/ 4305300 w 8051800"/>
                <a:gd name="connsiteY15" fmla="*/ 2013098 h 2330613"/>
                <a:gd name="connsiteX16" fmla="*/ 4413250 w 8051800"/>
                <a:gd name="connsiteY16" fmla="*/ 2000398 h 2330613"/>
                <a:gd name="connsiteX17" fmla="*/ 4514850 w 8051800"/>
                <a:gd name="connsiteY17" fmla="*/ 1981348 h 2330613"/>
                <a:gd name="connsiteX18" fmla="*/ 4559300 w 8051800"/>
                <a:gd name="connsiteY18" fmla="*/ 1974998 h 2330613"/>
                <a:gd name="connsiteX19" fmla="*/ 4610100 w 8051800"/>
                <a:gd name="connsiteY19" fmla="*/ 1962298 h 2330613"/>
                <a:gd name="connsiteX20" fmla="*/ 4686300 w 8051800"/>
                <a:gd name="connsiteY20" fmla="*/ 1949598 h 2330613"/>
                <a:gd name="connsiteX21" fmla="*/ 4756150 w 8051800"/>
                <a:gd name="connsiteY21" fmla="*/ 1930548 h 2330613"/>
                <a:gd name="connsiteX22" fmla="*/ 4826000 w 8051800"/>
                <a:gd name="connsiteY22" fmla="*/ 1917848 h 2330613"/>
                <a:gd name="connsiteX23" fmla="*/ 4857750 w 8051800"/>
                <a:gd name="connsiteY23" fmla="*/ 1905148 h 2330613"/>
                <a:gd name="connsiteX24" fmla="*/ 4914900 w 8051800"/>
                <a:gd name="connsiteY24" fmla="*/ 1892448 h 2330613"/>
                <a:gd name="connsiteX25" fmla="*/ 4953000 w 8051800"/>
                <a:gd name="connsiteY25" fmla="*/ 1879748 h 2330613"/>
                <a:gd name="connsiteX26" fmla="*/ 5010150 w 8051800"/>
                <a:gd name="connsiteY26" fmla="*/ 1867048 h 2330613"/>
                <a:gd name="connsiteX27" fmla="*/ 5041900 w 8051800"/>
                <a:gd name="connsiteY27" fmla="*/ 1854348 h 2330613"/>
                <a:gd name="connsiteX28" fmla="*/ 5086350 w 8051800"/>
                <a:gd name="connsiteY28" fmla="*/ 1847998 h 2330613"/>
                <a:gd name="connsiteX29" fmla="*/ 5168900 w 8051800"/>
                <a:gd name="connsiteY29" fmla="*/ 1835298 h 2330613"/>
                <a:gd name="connsiteX30" fmla="*/ 5213350 w 8051800"/>
                <a:gd name="connsiteY30" fmla="*/ 1822598 h 2330613"/>
                <a:gd name="connsiteX31" fmla="*/ 5289550 w 8051800"/>
                <a:gd name="connsiteY31" fmla="*/ 1803548 h 2330613"/>
                <a:gd name="connsiteX32" fmla="*/ 5308600 w 8051800"/>
                <a:gd name="connsiteY32" fmla="*/ 1797198 h 2330613"/>
                <a:gd name="connsiteX33" fmla="*/ 5334000 w 8051800"/>
                <a:gd name="connsiteY33" fmla="*/ 1790848 h 2330613"/>
                <a:gd name="connsiteX34" fmla="*/ 5372100 w 8051800"/>
                <a:gd name="connsiteY34" fmla="*/ 1778148 h 2330613"/>
                <a:gd name="connsiteX35" fmla="*/ 5435600 w 8051800"/>
                <a:gd name="connsiteY35" fmla="*/ 1771798 h 2330613"/>
                <a:gd name="connsiteX36" fmla="*/ 5480050 w 8051800"/>
                <a:gd name="connsiteY36" fmla="*/ 1765448 h 2330613"/>
                <a:gd name="connsiteX37" fmla="*/ 5556250 w 8051800"/>
                <a:gd name="connsiteY37" fmla="*/ 1746398 h 2330613"/>
                <a:gd name="connsiteX38" fmla="*/ 5581650 w 8051800"/>
                <a:gd name="connsiteY38" fmla="*/ 1740048 h 2330613"/>
                <a:gd name="connsiteX39" fmla="*/ 5619750 w 8051800"/>
                <a:gd name="connsiteY39" fmla="*/ 1733698 h 2330613"/>
                <a:gd name="connsiteX40" fmla="*/ 5676900 w 8051800"/>
                <a:gd name="connsiteY40" fmla="*/ 1714648 h 2330613"/>
                <a:gd name="connsiteX41" fmla="*/ 5708650 w 8051800"/>
                <a:gd name="connsiteY41" fmla="*/ 1701948 h 2330613"/>
                <a:gd name="connsiteX42" fmla="*/ 5734050 w 8051800"/>
                <a:gd name="connsiteY42" fmla="*/ 1695598 h 2330613"/>
                <a:gd name="connsiteX43" fmla="*/ 5803900 w 8051800"/>
                <a:gd name="connsiteY43" fmla="*/ 1682898 h 2330613"/>
                <a:gd name="connsiteX44" fmla="*/ 5854700 w 8051800"/>
                <a:gd name="connsiteY44" fmla="*/ 1657498 h 2330613"/>
                <a:gd name="connsiteX45" fmla="*/ 5911850 w 8051800"/>
                <a:gd name="connsiteY45" fmla="*/ 1638448 h 2330613"/>
                <a:gd name="connsiteX46" fmla="*/ 5930900 w 8051800"/>
                <a:gd name="connsiteY46" fmla="*/ 1632098 h 2330613"/>
                <a:gd name="connsiteX47" fmla="*/ 5969000 w 8051800"/>
                <a:gd name="connsiteY47" fmla="*/ 1613048 h 2330613"/>
                <a:gd name="connsiteX48" fmla="*/ 5994400 w 8051800"/>
                <a:gd name="connsiteY48" fmla="*/ 1606698 h 2330613"/>
                <a:gd name="connsiteX49" fmla="*/ 6026150 w 8051800"/>
                <a:gd name="connsiteY49" fmla="*/ 1593998 h 2330613"/>
                <a:gd name="connsiteX50" fmla="*/ 6064250 w 8051800"/>
                <a:gd name="connsiteY50" fmla="*/ 1581298 h 2330613"/>
                <a:gd name="connsiteX51" fmla="*/ 6096000 w 8051800"/>
                <a:gd name="connsiteY51" fmla="*/ 1568598 h 2330613"/>
                <a:gd name="connsiteX52" fmla="*/ 6127750 w 8051800"/>
                <a:gd name="connsiteY52" fmla="*/ 1562248 h 2330613"/>
                <a:gd name="connsiteX53" fmla="*/ 6184900 w 8051800"/>
                <a:gd name="connsiteY53" fmla="*/ 1536848 h 2330613"/>
                <a:gd name="connsiteX54" fmla="*/ 6210300 w 8051800"/>
                <a:gd name="connsiteY54" fmla="*/ 1530498 h 2330613"/>
                <a:gd name="connsiteX55" fmla="*/ 6292850 w 8051800"/>
                <a:gd name="connsiteY55" fmla="*/ 1505098 h 2330613"/>
                <a:gd name="connsiteX56" fmla="*/ 6318250 w 8051800"/>
                <a:gd name="connsiteY56" fmla="*/ 1492398 h 2330613"/>
                <a:gd name="connsiteX57" fmla="*/ 6369050 w 8051800"/>
                <a:gd name="connsiteY57" fmla="*/ 1473348 h 2330613"/>
                <a:gd name="connsiteX58" fmla="*/ 6413500 w 8051800"/>
                <a:gd name="connsiteY58" fmla="*/ 1447948 h 2330613"/>
                <a:gd name="connsiteX59" fmla="*/ 6464300 w 8051800"/>
                <a:gd name="connsiteY59" fmla="*/ 1422548 h 2330613"/>
                <a:gd name="connsiteX60" fmla="*/ 6483350 w 8051800"/>
                <a:gd name="connsiteY60" fmla="*/ 1409848 h 2330613"/>
                <a:gd name="connsiteX61" fmla="*/ 6521450 w 8051800"/>
                <a:gd name="connsiteY61" fmla="*/ 1397148 h 2330613"/>
                <a:gd name="connsiteX62" fmla="*/ 6565900 w 8051800"/>
                <a:gd name="connsiteY62" fmla="*/ 1365398 h 2330613"/>
                <a:gd name="connsiteX63" fmla="*/ 6610350 w 8051800"/>
                <a:gd name="connsiteY63" fmla="*/ 1346348 h 2330613"/>
                <a:gd name="connsiteX64" fmla="*/ 6635750 w 8051800"/>
                <a:gd name="connsiteY64" fmla="*/ 1327298 h 2330613"/>
                <a:gd name="connsiteX65" fmla="*/ 6654800 w 8051800"/>
                <a:gd name="connsiteY65" fmla="*/ 1320948 h 2330613"/>
                <a:gd name="connsiteX66" fmla="*/ 6699250 w 8051800"/>
                <a:gd name="connsiteY66" fmla="*/ 1295548 h 2330613"/>
                <a:gd name="connsiteX67" fmla="*/ 6743700 w 8051800"/>
                <a:gd name="connsiteY67" fmla="*/ 1263798 h 2330613"/>
                <a:gd name="connsiteX68" fmla="*/ 6807200 w 8051800"/>
                <a:gd name="connsiteY68" fmla="*/ 1232048 h 2330613"/>
                <a:gd name="connsiteX69" fmla="*/ 6838950 w 8051800"/>
                <a:gd name="connsiteY69" fmla="*/ 1219348 h 2330613"/>
                <a:gd name="connsiteX70" fmla="*/ 6864350 w 8051800"/>
                <a:gd name="connsiteY70" fmla="*/ 1200298 h 2330613"/>
                <a:gd name="connsiteX71" fmla="*/ 6902450 w 8051800"/>
                <a:gd name="connsiteY71" fmla="*/ 1187598 h 2330613"/>
                <a:gd name="connsiteX72" fmla="*/ 6934200 w 8051800"/>
                <a:gd name="connsiteY72" fmla="*/ 1168548 h 2330613"/>
                <a:gd name="connsiteX73" fmla="*/ 6959600 w 8051800"/>
                <a:gd name="connsiteY73" fmla="*/ 1149498 h 2330613"/>
                <a:gd name="connsiteX74" fmla="*/ 6991350 w 8051800"/>
                <a:gd name="connsiteY74" fmla="*/ 1136798 h 2330613"/>
                <a:gd name="connsiteX75" fmla="*/ 7016750 w 8051800"/>
                <a:gd name="connsiteY75" fmla="*/ 1124098 h 2330613"/>
                <a:gd name="connsiteX76" fmla="*/ 7048500 w 8051800"/>
                <a:gd name="connsiteY76" fmla="*/ 1111398 h 2330613"/>
                <a:gd name="connsiteX77" fmla="*/ 7099300 w 8051800"/>
                <a:gd name="connsiteY77" fmla="*/ 1085998 h 2330613"/>
                <a:gd name="connsiteX78" fmla="*/ 7137400 w 8051800"/>
                <a:gd name="connsiteY78" fmla="*/ 1066948 h 2330613"/>
                <a:gd name="connsiteX79" fmla="*/ 7169150 w 8051800"/>
                <a:gd name="connsiteY79" fmla="*/ 1041548 h 2330613"/>
                <a:gd name="connsiteX80" fmla="*/ 7188200 w 8051800"/>
                <a:gd name="connsiteY80" fmla="*/ 1035198 h 2330613"/>
                <a:gd name="connsiteX81" fmla="*/ 7213600 w 8051800"/>
                <a:gd name="connsiteY81" fmla="*/ 1016148 h 2330613"/>
                <a:gd name="connsiteX82" fmla="*/ 7239000 w 8051800"/>
                <a:gd name="connsiteY82" fmla="*/ 1003448 h 2330613"/>
                <a:gd name="connsiteX83" fmla="*/ 7264400 w 8051800"/>
                <a:gd name="connsiteY83" fmla="*/ 984398 h 2330613"/>
                <a:gd name="connsiteX84" fmla="*/ 7289800 w 8051800"/>
                <a:gd name="connsiteY84" fmla="*/ 971698 h 2330613"/>
                <a:gd name="connsiteX85" fmla="*/ 7353300 w 8051800"/>
                <a:gd name="connsiteY85" fmla="*/ 933598 h 2330613"/>
                <a:gd name="connsiteX86" fmla="*/ 7378700 w 8051800"/>
                <a:gd name="connsiteY86" fmla="*/ 920898 h 2330613"/>
                <a:gd name="connsiteX87" fmla="*/ 7423150 w 8051800"/>
                <a:gd name="connsiteY87" fmla="*/ 889148 h 2330613"/>
                <a:gd name="connsiteX88" fmla="*/ 7454900 w 8051800"/>
                <a:gd name="connsiteY88" fmla="*/ 870098 h 2330613"/>
                <a:gd name="connsiteX89" fmla="*/ 7493000 w 8051800"/>
                <a:gd name="connsiteY89" fmla="*/ 844698 h 2330613"/>
                <a:gd name="connsiteX90" fmla="*/ 7512050 w 8051800"/>
                <a:gd name="connsiteY90" fmla="*/ 831998 h 2330613"/>
                <a:gd name="connsiteX91" fmla="*/ 7537450 w 8051800"/>
                <a:gd name="connsiteY91" fmla="*/ 819298 h 2330613"/>
                <a:gd name="connsiteX92" fmla="*/ 7569200 w 8051800"/>
                <a:gd name="connsiteY92" fmla="*/ 793898 h 2330613"/>
                <a:gd name="connsiteX93" fmla="*/ 7588250 w 8051800"/>
                <a:gd name="connsiteY93" fmla="*/ 781198 h 2330613"/>
                <a:gd name="connsiteX94" fmla="*/ 7613650 w 8051800"/>
                <a:gd name="connsiteY94" fmla="*/ 762148 h 2330613"/>
                <a:gd name="connsiteX95" fmla="*/ 7639050 w 8051800"/>
                <a:gd name="connsiteY95" fmla="*/ 749448 h 2330613"/>
                <a:gd name="connsiteX96" fmla="*/ 7715250 w 8051800"/>
                <a:gd name="connsiteY96" fmla="*/ 679598 h 2330613"/>
                <a:gd name="connsiteX97" fmla="*/ 7747000 w 8051800"/>
                <a:gd name="connsiteY97" fmla="*/ 647848 h 2330613"/>
                <a:gd name="connsiteX98" fmla="*/ 7791450 w 8051800"/>
                <a:gd name="connsiteY98" fmla="*/ 609748 h 2330613"/>
                <a:gd name="connsiteX99" fmla="*/ 7804150 w 8051800"/>
                <a:gd name="connsiteY99" fmla="*/ 590698 h 2330613"/>
                <a:gd name="connsiteX100" fmla="*/ 7823200 w 8051800"/>
                <a:gd name="connsiteY100" fmla="*/ 577998 h 2330613"/>
                <a:gd name="connsiteX101" fmla="*/ 7842250 w 8051800"/>
                <a:gd name="connsiteY101" fmla="*/ 558948 h 2330613"/>
                <a:gd name="connsiteX102" fmla="*/ 7899400 w 8051800"/>
                <a:gd name="connsiteY102" fmla="*/ 508148 h 2330613"/>
                <a:gd name="connsiteX103" fmla="*/ 7912100 w 8051800"/>
                <a:gd name="connsiteY103" fmla="*/ 489098 h 2330613"/>
                <a:gd name="connsiteX104" fmla="*/ 7950200 w 8051800"/>
                <a:gd name="connsiteY104" fmla="*/ 463698 h 2330613"/>
                <a:gd name="connsiteX105" fmla="*/ 7975600 w 8051800"/>
                <a:gd name="connsiteY105" fmla="*/ 425598 h 2330613"/>
                <a:gd name="connsiteX106" fmla="*/ 7988300 w 8051800"/>
                <a:gd name="connsiteY106" fmla="*/ 406548 h 2330613"/>
                <a:gd name="connsiteX107" fmla="*/ 8007350 w 8051800"/>
                <a:gd name="connsiteY107" fmla="*/ 387498 h 2330613"/>
                <a:gd name="connsiteX108" fmla="*/ 8026400 w 8051800"/>
                <a:gd name="connsiteY108" fmla="*/ 349398 h 2330613"/>
                <a:gd name="connsiteX109" fmla="*/ 8045450 w 8051800"/>
                <a:gd name="connsiteY109" fmla="*/ 285898 h 2330613"/>
                <a:gd name="connsiteX110" fmla="*/ 8051800 w 8051800"/>
                <a:gd name="connsiteY110" fmla="*/ 247798 h 2330613"/>
                <a:gd name="connsiteX111" fmla="*/ 8045450 w 8051800"/>
                <a:gd name="connsiteY111" fmla="*/ 190648 h 2330613"/>
                <a:gd name="connsiteX112" fmla="*/ 8039100 w 8051800"/>
                <a:gd name="connsiteY112" fmla="*/ 171598 h 2330613"/>
                <a:gd name="connsiteX113" fmla="*/ 7994650 w 8051800"/>
                <a:gd name="connsiteY113" fmla="*/ 146198 h 2330613"/>
                <a:gd name="connsiteX114" fmla="*/ 7962900 w 8051800"/>
                <a:gd name="connsiteY114" fmla="*/ 133498 h 2330613"/>
                <a:gd name="connsiteX115" fmla="*/ 7943850 w 8051800"/>
                <a:gd name="connsiteY115" fmla="*/ 127148 h 2330613"/>
                <a:gd name="connsiteX116" fmla="*/ 7740650 w 8051800"/>
                <a:gd name="connsiteY116" fmla="*/ 108098 h 2330613"/>
                <a:gd name="connsiteX117" fmla="*/ 7315200 w 8051800"/>
                <a:gd name="connsiteY117" fmla="*/ 95398 h 2330613"/>
                <a:gd name="connsiteX118" fmla="*/ 7251700 w 8051800"/>
                <a:gd name="connsiteY118" fmla="*/ 89048 h 2330613"/>
                <a:gd name="connsiteX119" fmla="*/ 7105650 w 8051800"/>
                <a:gd name="connsiteY119" fmla="*/ 76348 h 2330613"/>
                <a:gd name="connsiteX120" fmla="*/ 6946900 w 8051800"/>
                <a:gd name="connsiteY120" fmla="*/ 82698 h 2330613"/>
                <a:gd name="connsiteX121" fmla="*/ 6597650 w 8051800"/>
                <a:gd name="connsiteY121" fmla="*/ 69998 h 2330613"/>
                <a:gd name="connsiteX122" fmla="*/ 6413500 w 8051800"/>
                <a:gd name="connsiteY122" fmla="*/ 57298 h 2330613"/>
                <a:gd name="connsiteX123" fmla="*/ 6083300 w 8051800"/>
                <a:gd name="connsiteY123" fmla="*/ 76348 h 2330613"/>
                <a:gd name="connsiteX124" fmla="*/ 5886450 w 8051800"/>
                <a:gd name="connsiteY124" fmla="*/ 69998 h 2330613"/>
                <a:gd name="connsiteX125" fmla="*/ 5810250 w 8051800"/>
                <a:gd name="connsiteY125" fmla="*/ 63648 h 2330613"/>
                <a:gd name="connsiteX126" fmla="*/ 5784850 w 8051800"/>
                <a:gd name="connsiteY126" fmla="*/ 57298 h 2330613"/>
                <a:gd name="connsiteX127" fmla="*/ 5740400 w 8051800"/>
                <a:gd name="connsiteY127" fmla="*/ 50948 h 2330613"/>
                <a:gd name="connsiteX128" fmla="*/ 5645150 w 8051800"/>
                <a:gd name="connsiteY128" fmla="*/ 44598 h 2330613"/>
                <a:gd name="connsiteX129" fmla="*/ 5568950 w 8051800"/>
                <a:gd name="connsiteY129" fmla="*/ 38248 h 2330613"/>
                <a:gd name="connsiteX130" fmla="*/ 5473700 w 8051800"/>
                <a:gd name="connsiteY130" fmla="*/ 31898 h 2330613"/>
                <a:gd name="connsiteX131" fmla="*/ 5422900 w 8051800"/>
                <a:gd name="connsiteY131" fmla="*/ 25548 h 2330613"/>
                <a:gd name="connsiteX132" fmla="*/ 5321300 w 8051800"/>
                <a:gd name="connsiteY132" fmla="*/ 19198 h 2330613"/>
                <a:gd name="connsiteX133" fmla="*/ 4800600 w 8051800"/>
                <a:gd name="connsiteY133" fmla="*/ 19198 h 2330613"/>
                <a:gd name="connsiteX134" fmla="*/ 4622800 w 8051800"/>
                <a:gd name="connsiteY134" fmla="*/ 25548 h 2330613"/>
                <a:gd name="connsiteX135" fmla="*/ 4375150 w 8051800"/>
                <a:gd name="connsiteY135" fmla="*/ 44598 h 2330613"/>
                <a:gd name="connsiteX136" fmla="*/ 4286250 w 8051800"/>
                <a:gd name="connsiteY136" fmla="*/ 50948 h 2330613"/>
                <a:gd name="connsiteX137" fmla="*/ 4254500 w 8051800"/>
                <a:gd name="connsiteY137" fmla="*/ 57298 h 2330613"/>
                <a:gd name="connsiteX138" fmla="*/ 4089400 w 8051800"/>
                <a:gd name="connsiteY138" fmla="*/ 69998 h 2330613"/>
                <a:gd name="connsiteX139" fmla="*/ 4064000 w 8051800"/>
                <a:gd name="connsiteY139" fmla="*/ 76348 h 2330613"/>
                <a:gd name="connsiteX140" fmla="*/ 3771900 w 8051800"/>
                <a:gd name="connsiteY140" fmla="*/ 101748 h 2330613"/>
                <a:gd name="connsiteX141" fmla="*/ 3644900 w 8051800"/>
                <a:gd name="connsiteY141" fmla="*/ 114448 h 2330613"/>
                <a:gd name="connsiteX142" fmla="*/ 2571750 w 8051800"/>
                <a:gd name="connsiteY142" fmla="*/ 114448 h 2330613"/>
                <a:gd name="connsiteX143" fmla="*/ 2463800 w 8051800"/>
                <a:gd name="connsiteY143" fmla="*/ 120798 h 2330613"/>
                <a:gd name="connsiteX144" fmla="*/ 2216150 w 8051800"/>
                <a:gd name="connsiteY144" fmla="*/ 133498 h 2330613"/>
                <a:gd name="connsiteX145" fmla="*/ 2095500 w 8051800"/>
                <a:gd name="connsiteY145" fmla="*/ 146198 h 2330613"/>
                <a:gd name="connsiteX146" fmla="*/ 1809750 w 8051800"/>
                <a:gd name="connsiteY146" fmla="*/ 165248 h 2330613"/>
                <a:gd name="connsiteX147" fmla="*/ 1676400 w 8051800"/>
                <a:gd name="connsiteY147" fmla="*/ 177948 h 2330613"/>
                <a:gd name="connsiteX148" fmla="*/ 1543050 w 8051800"/>
                <a:gd name="connsiteY148" fmla="*/ 184298 h 2330613"/>
                <a:gd name="connsiteX149" fmla="*/ 1244600 w 8051800"/>
                <a:gd name="connsiteY149" fmla="*/ 177948 h 2330613"/>
                <a:gd name="connsiteX150" fmla="*/ 1162050 w 8051800"/>
                <a:gd name="connsiteY150" fmla="*/ 171598 h 2330613"/>
                <a:gd name="connsiteX151" fmla="*/ 1016000 w 8051800"/>
                <a:gd name="connsiteY151" fmla="*/ 165248 h 2330613"/>
                <a:gd name="connsiteX152" fmla="*/ 590550 w 8051800"/>
                <a:gd name="connsiteY152" fmla="*/ 171598 h 2330613"/>
                <a:gd name="connsiteX153" fmla="*/ 482600 w 8051800"/>
                <a:gd name="connsiteY153" fmla="*/ 177948 h 2330613"/>
                <a:gd name="connsiteX154" fmla="*/ 387350 w 8051800"/>
                <a:gd name="connsiteY154" fmla="*/ 196998 h 2330613"/>
                <a:gd name="connsiteX155" fmla="*/ 349250 w 8051800"/>
                <a:gd name="connsiteY155" fmla="*/ 203348 h 2330613"/>
                <a:gd name="connsiteX156" fmla="*/ 304800 w 8051800"/>
                <a:gd name="connsiteY156" fmla="*/ 222398 h 2330613"/>
                <a:gd name="connsiteX157" fmla="*/ 260350 w 8051800"/>
                <a:gd name="connsiteY157" fmla="*/ 235098 h 2330613"/>
                <a:gd name="connsiteX158" fmla="*/ 241300 w 8051800"/>
                <a:gd name="connsiteY158" fmla="*/ 247798 h 2330613"/>
                <a:gd name="connsiteX159" fmla="*/ 215900 w 8051800"/>
                <a:gd name="connsiteY159" fmla="*/ 260498 h 2330613"/>
                <a:gd name="connsiteX160" fmla="*/ 158750 w 8051800"/>
                <a:gd name="connsiteY160" fmla="*/ 292248 h 2330613"/>
                <a:gd name="connsiteX161" fmla="*/ 127000 w 8051800"/>
                <a:gd name="connsiteY161" fmla="*/ 330348 h 2330613"/>
                <a:gd name="connsiteX162" fmla="*/ 95250 w 8051800"/>
                <a:gd name="connsiteY162" fmla="*/ 374798 h 2330613"/>
                <a:gd name="connsiteX163" fmla="*/ 76200 w 8051800"/>
                <a:gd name="connsiteY163" fmla="*/ 419248 h 2330613"/>
                <a:gd name="connsiteX164" fmla="*/ 69850 w 8051800"/>
                <a:gd name="connsiteY164" fmla="*/ 457348 h 2330613"/>
                <a:gd name="connsiteX165" fmla="*/ 57150 w 8051800"/>
                <a:gd name="connsiteY165" fmla="*/ 482748 h 2330613"/>
                <a:gd name="connsiteX166" fmla="*/ 38100 w 8051800"/>
                <a:gd name="connsiteY166" fmla="*/ 628798 h 2330613"/>
                <a:gd name="connsiteX167" fmla="*/ 31750 w 8051800"/>
                <a:gd name="connsiteY167" fmla="*/ 660548 h 2330613"/>
                <a:gd name="connsiteX168" fmla="*/ 25400 w 8051800"/>
                <a:gd name="connsiteY168" fmla="*/ 704998 h 2330613"/>
                <a:gd name="connsiteX169" fmla="*/ 19050 w 8051800"/>
                <a:gd name="connsiteY169" fmla="*/ 730398 h 2330613"/>
                <a:gd name="connsiteX170" fmla="*/ 0 w 8051800"/>
                <a:gd name="connsiteY170" fmla="*/ 812948 h 2330613"/>
                <a:gd name="connsiteX171" fmla="*/ 6350 w 8051800"/>
                <a:gd name="connsiteY171" fmla="*/ 1257448 h 2330613"/>
                <a:gd name="connsiteX172" fmla="*/ 12700 w 8051800"/>
                <a:gd name="connsiteY172" fmla="*/ 1282848 h 2330613"/>
                <a:gd name="connsiteX173" fmla="*/ 19050 w 8051800"/>
                <a:gd name="connsiteY173" fmla="*/ 1638448 h 2330613"/>
                <a:gd name="connsiteX174" fmla="*/ 25400 w 8051800"/>
                <a:gd name="connsiteY174" fmla="*/ 1676548 h 2330613"/>
                <a:gd name="connsiteX175" fmla="*/ 38100 w 8051800"/>
                <a:gd name="connsiteY175" fmla="*/ 1727348 h 2330613"/>
                <a:gd name="connsiteX176" fmla="*/ 44450 w 8051800"/>
                <a:gd name="connsiteY176" fmla="*/ 1803548 h 2330613"/>
                <a:gd name="connsiteX177" fmla="*/ 50800 w 8051800"/>
                <a:gd name="connsiteY177" fmla="*/ 1822598 h 2330613"/>
                <a:gd name="connsiteX178" fmla="*/ 63500 w 8051800"/>
                <a:gd name="connsiteY178" fmla="*/ 1873398 h 2330613"/>
                <a:gd name="connsiteX179" fmla="*/ 76200 w 8051800"/>
                <a:gd name="connsiteY179" fmla="*/ 1930548 h 2330613"/>
                <a:gd name="connsiteX180" fmla="*/ 88900 w 8051800"/>
                <a:gd name="connsiteY180" fmla="*/ 1955948 h 2330613"/>
                <a:gd name="connsiteX181" fmla="*/ 120650 w 8051800"/>
                <a:gd name="connsiteY181" fmla="*/ 2057548 h 2330613"/>
                <a:gd name="connsiteX182" fmla="*/ 139700 w 8051800"/>
                <a:gd name="connsiteY182" fmla="*/ 2089298 h 2330613"/>
                <a:gd name="connsiteX183" fmla="*/ 146050 w 8051800"/>
                <a:gd name="connsiteY183" fmla="*/ 2108348 h 2330613"/>
                <a:gd name="connsiteX184" fmla="*/ 158750 w 8051800"/>
                <a:gd name="connsiteY184" fmla="*/ 2127398 h 2330613"/>
                <a:gd name="connsiteX185" fmla="*/ 177800 w 8051800"/>
                <a:gd name="connsiteY185" fmla="*/ 2165498 h 2330613"/>
                <a:gd name="connsiteX186" fmla="*/ 196850 w 8051800"/>
                <a:gd name="connsiteY186" fmla="*/ 2248048 h 2330613"/>
                <a:gd name="connsiteX187" fmla="*/ 209550 w 8051800"/>
                <a:gd name="connsiteY187" fmla="*/ 2267098 h 2330613"/>
                <a:gd name="connsiteX188" fmla="*/ 215900 w 8051800"/>
                <a:gd name="connsiteY188" fmla="*/ 2286148 h 2330613"/>
                <a:gd name="connsiteX189" fmla="*/ 234950 w 8051800"/>
                <a:gd name="connsiteY189" fmla="*/ 2298848 h 2330613"/>
                <a:gd name="connsiteX190" fmla="*/ 254000 w 8051800"/>
                <a:gd name="connsiteY19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17900 w 8051800"/>
                <a:gd name="connsiteY7" fmla="*/ 2108348 h 2330613"/>
                <a:gd name="connsiteX8" fmla="*/ 3740150 w 8051800"/>
                <a:gd name="connsiteY8" fmla="*/ 2089298 h 2330613"/>
                <a:gd name="connsiteX9" fmla="*/ 3810000 w 8051800"/>
                <a:gd name="connsiteY9" fmla="*/ 2082948 h 2330613"/>
                <a:gd name="connsiteX10" fmla="*/ 3917950 w 8051800"/>
                <a:gd name="connsiteY10" fmla="*/ 2070248 h 2330613"/>
                <a:gd name="connsiteX11" fmla="*/ 3994150 w 8051800"/>
                <a:gd name="connsiteY11" fmla="*/ 2057548 h 2330613"/>
                <a:gd name="connsiteX12" fmla="*/ 4152900 w 8051800"/>
                <a:gd name="connsiteY12" fmla="*/ 2044848 h 2330613"/>
                <a:gd name="connsiteX13" fmla="*/ 4260850 w 8051800"/>
                <a:gd name="connsiteY13" fmla="*/ 2025798 h 2330613"/>
                <a:gd name="connsiteX14" fmla="*/ 4305300 w 8051800"/>
                <a:gd name="connsiteY14" fmla="*/ 2013098 h 2330613"/>
                <a:gd name="connsiteX15" fmla="*/ 4413250 w 8051800"/>
                <a:gd name="connsiteY15" fmla="*/ 2000398 h 2330613"/>
                <a:gd name="connsiteX16" fmla="*/ 4514850 w 8051800"/>
                <a:gd name="connsiteY16" fmla="*/ 1981348 h 2330613"/>
                <a:gd name="connsiteX17" fmla="*/ 4559300 w 8051800"/>
                <a:gd name="connsiteY17" fmla="*/ 1974998 h 2330613"/>
                <a:gd name="connsiteX18" fmla="*/ 4610100 w 8051800"/>
                <a:gd name="connsiteY18" fmla="*/ 1962298 h 2330613"/>
                <a:gd name="connsiteX19" fmla="*/ 4686300 w 8051800"/>
                <a:gd name="connsiteY19" fmla="*/ 1949598 h 2330613"/>
                <a:gd name="connsiteX20" fmla="*/ 4756150 w 8051800"/>
                <a:gd name="connsiteY20" fmla="*/ 1930548 h 2330613"/>
                <a:gd name="connsiteX21" fmla="*/ 4826000 w 8051800"/>
                <a:gd name="connsiteY21" fmla="*/ 1917848 h 2330613"/>
                <a:gd name="connsiteX22" fmla="*/ 4857750 w 8051800"/>
                <a:gd name="connsiteY22" fmla="*/ 1905148 h 2330613"/>
                <a:gd name="connsiteX23" fmla="*/ 4914900 w 8051800"/>
                <a:gd name="connsiteY23" fmla="*/ 1892448 h 2330613"/>
                <a:gd name="connsiteX24" fmla="*/ 4953000 w 8051800"/>
                <a:gd name="connsiteY24" fmla="*/ 1879748 h 2330613"/>
                <a:gd name="connsiteX25" fmla="*/ 5010150 w 8051800"/>
                <a:gd name="connsiteY25" fmla="*/ 1867048 h 2330613"/>
                <a:gd name="connsiteX26" fmla="*/ 5041900 w 8051800"/>
                <a:gd name="connsiteY26" fmla="*/ 1854348 h 2330613"/>
                <a:gd name="connsiteX27" fmla="*/ 5086350 w 8051800"/>
                <a:gd name="connsiteY27" fmla="*/ 1847998 h 2330613"/>
                <a:gd name="connsiteX28" fmla="*/ 5168900 w 8051800"/>
                <a:gd name="connsiteY28" fmla="*/ 1835298 h 2330613"/>
                <a:gd name="connsiteX29" fmla="*/ 5213350 w 8051800"/>
                <a:gd name="connsiteY29" fmla="*/ 1822598 h 2330613"/>
                <a:gd name="connsiteX30" fmla="*/ 5289550 w 8051800"/>
                <a:gd name="connsiteY30" fmla="*/ 1803548 h 2330613"/>
                <a:gd name="connsiteX31" fmla="*/ 5308600 w 8051800"/>
                <a:gd name="connsiteY31" fmla="*/ 1797198 h 2330613"/>
                <a:gd name="connsiteX32" fmla="*/ 5334000 w 8051800"/>
                <a:gd name="connsiteY32" fmla="*/ 1790848 h 2330613"/>
                <a:gd name="connsiteX33" fmla="*/ 5372100 w 8051800"/>
                <a:gd name="connsiteY33" fmla="*/ 1778148 h 2330613"/>
                <a:gd name="connsiteX34" fmla="*/ 5435600 w 8051800"/>
                <a:gd name="connsiteY34" fmla="*/ 1771798 h 2330613"/>
                <a:gd name="connsiteX35" fmla="*/ 5480050 w 8051800"/>
                <a:gd name="connsiteY35" fmla="*/ 1765448 h 2330613"/>
                <a:gd name="connsiteX36" fmla="*/ 5556250 w 8051800"/>
                <a:gd name="connsiteY36" fmla="*/ 1746398 h 2330613"/>
                <a:gd name="connsiteX37" fmla="*/ 5581650 w 8051800"/>
                <a:gd name="connsiteY37" fmla="*/ 1740048 h 2330613"/>
                <a:gd name="connsiteX38" fmla="*/ 5619750 w 8051800"/>
                <a:gd name="connsiteY38" fmla="*/ 1733698 h 2330613"/>
                <a:gd name="connsiteX39" fmla="*/ 5676900 w 8051800"/>
                <a:gd name="connsiteY39" fmla="*/ 1714648 h 2330613"/>
                <a:gd name="connsiteX40" fmla="*/ 5708650 w 8051800"/>
                <a:gd name="connsiteY40" fmla="*/ 1701948 h 2330613"/>
                <a:gd name="connsiteX41" fmla="*/ 5734050 w 8051800"/>
                <a:gd name="connsiteY41" fmla="*/ 1695598 h 2330613"/>
                <a:gd name="connsiteX42" fmla="*/ 5803900 w 8051800"/>
                <a:gd name="connsiteY42" fmla="*/ 1682898 h 2330613"/>
                <a:gd name="connsiteX43" fmla="*/ 5854700 w 8051800"/>
                <a:gd name="connsiteY43" fmla="*/ 1657498 h 2330613"/>
                <a:gd name="connsiteX44" fmla="*/ 5911850 w 8051800"/>
                <a:gd name="connsiteY44" fmla="*/ 1638448 h 2330613"/>
                <a:gd name="connsiteX45" fmla="*/ 5930900 w 8051800"/>
                <a:gd name="connsiteY45" fmla="*/ 1632098 h 2330613"/>
                <a:gd name="connsiteX46" fmla="*/ 5969000 w 8051800"/>
                <a:gd name="connsiteY46" fmla="*/ 1613048 h 2330613"/>
                <a:gd name="connsiteX47" fmla="*/ 5994400 w 8051800"/>
                <a:gd name="connsiteY47" fmla="*/ 1606698 h 2330613"/>
                <a:gd name="connsiteX48" fmla="*/ 6026150 w 8051800"/>
                <a:gd name="connsiteY48" fmla="*/ 1593998 h 2330613"/>
                <a:gd name="connsiteX49" fmla="*/ 6064250 w 8051800"/>
                <a:gd name="connsiteY49" fmla="*/ 1581298 h 2330613"/>
                <a:gd name="connsiteX50" fmla="*/ 6096000 w 8051800"/>
                <a:gd name="connsiteY50" fmla="*/ 1568598 h 2330613"/>
                <a:gd name="connsiteX51" fmla="*/ 6127750 w 8051800"/>
                <a:gd name="connsiteY51" fmla="*/ 1562248 h 2330613"/>
                <a:gd name="connsiteX52" fmla="*/ 6184900 w 8051800"/>
                <a:gd name="connsiteY52" fmla="*/ 1536848 h 2330613"/>
                <a:gd name="connsiteX53" fmla="*/ 6210300 w 8051800"/>
                <a:gd name="connsiteY53" fmla="*/ 1530498 h 2330613"/>
                <a:gd name="connsiteX54" fmla="*/ 6292850 w 8051800"/>
                <a:gd name="connsiteY54" fmla="*/ 1505098 h 2330613"/>
                <a:gd name="connsiteX55" fmla="*/ 6318250 w 8051800"/>
                <a:gd name="connsiteY55" fmla="*/ 1492398 h 2330613"/>
                <a:gd name="connsiteX56" fmla="*/ 6369050 w 8051800"/>
                <a:gd name="connsiteY56" fmla="*/ 1473348 h 2330613"/>
                <a:gd name="connsiteX57" fmla="*/ 6413500 w 8051800"/>
                <a:gd name="connsiteY57" fmla="*/ 1447948 h 2330613"/>
                <a:gd name="connsiteX58" fmla="*/ 6464300 w 8051800"/>
                <a:gd name="connsiteY58" fmla="*/ 1422548 h 2330613"/>
                <a:gd name="connsiteX59" fmla="*/ 6483350 w 8051800"/>
                <a:gd name="connsiteY59" fmla="*/ 1409848 h 2330613"/>
                <a:gd name="connsiteX60" fmla="*/ 6521450 w 8051800"/>
                <a:gd name="connsiteY60" fmla="*/ 1397148 h 2330613"/>
                <a:gd name="connsiteX61" fmla="*/ 6565900 w 8051800"/>
                <a:gd name="connsiteY61" fmla="*/ 1365398 h 2330613"/>
                <a:gd name="connsiteX62" fmla="*/ 6610350 w 8051800"/>
                <a:gd name="connsiteY62" fmla="*/ 1346348 h 2330613"/>
                <a:gd name="connsiteX63" fmla="*/ 6635750 w 8051800"/>
                <a:gd name="connsiteY63" fmla="*/ 1327298 h 2330613"/>
                <a:gd name="connsiteX64" fmla="*/ 6654800 w 8051800"/>
                <a:gd name="connsiteY64" fmla="*/ 1320948 h 2330613"/>
                <a:gd name="connsiteX65" fmla="*/ 6699250 w 8051800"/>
                <a:gd name="connsiteY65" fmla="*/ 1295548 h 2330613"/>
                <a:gd name="connsiteX66" fmla="*/ 6743700 w 8051800"/>
                <a:gd name="connsiteY66" fmla="*/ 1263798 h 2330613"/>
                <a:gd name="connsiteX67" fmla="*/ 6807200 w 8051800"/>
                <a:gd name="connsiteY67" fmla="*/ 1232048 h 2330613"/>
                <a:gd name="connsiteX68" fmla="*/ 6838950 w 8051800"/>
                <a:gd name="connsiteY68" fmla="*/ 1219348 h 2330613"/>
                <a:gd name="connsiteX69" fmla="*/ 6864350 w 8051800"/>
                <a:gd name="connsiteY69" fmla="*/ 1200298 h 2330613"/>
                <a:gd name="connsiteX70" fmla="*/ 6902450 w 8051800"/>
                <a:gd name="connsiteY70" fmla="*/ 1187598 h 2330613"/>
                <a:gd name="connsiteX71" fmla="*/ 6934200 w 8051800"/>
                <a:gd name="connsiteY71" fmla="*/ 1168548 h 2330613"/>
                <a:gd name="connsiteX72" fmla="*/ 6959600 w 8051800"/>
                <a:gd name="connsiteY72" fmla="*/ 1149498 h 2330613"/>
                <a:gd name="connsiteX73" fmla="*/ 6991350 w 8051800"/>
                <a:gd name="connsiteY73" fmla="*/ 1136798 h 2330613"/>
                <a:gd name="connsiteX74" fmla="*/ 7016750 w 8051800"/>
                <a:gd name="connsiteY74" fmla="*/ 1124098 h 2330613"/>
                <a:gd name="connsiteX75" fmla="*/ 7048500 w 8051800"/>
                <a:gd name="connsiteY75" fmla="*/ 1111398 h 2330613"/>
                <a:gd name="connsiteX76" fmla="*/ 7099300 w 8051800"/>
                <a:gd name="connsiteY76" fmla="*/ 1085998 h 2330613"/>
                <a:gd name="connsiteX77" fmla="*/ 7137400 w 8051800"/>
                <a:gd name="connsiteY77" fmla="*/ 1066948 h 2330613"/>
                <a:gd name="connsiteX78" fmla="*/ 7169150 w 8051800"/>
                <a:gd name="connsiteY78" fmla="*/ 1041548 h 2330613"/>
                <a:gd name="connsiteX79" fmla="*/ 7188200 w 8051800"/>
                <a:gd name="connsiteY79" fmla="*/ 1035198 h 2330613"/>
                <a:gd name="connsiteX80" fmla="*/ 7213600 w 8051800"/>
                <a:gd name="connsiteY80" fmla="*/ 1016148 h 2330613"/>
                <a:gd name="connsiteX81" fmla="*/ 7239000 w 8051800"/>
                <a:gd name="connsiteY81" fmla="*/ 1003448 h 2330613"/>
                <a:gd name="connsiteX82" fmla="*/ 7264400 w 8051800"/>
                <a:gd name="connsiteY82" fmla="*/ 984398 h 2330613"/>
                <a:gd name="connsiteX83" fmla="*/ 7289800 w 8051800"/>
                <a:gd name="connsiteY83" fmla="*/ 971698 h 2330613"/>
                <a:gd name="connsiteX84" fmla="*/ 7353300 w 8051800"/>
                <a:gd name="connsiteY84" fmla="*/ 933598 h 2330613"/>
                <a:gd name="connsiteX85" fmla="*/ 7378700 w 8051800"/>
                <a:gd name="connsiteY85" fmla="*/ 920898 h 2330613"/>
                <a:gd name="connsiteX86" fmla="*/ 7423150 w 8051800"/>
                <a:gd name="connsiteY86" fmla="*/ 889148 h 2330613"/>
                <a:gd name="connsiteX87" fmla="*/ 7454900 w 8051800"/>
                <a:gd name="connsiteY87" fmla="*/ 870098 h 2330613"/>
                <a:gd name="connsiteX88" fmla="*/ 7493000 w 8051800"/>
                <a:gd name="connsiteY88" fmla="*/ 844698 h 2330613"/>
                <a:gd name="connsiteX89" fmla="*/ 7512050 w 8051800"/>
                <a:gd name="connsiteY89" fmla="*/ 831998 h 2330613"/>
                <a:gd name="connsiteX90" fmla="*/ 7537450 w 8051800"/>
                <a:gd name="connsiteY90" fmla="*/ 819298 h 2330613"/>
                <a:gd name="connsiteX91" fmla="*/ 7569200 w 8051800"/>
                <a:gd name="connsiteY91" fmla="*/ 793898 h 2330613"/>
                <a:gd name="connsiteX92" fmla="*/ 7588250 w 8051800"/>
                <a:gd name="connsiteY92" fmla="*/ 781198 h 2330613"/>
                <a:gd name="connsiteX93" fmla="*/ 7613650 w 8051800"/>
                <a:gd name="connsiteY93" fmla="*/ 762148 h 2330613"/>
                <a:gd name="connsiteX94" fmla="*/ 7639050 w 8051800"/>
                <a:gd name="connsiteY94" fmla="*/ 749448 h 2330613"/>
                <a:gd name="connsiteX95" fmla="*/ 7715250 w 8051800"/>
                <a:gd name="connsiteY95" fmla="*/ 679598 h 2330613"/>
                <a:gd name="connsiteX96" fmla="*/ 7747000 w 8051800"/>
                <a:gd name="connsiteY96" fmla="*/ 647848 h 2330613"/>
                <a:gd name="connsiteX97" fmla="*/ 7791450 w 8051800"/>
                <a:gd name="connsiteY97" fmla="*/ 609748 h 2330613"/>
                <a:gd name="connsiteX98" fmla="*/ 7804150 w 8051800"/>
                <a:gd name="connsiteY98" fmla="*/ 590698 h 2330613"/>
                <a:gd name="connsiteX99" fmla="*/ 7823200 w 8051800"/>
                <a:gd name="connsiteY99" fmla="*/ 577998 h 2330613"/>
                <a:gd name="connsiteX100" fmla="*/ 7842250 w 8051800"/>
                <a:gd name="connsiteY100" fmla="*/ 558948 h 2330613"/>
                <a:gd name="connsiteX101" fmla="*/ 7899400 w 8051800"/>
                <a:gd name="connsiteY101" fmla="*/ 508148 h 2330613"/>
                <a:gd name="connsiteX102" fmla="*/ 7912100 w 8051800"/>
                <a:gd name="connsiteY102" fmla="*/ 489098 h 2330613"/>
                <a:gd name="connsiteX103" fmla="*/ 7950200 w 8051800"/>
                <a:gd name="connsiteY103" fmla="*/ 463698 h 2330613"/>
                <a:gd name="connsiteX104" fmla="*/ 7975600 w 8051800"/>
                <a:gd name="connsiteY104" fmla="*/ 425598 h 2330613"/>
                <a:gd name="connsiteX105" fmla="*/ 7988300 w 8051800"/>
                <a:gd name="connsiteY105" fmla="*/ 406548 h 2330613"/>
                <a:gd name="connsiteX106" fmla="*/ 8007350 w 8051800"/>
                <a:gd name="connsiteY106" fmla="*/ 387498 h 2330613"/>
                <a:gd name="connsiteX107" fmla="*/ 8026400 w 8051800"/>
                <a:gd name="connsiteY107" fmla="*/ 349398 h 2330613"/>
                <a:gd name="connsiteX108" fmla="*/ 8045450 w 8051800"/>
                <a:gd name="connsiteY108" fmla="*/ 285898 h 2330613"/>
                <a:gd name="connsiteX109" fmla="*/ 8051800 w 8051800"/>
                <a:gd name="connsiteY109" fmla="*/ 247798 h 2330613"/>
                <a:gd name="connsiteX110" fmla="*/ 8045450 w 8051800"/>
                <a:gd name="connsiteY110" fmla="*/ 190648 h 2330613"/>
                <a:gd name="connsiteX111" fmla="*/ 8039100 w 8051800"/>
                <a:gd name="connsiteY111" fmla="*/ 171598 h 2330613"/>
                <a:gd name="connsiteX112" fmla="*/ 7994650 w 8051800"/>
                <a:gd name="connsiteY112" fmla="*/ 146198 h 2330613"/>
                <a:gd name="connsiteX113" fmla="*/ 7962900 w 8051800"/>
                <a:gd name="connsiteY113" fmla="*/ 133498 h 2330613"/>
                <a:gd name="connsiteX114" fmla="*/ 7943850 w 8051800"/>
                <a:gd name="connsiteY114" fmla="*/ 127148 h 2330613"/>
                <a:gd name="connsiteX115" fmla="*/ 7740650 w 8051800"/>
                <a:gd name="connsiteY115" fmla="*/ 108098 h 2330613"/>
                <a:gd name="connsiteX116" fmla="*/ 7315200 w 8051800"/>
                <a:gd name="connsiteY116" fmla="*/ 95398 h 2330613"/>
                <a:gd name="connsiteX117" fmla="*/ 7251700 w 8051800"/>
                <a:gd name="connsiteY117" fmla="*/ 89048 h 2330613"/>
                <a:gd name="connsiteX118" fmla="*/ 7105650 w 8051800"/>
                <a:gd name="connsiteY118" fmla="*/ 76348 h 2330613"/>
                <a:gd name="connsiteX119" fmla="*/ 6946900 w 8051800"/>
                <a:gd name="connsiteY119" fmla="*/ 82698 h 2330613"/>
                <a:gd name="connsiteX120" fmla="*/ 6597650 w 8051800"/>
                <a:gd name="connsiteY120" fmla="*/ 69998 h 2330613"/>
                <a:gd name="connsiteX121" fmla="*/ 6413500 w 8051800"/>
                <a:gd name="connsiteY121" fmla="*/ 57298 h 2330613"/>
                <a:gd name="connsiteX122" fmla="*/ 6083300 w 8051800"/>
                <a:gd name="connsiteY122" fmla="*/ 76348 h 2330613"/>
                <a:gd name="connsiteX123" fmla="*/ 5886450 w 8051800"/>
                <a:gd name="connsiteY123" fmla="*/ 69998 h 2330613"/>
                <a:gd name="connsiteX124" fmla="*/ 5810250 w 8051800"/>
                <a:gd name="connsiteY124" fmla="*/ 63648 h 2330613"/>
                <a:gd name="connsiteX125" fmla="*/ 5784850 w 8051800"/>
                <a:gd name="connsiteY125" fmla="*/ 57298 h 2330613"/>
                <a:gd name="connsiteX126" fmla="*/ 5740400 w 8051800"/>
                <a:gd name="connsiteY126" fmla="*/ 50948 h 2330613"/>
                <a:gd name="connsiteX127" fmla="*/ 5645150 w 8051800"/>
                <a:gd name="connsiteY127" fmla="*/ 44598 h 2330613"/>
                <a:gd name="connsiteX128" fmla="*/ 5568950 w 8051800"/>
                <a:gd name="connsiteY128" fmla="*/ 38248 h 2330613"/>
                <a:gd name="connsiteX129" fmla="*/ 5473700 w 8051800"/>
                <a:gd name="connsiteY129" fmla="*/ 31898 h 2330613"/>
                <a:gd name="connsiteX130" fmla="*/ 5422900 w 8051800"/>
                <a:gd name="connsiteY130" fmla="*/ 25548 h 2330613"/>
                <a:gd name="connsiteX131" fmla="*/ 5321300 w 8051800"/>
                <a:gd name="connsiteY131" fmla="*/ 19198 h 2330613"/>
                <a:gd name="connsiteX132" fmla="*/ 4800600 w 8051800"/>
                <a:gd name="connsiteY132" fmla="*/ 19198 h 2330613"/>
                <a:gd name="connsiteX133" fmla="*/ 4622800 w 8051800"/>
                <a:gd name="connsiteY133" fmla="*/ 25548 h 2330613"/>
                <a:gd name="connsiteX134" fmla="*/ 4375150 w 8051800"/>
                <a:gd name="connsiteY134" fmla="*/ 44598 h 2330613"/>
                <a:gd name="connsiteX135" fmla="*/ 4286250 w 8051800"/>
                <a:gd name="connsiteY135" fmla="*/ 50948 h 2330613"/>
                <a:gd name="connsiteX136" fmla="*/ 4254500 w 8051800"/>
                <a:gd name="connsiteY136" fmla="*/ 57298 h 2330613"/>
                <a:gd name="connsiteX137" fmla="*/ 4089400 w 8051800"/>
                <a:gd name="connsiteY137" fmla="*/ 69998 h 2330613"/>
                <a:gd name="connsiteX138" fmla="*/ 4064000 w 8051800"/>
                <a:gd name="connsiteY138" fmla="*/ 76348 h 2330613"/>
                <a:gd name="connsiteX139" fmla="*/ 3771900 w 8051800"/>
                <a:gd name="connsiteY139" fmla="*/ 101748 h 2330613"/>
                <a:gd name="connsiteX140" fmla="*/ 3644900 w 8051800"/>
                <a:gd name="connsiteY140" fmla="*/ 114448 h 2330613"/>
                <a:gd name="connsiteX141" fmla="*/ 2571750 w 8051800"/>
                <a:gd name="connsiteY141" fmla="*/ 114448 h 2330613"/>
                <a:gd name="connsiteX142" fmla="*/ 2463800 w 8051800"/>
                <a:gd name="connsiteY142" fmla="*/ 120798 h 2330613"/>
                <a:gd name="connsiteX143" fmla="*/ 2216150 w 8051800"/>
                <a:gd name="connsiteY143" fmla="*/ 133498 h 2330613"/>
                <a:gd name="connsiteX144" fmla="*/ 2095500 w 8051800"/>
                <a:gd name="connsiteY144" fmla="*/ 146198 h 2330613"/>
                <a:gd name="connsiteX145" fmla="*/ 1809750 w 8051800"/>
                <a:gd name="connsiteY145" fmla="*/ 165248 h 2330613"/>
                <a:gd name="connsiteX146" fmla="*/ 1676400 w 8051800"/>
                <a:gd name="connsiteY146" fmla="*/ 177948 h 2330613"/>
                <a:gd name="connsiteX147" fmla="*/ 1543050 w 8051800"/>
                <a:gd name="connsiteY147" fmla="*/ 184298 h 2330613"/>
                <a:gd name="connsiteX148" fmla="*/ 1244600 w 8051800"/>
                <a:gd name="connsiteY148" fmla="*/ 177948 h 2330613"/>
                <a:gd name="connsiteX149" fmla="*/ 1162050 w 8051800"/>
                <a:gd name="connsiteY149" fmla="*/ 171598 h 2330613"/>
                <a:gd name="connsiteX150" fmla="*/ 1016000 w 8051800"/>
                <a:gd name="connsiteY150" fmla="*/ 165248 h 2330613"/>
                <a:gd name="connsiteX151" fmla="*/ 590550 w 8051800"/>
                <a:gd name="connsiteY151" fmla="*/ 171598 h 2330613"/>
                <a:gd name="connsiteX152" fmla="*/ 482600 w 8051800"/>
                <a:gd name="connsiteY152" fmla="*/ 177948 h 2330613"/>
                <a:gd name="connsiteX153" fmla="*/ 387350 w 8051800"/>
                <a:gd name="connsiteY153" fmla="*/ 196998 h 2330613"/>
                <a:gd name="connsiteX154" fmla="*/ 349250 w 8051800"/>
                <a:gd name="connsiteY154" fmla="*/ 203348 h 2330613"/>
                <a:gd name="connsiteX155" fmla="*/ 304800 w 8051800"/>
                <a:gd name="connsiteY155" fmla="*/ 222398 h 2330613"/>
                <a:gd name="connsiteX156" fmla="*/ 260350 w 8051800"/>
                <a:gd name="connsiteY156" fmla="*/ 235098 h 2330613"/>
                <a:gd name="connsiteX157" fmla="*/ 241300 w 8051800"/>
                <a:gd name="connsiteY157" fmla="*/ 247798 h 2330613"/>
                <a:gd name="connsiteX158" fmla="*/ 215900 w 8051800"/>
                <a:gd name="connsiteY158" fmla="*/ 260498 h 2330613"/>
                <a:gd name="connsiteX159" fmla="*/ 158750 w 8051800"/>
                <a:gd name="connsiteY159" fmla="*/ 292248 h 2330613"/>
                <a:gd name="connsiteX160" fmla="*/ 127000 w 8051800"/>
                <a:gd name="connsiteY160" fmla="*/ 330348 h 2330613"/>
                <a:gd name="connsiteX161" fmla="*/ 95250 w 8051800"/>
                <a:gd name="connsiteY161" fmla="*/ 374798 h 2330613"/>
                <a:gd name="connsiteX162" fmla="*/ 76200 w 8051800"/>
                <a:gd name="connsiteY162" fmla="*/ 419248 h 2330613"/>
                <a:gd name="connsiteX163" fmla="*/ 69850 w 8051800"/>
                <a:gd name="connsiteY163" fmla="*/ 457348 h 2330613"/>
                <a:gd name="connsiteX164" fmla="*/ 57150 w 8051800"/>
                <a:gd name="connsiteY164" fmla="*/ 482748 h 2330613"/>
                <a:gd name="connsiteX165" fmla="*/ 38100 w 8051800"/>
                <a:gd name="connsiteY165" fmla="*/ 628798 h 2330613"/>
                <a:gd name="connsiteX166" fmla="*/ 31750 w 8051800"/>
                <a:gd name="connsiteY166" fmla="*/ 660548 h 2330613"/>
                <a:gd name="connsiteX167" fmla="*/ 25400 w 8051800"/>
                <a:gd name="connsiteY167" fmla="*/ 704998 h 2330613"/>
                <a:gd name="connsiteX168" fmla="*/ 19050 w 8051800"/>
                <a:gd name="connsiteY168" fmla="*/ 730398 h 2330613"/>
                <a:gd name="connsiteX169" fmla="*/ 0 w 8051800"/>
                <a:gd name="connsiteY169" fmla="*/ 812948 h 2330613"/>
                <a:gd name="connsiteX170" fmla="*/ 6350 w 8051800"/>
                <a:gd name="connsiteY170" fmla="*/ 1257448 h 2330613"/>
                <a:gd name="connsiteX171" fmla="*/ 12700 w 8051800"/>
                <a:gd name="connsiteY171" fmla="*/ 1282848 h 2330613"/>
                <a:gd name="connsiteX172" fmla="*/ 19050 w 8051800"/>
                <a:gd name="connsiteY172" fmla="*/ 1638448 h 2330613"/>
                <a:gd name="connsiteX173" fmla="*/ 25400 w 8051800"/>
                <a:gd name="connsiteY173" fmla="*/ 1676548 h 2330613"/>
                <a:gd name="connsiteX174" fmla="*/ 38100 w 8051800"/>
                <a:gd name="connsiteY174" fmla="*/ 1727348 h 2330613"/>
                <a:gd name="connsiteX175" fmla="*/ 44450 w 8051800"/>
                <a:gd name="connsiteY175" fmla="*/ 1803548 h 2330613"/>
                <a:gd name="connsiteX176" fmla="*/ 50800 w 8051800"/>
                <a:gd name="connsiteY176" fmla="*/ 1822598 h 2330613"/>
                <a:gd name="connsiteX177" fmla="*/ 63500 w 8051800"/>
                <a:gd name="connsiteY177" fmla="*/ 1873398 h 2330613"/>
                <a:gd name="connsiteX178" fmla="*/ 76200 w 8051800"/>
                <a:gd name="connsiteY178" fmla="*/ 1930548 h 2330613"/>
                <a:gd name="connsiteX179" fmla="*/ 88900 w 8051800"/>
                <a:gd name="connsiteY179" fmla="*/ 1955948 h 2330613"/>
                <a:gd name="connsiteX180" fmla="*/ 120650 w 8051800"/>
                <a:gd name="connsiteY180" fmla="*/ 2057548 h 2330613"/>
                <a:gd name="connsiteX181" fmla="*/ 139700 w 8051800"/>
                <a:gd name="connsiteY181" fmla="*/ 2089298 h 2330613"/>
                <a:gd name="connsiteX182" fmla="*/ 146050 w 8051800"/>
                <a:gd name="connsiteY182" fmla="*/ 2108348 h 2330613"/>
                <a:gd name="connsiteX183" fmla="*/ 158750 w 8051800"/>
                <a:gd name="connsiteY183" fmla="*/ 2127398 h 2330613"/>
                <a:gd name="connsiteX184" fmla="*/ 177800 w 8051800"/>
                <a:gd name="connsiteY184" fmla="*/ 2165498 h 2330613"/>
                <a:gd name="connsiteX185" fmla="*/ 196850 w 8051800"/>
                <a:gd name="connsiteY185" fmla="*/ 2248048 h 2330613"/>
                <a:gd name="connsiteX186" fmla="*/ 209550 w 8051800"/>
                <a:gd name="connsiteY186" fmla="*/ 2267098 h 2330613"/>
                <a:gd name="connsiteX187" fmla="*/ 215900 w 8051800"/>
                <a:gd name="connsiteY187" fmla="*/ 2286148 h 2330613"/>
                <a:gd name="connsiteX188" fmla="*/ 234950 w 8051800"/>
                <a:gd name="connsiteY188" fmla="*/ 2298848 h 2330613"/>
                <a:gd name="connsiteX189" fmla="*/ 254000 w 8051800"/>
                <a:gd name="connsiteY18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3740150 w 8051800"/>
                <a:gd name="connsiteY8" fmla="*/ 2089298 h 2330613"/>
                <a:gd name="connsiteX9" fmla="*/ 3810000 w 8051800"/>
                <a:gd name="connsiteY9" fmla="*/ 2082948 h 2330613"/>
                <a:gd name="connsiteX10" fmla="*/ 3917950 w 8051800"/>
                <a:gd name="connsiteY10" fmla="*/ 2070248 h 2330613"/>
                <a:gd name="connsiteX11" fmla="*/ 3994150 w 8051800"/>
                <a:gd name="connsiteY11" fmla="*/ 2057548 h 2330613"/>
                <a:gd name="connsiteX12" fmla="*/ 4152900 w 8051800"/>
                <a:gd name="connsiteY12" fmla="*/ 2044848 h 2330613"/>
                <a:gd name="connsiteX13" fmla="*/ 4260850 w 8051800"/>
                <a:gd name="connsiteY13" fmla="*/ 2025798 h 2330613"/>
                <a:gd name="connsiteX14" fmla="*/ 4305300 w 8051800"/>
                <a:gd name="connsiteY14" fmla="*/ 2013098 h 2330613"/>
                <a:gd name="connsiteX15" fmla="*/ 4413250 w 8051800"/>
                <a:gd name="connsiteY15" fmla="*/ 2000398 h 2330613"/>
                <a:gd name="connsiteX16" fmla="*/ 4514850 w 8051800"/>
                <a:gd name="connsiteY16" fmla="*/ 1981348 h 2330613"/>
                <a:gd name="connsiteX17" fmla="*/ 4559300 w 8051800"/>
                <a:gd name="connsiteY17" fmla="*/ 1974998 h 2330613"/>
                <a:gd name="connsiteX18" fmla="*/ 4610100 w 8051800"/>
                <a:gd name="connsiteY18" fmla="*/ 1962298 h 2330613"/>
                <a:gd name="connsiteX19" fmla="*/ 4686300 w 8051800"/>
                <a:gd name="connsiteY19" fmla="*/ 1949598 h 2330613"/>
                <a:gd name="connsiteX20" fmla="*/ 4756150 w 8051800"/>
                <a:gd name="connsiteY20" fmla="*/ 1930548 h 2330613"/>
                <a:gd name="connsiteX21" fmla="*/ 4826000 w 8051800"/>
                <a:gd name="connsiteY21" fmla="*/ 1917848 h 2330613"/>
                <a:gd name="connsiteX22" fmla="*/ 4857750 w 8051800"/>
                <a:gd name="connsiteY22" fmla="*/ 1905148 h 2330613"/>
                <a:gd name="connsiteX23" fmla="*/ 4914900 w 8051800"/>
                <a:gd name="connsiteY23" fmla="*/ 1892448 h 2330613"/>
                <a:gd name="connsiteX24" fmla="*/ 4953000 w 8051800"/>
                <a:gd name="connsiteY24" fmla="*/ 1879748 h 2330613"/>
                <a:gd name="connsiteX25" fmla="*/ 5010150 w 8051800"/>
                <a:gd name="connsiteY25" fmla="*/ 1867048 h 2330613"/>
                <a:gd name="connsiteX26" fmla="*/ 5041900 w 8051800"/>
                <a:gd name="connsiteY26" fmla="*/ 1854348 h 2330613"/>
                <a:gd name="connsiteX27" fmla="*/ 5086350 w 8051800"/>
                <a:gd name="connsiteY27" fmla="*/ 1847998 h 2330613"/>
                <a:gd name="connsiteX28" fmla="*/ 5168900 w 8051800"/>
                <a:gd name="connsiteY28" fmla="*/ 1835298 h 2330613"/>
                <a:gd name="connsiteX29" fmla="*/ 5213350 w 8051800"/>
                <a:gd name="connsiteY29" fmla="*/ 1822598 h 2330613"/>
                <a:gd name="connsiteX30" fmla="*/ 5289550 w 8051800"/>
                <a:gd name="connsiteY30" fmla="*/ 1803548 h 2330613"/>
                <a:gd name="connsiteX31" fmla="*/ 5308600 w 8051800"/>
                <a:gd name="connsiteY31" fmla="*/ 1797198 h 2330613"/>
                <a:gd name="connsiteX32" fmla="*/ 5334000 w 8051800"/>
                <a:gd name="connsiteY32" fmla="*/ 1790848 h 2330613"/>
                <a:gd name="connsiteX33" fmla="*/ 5372100 w 8051800"/>
                <a:gd name="connsiteY33" fmla="*/ 1778148 h 2330613"/>
                <a:gd name="connsiteX34" fmla="*/ 5435600 w 8051800"/>
                <a:gd name="connsiteY34" fmla="*/ 1771798 h 2330613"/>
                <a:gd name="connsiteX35" fmla="*/ 5480050 w 8051800"/>
                <a:gd name="connsiteY35" fmla="*/ 1765448 h 2330613"/>
                <a:gd name="connsiteX36" fmla="*/ 5556250 w 8051800"/>
                <a:gd name="connsiteY36" fmla="*/ 1746398 h 2330613"/>
                <a:gd name="connsiteX37" fmla="*/ 5581650 w 8051800"/>
                <a:gd name="connsiteY37" fmla="*/ 1740048 h 2330613"/>
                <a:gd name="connsiteX38" fmla="*/ 5619750 w 8051800"/>
                <a:gd name="connsiteY38" fmla="*/ 1733698 h 2330613"/>
                <a:gd name="connsiteX39" fmla="*/ 5676900 w 8051800"/>
                <a:gd name="connsiteY39" fmla="*/ 1714648 h 2330613"/>
                <a:gd name="connsiteX40" fmla="*/ 5708650 w 8051800"/>
                <a:gd name="connsiteY40" fmla="*/ 1701948 h 2330613"/>
                <a:gd name="connsiteX41" fmla="*/ 5734050 w 8051800"/>
                <a:gd name="connsiteY41" fmla="*/ 1695598 h 2330613"/>
                <a:gd name="connsiteX42" fmla="*/ 5803900 w 8051800"/>
                <a:gd name="connsiteY42" fmla="*/ 1682898 h 2330613"/>
                <a:gd name="connsiteX43" fmla="*/ 5854700 w 8051800"/>
                <a:gd name="connsiteY43" fmla="*/ 1657498 h 2330613"/>
                <a:gd name="connsiteX44" fmla="*/ 5911850 w 8051800"/>
                <a:gd name="connsiteY44" fmla="*/ 1638448 h 2330613"/>
                <a:gd name="connsiteX45" fmla="*/ 5930900 w 8051800"/>
                <a:gd name="connsiteY45" fmla="*/ 1632098 h 2330613"/>
                <a:gd name="connsiteX46" fmla="*/ 5969000 w 8051800"/>
                <a:gd name="connsiteY46" fmla="*/ 1613048 h 2330613"/>
                <a:gd name="connsiteX47" fmla="*/ 5994400 w 8051800"/>
                <a:gd name="connsiteY47" fmla="*/ 1606698 h 2330613"/>
                <a:gd name="connsiteX48" fmla="*/ 6026150 w 8051800"/>
                <a:gd name="connsiteY48" fmla="*/ 1593998 h 2330613"/>
                <a:gd name="connsiteX49" fmla="*/ 6064250 w 8051800"/>
                <a:gd name="connsiteY49" fmla="*/ 1581298 h 2330613"/>
                <a:gd name="connsiteX50" fmla="*/ 6096000 w 8051800"/>
                <a:gd name="connsiteY50" fmla="*/ 1568598 h 2330613"/>
                <a:gd name="connsiteX51" fmla="*/ 6127750 w 8051800"/>
                <a:gd name="connsiteY51" fmla="*/ 1562248 h 2330613"/>
                <a:gd name="connsiteX52" fmla="*/ 6184900 w 8051800"/>
                <a:gd name="connsiteY52" fmla="*/ 1536848 h 2330613"/>
                <a:gd name="connsiteX53" fmla="*/ 6210300 w 8051800"/>
                <a:gd name="connsiteY53" fmla="*/ 1530498 h 2330613"/>
                <a:gd name="connsiteX54" fmla="*/ 6292850 w 8051800"/>
                <a:gd name="connsiteY54" fmla="*/ 1505098 h 2330613"/>
                <a:gd name="connsiteX55" fmla="*/ 6318250 w 8051800"/>
                <a:gd name="connsiteY55" fmla="*/ 1492398 h 2330613"/>
                <a:gd name="connsiteX56" fmla="*/ 6369050 w 8051800"/>
                <a:gd name="connsiteY56" fmla="*/ 1473348 h 2330613"/>
                <a:gd name="connsiteX57" fmla="*/ 6413500 w 8051800"/>
                <a:gd name="connsiteY57" fmla="*/ 1447948 h 2330613"/>
                <a:gd name="connsiteX58" fmla="*/ 6464300 w 8051800"/>
                <a:gd name="connsiteY58" fmla="*/ 1422548 h 2330613"/>
                <a:gd name="connsiteX59" fmla="*/ 6483350 w 8051800"/>
                <a:gd name="connsiteY59" fmla="*/ 1409848 h 2330613"/>
                <a:gd name="connsiteX60" fmla="*/ 6521450 w 8051800"/>
                <a:gd name="connsiteY60" fmla="*/ 1397148 h 2330613"/>
                <a:gd name="connsiteX61" fmla="*/ 6565900 w 8051800"/>
                <a:gd name="connsiteY61" fmla="*/ 1365398 h 2330613"/>
                <a:gd name="connsiteX62" fmla="*/ 6610350 w 8051800"/>
                <a:gd name="connsiteY62" fmla="*/ 1346348 h 2330613"/>
                <a:gd name="connsiteX63" fmla="*/ 6635750 w 8051800"/>
                <a:gd name="connsiteY63" fmla="*/ 1327298 h 2330613"/>
                <a:gd name="connsiteX64" fmla="*/ 6654800 w 8051800"/>
                <a:gd name="connsiteY64" fmla="*/ 1320948 h 2330613"/>
                <a:gd name="connsiteX65" fmla="*/ 6699250 w 8051800"/>
                <a:gd name="connsiteY65" fmla="*/ 1295548 h 2330613"/>
                <a:gd name="connsiteX66" fmla="*/ 6743700 w 8051800"/>
                <a:gd name="connsiteY66" fmla="*/ 1263798 h 2330613"/>
                <a:gd name="connsiteX67" fmla="*/ 6807200 w 8051800"/>
                <a:gd name="connsiteY67" fmla="*/ 1232048 h 2330613"/>
                <a:gd name="connsiteX68" fmla="*/ 6838950 w 8051800"/>
                <a:gd name="connsiteY68" fmla="*/ 1219348 h 2330613"/>
                <a:gd name="connsiteX69" fmla="*/ 6864350 w 8051800"/>
                <a:gd name="connsiteY69" fmla="*/ 1200298 h 2330613"/>
                <a:gd name="connsiteX70" fmla="*/ 6902450 w 8051800"/>
                <a:gd name="connsiteY70" fmla="*/ 1187598 h 2330613"/>
                <a:gd name="connsiteX71" fmla="*/ 6934200 w 8051800"/>
                <a:gd name="connsiteY71" fmla="*/ 1168548 h 2330613"/>
                <a:gd name="connsiteX72" fmla="*/ 6959600 w 8051800"/>
                <a:gd name="connsiteY72" fmla="*/ 1149498 h 2330613"/>
                <a:gd name="connsiteX73" fmla="*/ 6991350 w 8051800"/>
                <a:gd name="connsiteY73" fmla="*/ 1136798 h 2330613"/>
                <a:gd name="connsiteX74" fmla="*/ 7016750 w 8051800"/>
                <a:gd name="connsiteY74" fmla="*/ 1124098 h 2330613"/>
                <a:gd name="connsiteX75" fmla="*/ 7048500 w 8051800"/>
                <a:gd name="connsiteY75" fmla="*/ 1111398 h 2330613"/>
                <a:gd name="connsiteX76" fmla="*/ 7099300 w 8051800"/>
                <a:gd name="connsiteY76" fmla="*/ 1085998 h 2330613"/>
                <a:gd name="connsiteX77" fmla="*/ 7137400 w 8051800"/>
                <a:gd name="connsiteY77" fmla="*/ 1066948 h 2330613"/>
                <a:gd name="connsiteX78" fmla="*/ 7169150 w 8051800"/>
                <a:gd name="connsiteY78" fmla="*/ 1041548 h 2330613"/>
                <a:gd name="connsiteX79" fmla="*/ 7188200 w 8051800"/>
                <a:gd name="connsiteY79" fmla="*/ 1035198 h 2330613"/>
                <a:gd name="connsiteX80" fmla="*/ 7213600 w 8051800"/>
                <a:gd name="connsiteY80" fmla="*/ 1016148 h 2330613"/>
                <a:gd name="connsiteX81" fmla="*/ 7239000 w 8051800"/>
                <a:gd name="connsiteY81" fmla="*/ 1003448 h 2330613"/>
                <a:gd name="connsiteX82" fmla="*/ 7264400 w 8051800"/>
                <a:gd name="connsiteY82" fmla="*/ 984398 h 2330613"/>
                <a:gd name="connsiteX83" fmla="*/ 7289800 w 8051800"/>
                <a:gd name="connsiteY83" fmla="*/ 971698 h 2330613"/>
                <a:gd name="connsiteX84" fmla="*/ 7353300 w 8051800"/>
                <a:gd name="connsiteY84" fmla="*/ 933598 h 2330613"/>
                <a:gd name="connsiteX85" fmla="*/ 7378700 w 8051800"/>
                <a:gd name="connsiteY85" fmla="*/ 920898 h 2330613"/>
                <a:gd name="connsiteX86" fmla="*/ 7423150 w 8051800"/>
                <a:gd name="connsiteY86" fmla="*/ 889148 h 2330613"/>
                <a:gd name="connsiteX87" fmla="*/ 7454900 w 8051800"/>
                <a:gd name="connsiteY87" fmla="*/ 870098 h 2330613"/>
                <a:gd name="connsiteX88" fmla="*/ 7493000 w 8051800"/>
                <a:gd name="connsiteY88" fmla="*/ 844698 h 2330613"/>
                <a:gd name="connsiteX89" fmla="*/ 7512050 w 8051800"/>
                <a:gd name="connsiteY89" fmla="*/ 831998 h 2330613"/>
                <a:gd name="connsiteX90" fmla="*/ 7537450 w 8051800"/>
                <a:gd name="connsiteY90" fmla="*/ 819298 h 2330613"/>
                <a:gd name="connsiteX91" fmla="*/ 7569200 w 8051800"/>
                <a:gd name="connsiteY91" fmla="*/ 793898 h 2330613"/>
                <a:gd name="connsiteX92" fmla="*/ 7588250 w 8051800"/>
                <a:gd name="connsiteY92" fmla="*/ 781198 h 2330613"/>
                <a:gd name="connsiteX93" fmla="*/ 7613650 w 8051800"/>
                <a:gd name="connsiteY93" fmla="*/ 762148 h 2330613"/>
                <a:gd name="connsiteX94" fmla="*/ 7639050 w 8051800"/>
                <a:gd name="connsiteY94" fmla="*/ 749448 h 2330613"/>
                <a:gd name="connsiteX95" fmla="*/ 7715250 w 8051800"/>
                <a:gd name="connsiteY95" fmla="*/ 679598 h 2330613"/>
                <a:gd name="connsiteX96" fmla="*/ 7747000 w 8051800"/>
                <a:gd name="connsiteY96" fmla="*/ 647848 h 2330613"/>
                <a:gd name="connsiteX97" fmla="*/ 7791450 w 8051800"/>
                <a:gd name="connsiteY97" fmla="*/ 609748 h 2330613"/>
                <a:gd name="connsiteX98" fmla="*/ 7804150 w 8051800"/>
                <a:gd name="connsiteY98" fmla="*/ 590698 h 2330613"/>
                <a:gd name="connsiteX99" fmla="*/ 7823200 w 8051800"/>
                <a:gd name="connsiteY99" fmla="*/ 577998 h 2330613"/>
                <a:gd name="connsiteX100" fmla="*/ 7842250 w 8051800"/>
                <a:gd name="connsiteY100" fmla="*/ 558948 h 2330613"/>
                <a:gd name="connsiteX101" fmla="*/ 7899400 w 8051800"/>
                <a:gd name="connsiteY101" fmla="*/ 508148 h 2330613"/>
                <a:gd name="connsiteX102" fmla="*/ 7912100 w 8051800"/>
                <a:gd name="connsiteY102" fmla="*/ 489098 h 2330613"/>
                <a:gd name="connsiteX103" fmla="*/ 7950200 w 8051800"/>
                <a:gd name="connsiteY103" fmla="*/ 463698 h 2330613"/>
                <a:gd name="connsiteX104" fmla="*/ 7975600 w 8051800"/>
                <a:gd name="connsiteY104" fmla="*/ 425598 h 2330613"/>
                <a:gd name="connsiteX105" fmla="*/ 7988300 w 8051800"/>
                <a:gd name="connsiteY105" fmla="*/ 406548 h 2330613"/>
                <a:gd name="connsiteX106" fmla="*/ 8007350 w 8051800"/>
                <a:gd name="connsiteY106" fmla="*/ 387498 h 2330613"/>
                <a:gd name="connsiteX107" fmla="*/ 8026400 w 8051800"/>
                <a:gd name="connsiteY107" fmla="*/ 349398 h 2330613"/>
                <a:gd name="connsiteX108" fmla="*/ 8045450 w 8051800"/>
                <a:gd name="connsiteY108" fmla="*/ 285898 h 2330613"/>
                <a:gd name="connsiteX109" fmla="*/ 8051800 w 8051800"/>
                <a:gd name="connsiteY109" fmla="*/ 247798 h 2330613"/>
                <a:gd name="connsiteX110" fmla="*/ 8045450 w 8051800"/>
                <a:gd name="connsiteY110" fmla="*/ 190648 h 2330613"/>
                <a:gd name="connsiteX111" fmla="*/ 8039100 w 8051800"/>
                <a:gd name="connsiteY111" fmla="*/ 171598 h 2330613"/>
                <a:gd name="connsiteX112" fmla="*/ 7994650 w 8051800"/>
                <a:gd name="connsiteY112" fmla="*/ 146198 h 2330613"/>
                <a:gd name="connsiteX113" fmla="*/ 7962900 w 8051800"/>
                <a:gd name="connsiteY113" fmla="*/ 133498 h 2330613"/>
                <a:gd name="connsiteX114" fmla="*/ 7943850 w 8051800"/>
                <a:gd name="connsiteY114" fmla="*/ 127148 h 2330613"/>
                <a:gd name="connsiteX115" fmla="*/ 7740650 w 8051800"/>
                <a:gd name="connsiteY115" fmla="*/ 108098 h 2330613"/>
                <a:gd name="connsiteX116" fmla="*/ 7315200 w 8051800"/>
                <a:gd name="connsiteY116" fmla="*/ 95398 h 2330613"/>
                <a:gd name="connsiteX117" fmla="*/ 7251700 w 8051800"/>
                <a:gd name="connsiteY117" fmla="*/ 89048 h 2330613"/>
                <a:gd name="connsiteX118" fmla="*/ 7105650 w 8051800"/>
                <a:gd name="connsiteY118" fmla="*/ 76348 h 2330613"/>
                <a:gd name="connsiteX119" fmla="*/ 6946900 w 8051800"/>
                <a:gd name="connsiteY119" fmla="*/ 82698 h 2330613"/>
                <a:gd name="connsiteX120" fmla="*/ 6597650 w 8051800"/>
                <a:gd name="connsiteY120" fmla="*/ 69998 h 2330613"/>
                <a:gd name="connsiteX121" fmla="*/ 6413500 w 8051800"/>
                <a:gd name="connsiteY121" fmla="*/ 57298 h 2330613"/>
                <a:gd name="connsiteX122" fmla="*/ 6083300 w 8051800"/>
                <a:gd name="connsiteY122" fmla="*/ 76348 h 2330613"/>
                <a:gd name="connsiteX123" fmla="*/ 5886450 w 8051800"/>
                <a:gd name="connsiteY123" fmla="*/ 69998 h 2330613"/>
                <a:gd name="connsiteX124" fmla="*/ 5810250 w 8051800"/>
                <a:gd name="connsiteY124" fmla="*/ 63648 h 2330613"/>
                <a:gd name="connsiteX125" fmla="*/ 5784850 w 8051800"/>
                <a:gd name="connsiteY125" fmla="*/ 57298 h 2330613"/>
                <a:gd name="connsiteX126" fmla="*/ 5740400 w 8051800"/>
                <a:gd name="connsiteY126" fmla="*/ 50948 h 2330613"/>
                <a:gd name="connsiteX127" fmla="*/ 5645150 w 8051800"/>
                <a:gd name="connsiteY127" fmla="*/ 44598 h 2330613"/>
                <a:gd name="connsiteX128" fmla="*/ 5568950 w 8051800"/>
                <a:gd name="connsiteY128" fmla="*/ 38248 h 2330613"/>
                <a:gd name="connsiteX129" fmla="*/ 5473700 w 8051800"/>
                <a:gd name="connsiteY129" fmla="*/ 31898 h 2330613"/>
                <a:gd name="connsiteX130" fmla="*/ 5422900 w 8051800"/>
                <a:gd name="connsiteY130" fmla="*/ 25548 h 2330613"/>
                <a:gd name="connsiteX131" fmla="*/ 5321300 w 8051800"/>
                <a:gd name="connsiteY131" fmla="*/ 19198 h 2330613"/>
                <a:gd name="connsiteX132" fmla="*/ 4800600 w 8051800"/>
                <a:gd name="connsiteY132" fmla="*/ 19198 h 2330613"/>
                <a:gd name="connsiteX133" fmla="*/ 4622800 w 8051800"/>
                <a:gd name="connsiteY133" fmla="*/ 25548 h 2330613"/>
                <a:gd name="connsiteX134" fmla="*/ 4375150 w 8051800"/>
                <a:gd name="connsiteY134" fmla="*/ 44598 h 2330613"/>
                <a:gd name="connsiteX135" fmla="*/ 4286250 w 8051800"/>
                <a:gd name="connsiteY135" fmla="*/ 50948 h 2330613"/>
                <a:gd name="connsiteX136" fmla="*/ 4254500 w 8051800"/>
                <a:gd name="connsiteY136" fmla="*/ 57298 h 2330613"/>
                <a:gd name="connsiteX137" fmla="*/ 4089400 w 8051800"/>
                <a:gd name="connsiteY137" fmla="*/ 69998 h 2330613"/>
                <a:gd name="connsiteX138" fmla="*/ 4064000 w 8051800"/>
                <a:gd name="connsiteY138" fmla="*/ 76348 h 2330613"/>
                <a:gd name="connsiteX139" fmla="*/ 3771900 w 8051800"/>
                <a:gd name="connsiteY139" fmla="*/ 101748 h 2330613"/>
                <a:gd name="connsiteX140" fmla="*/ 3644900 w 8051800"/>
                <a:gd name="connsiteY140" fmla="*/ 114448 h 2330613"/>
                <a:gd name="connsiteX141" fmla="*/ 2571750 w 8051800"/>
                <a:gd name="connsiteY141" fmla="*/ 114448 h 2330613"/>
                <a:gd name="connsiteX142" fmla="*/ 2463800 w 8051800"/>
                <a:gd name="connsiteY142" fmla="*/ 120798 h 2330613"/>
                <a:gd name="connsiteX143" fmla="*/ 2216150 w 8051800"/>
                <a:gd name="connsiteY143" fmla="*/ 133498 h 2330613"/>
                <a:gd name="connsiteX144" fmla="*/ 2095500 w 8051800"/>
                <a:gd name="connsiteY144" fmla="*/ 146198 h 2330613"/>
                <a:gd name="connsiteX145" fmla="*/ 1809750 w 8051800"/>
                <a:gd name="connsiteY145" fmla="*/ 165248 h 2330613"/>
                <a:gd name="connsiteX146" fmla="*/ 1676400 w 8051800"/>
                <a:gd name="connsiteY146" fmla="*/ 177948 h 2330613"/>
                <a:gd name="connsiteX147" fmla="*/ 1543050 w 8051800"/>
                <a:gd name="connsiteY147" fmla="*/ 184298 h 2330613"/>
                <a:gd name="connsiteX148" fmla="*/ 1244600 w 8051800"/>
                <a:gd name="connsiteY148" fmla="*/ 177948 h 2330613"/>
                <a:gd name="connsiteX149" fmla="*/ 1162050 w 8051800"/>
                <a:gd name="connsiteY149" fmla="*/ 171598 h 2330613"/>
                <a:gd name="connsiteX150" fmla="*/ 1016000 w 8051800"/>
                <a:gd name="connsiteY150" fmla="*/ 165248 h 2330613"/>
                <a:gd name="connsiteX151" fmla="*/ 590550 w 8051800"/>
                <a:gd name="connsiteY151" fmla="*/ 171598 h 2330613"/>
                <a:gd name="connsiteX152" fmla="*/ 482600 w 8051800"/>
                <a:gd name="connsiteY152" fmla="*/ 177948 h 2330613"/>
                <a:gd name="connsiteX153" fmla="*/ 387350 w 8051800"/>
                <a:gd name="connsiteY153" fmla="*/ 196998 h 2330613"/>
                <a:gd name="connsiteX154" fmla="*/ 349250 w 8051800"/>
                <a:gd name="connsiteY154" fmla="*/ 203348 h 2330613"/>
                <a:gd name="connsiteX155" fmla="*/ 304800 w 8051800"/>
                <a:gd name="connsiteY155" fmla="*/ 222398 h 2330613"/>
                <a:gd name="connsiteX156" fmla="*/ 260350 w 8051800"/>
                <a:gd name="connsiteY156" fmla="*/ 235098 h 2330613"/>
                <a:gd name="connsiteX157" fmla="*/ 241300 w 8051800"/>
                <a:gd name="connsiteY157" fmla="*/ 247798 h 2330613"/>
                <a:gd name="connsiteX158" fmla="*/ 215900 w 8051800"/>
                <a:gd name="connsiteY158" fmla="*/ 260498 h 2330613"/>
                <a:gd name="connsiteX159" fmla="*/ 158750 w 8051800"/>
                <a:gd name="connsiteY159" fmla="*/ 292248 h 2330613"/>
                <a:gd name="connsiteX160" fmla="*/ 127000 w 8051800"/>
                <a:gd name="connsiteY160" fmla="*/ 330348 h 2330613"/>
                <a:gd name="connsiteX161" fmla="*/ 95250 w 8051800"/>
                <a:gd name="connsiteY161" fmla="*/ 374798 h 2330613"/>
                <a:gd name="connsiteX162" fmla="*/ 76200 w 8051800"/>
                <a:gd name="connsiteY162" fmla="*/ 419248 h 2330613"/>
                <a:gd name="connsiteX163" fmla="*/ 69850 w 8051800"/>
                <a:gd name="connsiteY163" fmla="*/ 457348 h 2330613"/>
                <a:gd name="connsiteX164" fmla="*/ 57150 w 8051800"/>
                <a:gd name="connsiteY164" fmla="*/ 482748 h 2330613"/>
                <a:gd name="connsiteX165" fmla="*/ 38100 w 8051800"/>
                <a:gd name="connsiteY165" fmla="*/ 628798 h 2330613"/>
                <a:gd name="connsiteX166" fmla="*/ 31750 w 8051800"/>
                <a:gd name="connsiteY166" fmla="*/ 660548 h 2330613"/>
                <a:gd name="connsiteX167" fmla="*/ 25400 w 8051800"/>
                <a:gd name="connsiteY167" fmla="*/ 704998 h 2330613"/>
                <a:gd name="connsiteX168" fmla="*/ 19050 w 8051800"/>
                <a:gd name="connsiteY168" fmla="*/ 730398 h 2330613"/>
                <a:gd name="connsiteX169" fmla="*/ 0 w 8051800"/>
                <a:gd name="connsiteY169" fmla="*/ 812948 h 2330613"/>
                <a:gd name="connsiteX170" fmla="*/ 6350 w 8051800"/>
                <a:gd name="connsiteY170" fmla="*/ 1257448 h 2330613"/>
                <a:gd name="connsiteX171" fmla="*/ 12700 w 8051800"/>
                <a:gd name="connsiteY171" fmla="*/ 1282848 h 2330613"/>
                <a:gd name="connsiteX172" fmla="*/ 19050 w 8051800"/>
                <a:gd name="connsiteY172" fmla="*/ 1638448 h 2330613"/>
                <a:gd name="connsiteX173" fmla="*/ 25400 w 8051800"/>
                <a:gd name="connsiteY173" fmla="*/ 1676548 h 2330613"/>
                <a:gd name="connsiteX174" fmla="*/ 38100 w 8051800"/>
                <a:gd name="connsiteY174" fmla="*/ 1727348 h 2330613"/>
                <a:gd name="connsiteX175" fmla="*/ 44450 w 8051800"/>
                <a:gd name="connsiteY175" fmla="*/ 1803548 h 2330613"/>
                <a:gd name="connsiteX176" fmla="*/ 50800 w 8051800"/>
                <a:gd name="connsiteY176" fmla="*/ 1822598 h 2330613"/>
                <a:gd name="connsiteX177" fmla="*/ 63500 w 8051800"/>
                <a:gd name="connsiteY177" fmla="*/ 1873398 h 2330613"/>
                <a:gd name="connsiteX178" fmla="*/ 76200 w 8051800"/>
                <a:gd name="connsiteY178" fmla="*/ 1930548 h 2330613"/>
                <a:gd name="connsiteX179" fmla="*/ 88900 w 8051800"/>
                <a:gd name="connsiteY179" fmla="*/ 1955948 h 2330613"/>
                <a:gd name="connsiteX180" fmla="*/ 120650 w 8051800"/>
                <a:gd name="connsiteY180" fmla="*/ 2057548 h 2330613"/>
                <a:gd name="connsiteX181" fmla="*/ 139700 w 8051800"/>
                <a:gd name="connsiteY181" fmla="*/ 2089298 h 2330613"/>
                <a:gd name="connsiteX182" fmla="*/ 146050 w 8051800"/>
                <a:gd name="connsiteY182" fmla="*/ 2108348 h 2330613"/>
                <a:gd name="connsiteX183" fmla="*/ 158750 w 8051800"/>
                <a:gd name="connsiteY183" fmla="*/ 2127398 h 2330613"/>
                <a:gd name="connsiteX184" fmla="*/ 177800 w 8051800"/>
                <a:gd name="connsiteY184" fmla="*/ 2165498 h 2330613"/>
                <a:gd name="connsiteX185" fmla="*/ 196850 w 8051800"/>
                <a:gd name="connsiteY185" fmla="*/ 2248048 h 2330613"/>
                <a:gd name="connsiteX186" fmla="*/ 209550 w 8051800"/>
                <a:gd name="connsiteY186" fmla="*/ 2267098 h 2330613"/>
                <a:gd name="connsiteX187" fmla="*/ 215900 w 8051800"/>
                <a:gd name="connsiteY187" fmla="*/ 2286148 h 2330613"/>
                <a:gd name="connsiteX188" fmla="*/ 234950 w 8051800"/>
                <a:gd name="connsiteY188" fmla="*/ 2298848 h 2330613"/>
                <a:gd name="connsiteX189" fmla="*/ 254000 w 8051800"/>
                <a:gd name="connsiteY18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3810000 w 8051800"/>
                <a:gd name="connsiteY8" fmla="*/ 2082948 h 2330613"/>
                <a:gd name="connsiteX9" fmla="*/ 3917950 w 8051800"/>
                <a:gd name="connsiteY9" fmla="*/ 2070248 h 2330613"/>
                <a:gd name="connsiteX10" fmla="*/ 3994150 w 8051800"/>
                <a:gd name="connsiteY10" fmla="*/ 2057548 h 2330613"/>
                <a:gd name="connsiteX11" fmla="*/ 4152900 w 8051800"/>
                <a:gd name="connsiteY11" fmla="*/ 2044848 h 2330613"/>
                <a:gd name="connsiteX12" fmla="*/ 4260850 w 8051800"/>
                <a:gd name="connsiteY12" fmla="*/ 2025798 h 2330613"/>
                <a:gd name="connsiteX13" fmla="*/ 4305300 w 8051800"/>
                <a:gd name="connsiteY13" fmla="*/ 2013098 h 2330613"/>
                <a:gd name="connsiteX14" fmla="*/ 4413250 w 8051800"/>
                <a:gd name="connsiteY14" fmla="*/ 2000398 h 2330613"/>
                <a:gd name="connsiteX15" fmla="*/ 4514850 w 8051800"/>
                <a:gd name="connsiteY15" fmla="*/ 1981348 h 2330613"/>
                <a:gd name="connsiteX16" fmla="*/ 4559300 w 8051800"/>
                <a:gd name="connsiteY16" fmla="*/ 1974998 h 2330613"/>
                <a:gd name="connsiteX17" fmla="*/ 4610100 w 8051800"/>
                <a:gd name="connsiteY17" fmla="*/ 1962298 h 2330613"/>
                <a:gd name="connsiteX18" fmla="*/ 4686300 w 8051800"/>
                <a:gd name="connsiteY18" fmla="*/ 1949598 h 2330613"/>
                <a:gd name="connsiteX19" fmla="*/ 4756150 w 8051800"/>
                <a:gd name="connsiteY19" fmla="*/ 1930548 h 2330613"/>
                <a:gd name="connsiteX20" fmla="*/ 4826000 w 8051800"/>
                <a:gd name="connsiteY20" fmla="*/ 1917848 h 2330613"/>
                <a:gd name="connsiteX21" fmla="*/ 4857750 w 8051800"/>
                <a:gd name="connsiteY21" fmla="*/ 1905148 h 2330613"/>
                <a:gd name="connsiteX22" fmla="*/ 4914900 w 8051800"/>
                <a:gd name="connsiteY22" fmla="*/ 1892448 h 2330613"/>
                <a:gd name="connsiteX23" fmla="*/ 4953000 w 8051800"/>
                <a:gd name="connsiteY23" fmla="*/ 1879748 h 2330613"/>
                <a:gd name="connsiteX24" fmla="*/ 5010150 w 8051800"/>
                <a:gd name="connsiteY24" fmla="*/ 1867048 h 2330613"/>
                <a:gd name="connsiteX25" fmla="*/ 5041900 w 8051800"/>
                <a:gd name="connsiteY25" fmla="*/ 1854348 h 2330613"/>
                <a:gd name="connsiteX26" fmla="*/ 5086350 w 8051800"/>
                <a:gd name="connsiteY26" fmla="*/ 1847998 h 2330613"/>
                <a:gd name="connsiteX27" fmla="*/ 5168900 w 8051800"/>
                <a:gd name="connsiteY27" fmla="*/ 1835298 h 2330613"/>
                <a:gd name="connsiteX28" fmla="*/ 5213350 w 8051800"/>
                <a:gd name="connsiteY28" fmla="*/ 1822598 h 2330613"/>
                <a:gd name="connsiteX29" fmla="*/ 5289550 w 8051800"/>
                <a:gd name="connsiteY29" fmla="*/ 1803548 h 2330613"/>
                <a:gd name="connsiteX30" fmla="*/ 5308600 w 8051800"/>
                <a:gd name="connsiteY30" fmla="*/ 1797198 h 2330613"/>
                <a:gd name="connsiteX31" fmla="*/ 5334000 w 8051800"/>
                <a:gd name="connsiteY31" fmla="*/ 1790848 h 2330613"/>
                <a:gd name="connsiteX32" fmla="*/ 5372100 w 8051800"/>
                <a:gd name="connsiteY32" fmla="*/ 1778148 h 2330613"/>
                <a:gd name="connsiteX33" fmla="*/ 5435600 w 8051800"/>
                <a:gd name="connsiteY33" fmla="*/ 1771798 h 2330613"/>
                <a:gd name="connsiteX34" fmla="*/ 5480050 w 8051800"/>
                <a:gd name="connsiteY34" fmla="*/ 1765448 h 2330613"/>
                <a:gd name="connsiteX35" fmla="*/ 5556250 w 8051800"/>
                <a:gd name="connsiteY35" fmla="*/ 1746398 h 2330613"/>
                <a:gd name="connsiteX36" fmla="*/ 5581650 w 8051800"/>
                <a:gd name="connsiteY36" fmla="*/ 1740048 h 2330613"/>
                <a:gd name="connsiteX37" fmla="*/ 5619750 w 8051800"/>
                <a:gd name="connsiteY37" fmla="*/ 1733698 h 2330613"/>
                <a:gd name="connsiteX38" fmla="*/ 5676900 w 8051800"/>
                <a:gd name="connsiteY38" fmla="*/ 1714648 h 2330613"/>
                <a:gd name="connsiteX39" fmla="*/ 5708650 w 8051800"/>
                <a:gd name="connsiteY39" fmla="*/ 1701948 h 2330613"/>
                <a:gd name="connsiteX40" fmla="*/ 5734050 w 8051800"/>
                <a:gd name="connsiteY40" fmla="*/ 1695598 h 2330613"/>
                <a:gd name="connsiteX41" fmla="*/ 5803900 w 8051800"/>
                <a:gd name="connsiteY41" fmla="*/ 1682898 h 2330613"/>
                <a:gd name="connsiteX42" fmla="*/ 5854700 w 8051800"/>
                <a:gd name="connsiteY42" fmla="*/ 1657498 h 2330613"/>
                <a:gd name="connsiteX43" fmla="*/ 5911850 w 8051800"/>
                <a:gd name="connsiteY43" fmla="*/ 1638448 h 2330613"/>
                <a:gd name="connsiteX44" fmla="*/ 5930900 w 8051800"/>
                <a:gd name="connsiteY44" fmla="*/ 1632098 h 2330613"/>
                <a:gd name="connsiteX45" fmla="*/ 5969000 w 8051800"/>
                <a:gd name="connsiteY45" fmla="*/ 1613048 h 2330613"/>
                <a:gd name="connsiteX46" fmla="*/ 5994400 w 8051800"/>
                <a:gd name="connsiteY46" fmla="*/ 1606698 h 2330613"/>
                <a:gd name="connsiteX47" fmla="*/ 6026150 w 8051800"/>
                <a:gd name="connsiteY47" fmla="*/ 1593998 h 2330613"/>
                <a:gd name="connsiteX48" fmla="*/ 6064250 w 8051800"/>
                <a:gd name="connsiteY48" fmla="*/ 1581298 h 2330613"/>
                <a:gd name="connsiteX49" fmla="*/ 6096000 w 8051800"/>
                <a:gd name="connsiteY49" fmla="*/ 1568598 h 2330613"/>
                <a:gd name="connsiteX50" fmla="*/ 6127750 w 8051800"/>
                <a:gd name="connsiteY50" fmla="*/ 1562248 h 2330613"/>
                <a:gd name="connsiteX51" fmla="*/ 6184900 w 8051800"/>
                <a:gd name="connsiteY51" fmla="*/ 1536848 h 2330613"/>
                <a:gd name="connsiteX52" fmla="*/ 6210300 w 8051800"/>
                <a:gd name="connsiteY52" fmla="*/ 1530498 h 2330613"/>
                <a:gd name="connsiteX53" fmla="*/ 6292850 w 8051800"/>
                <a:gd name="connsiteY53" fmla="*/ 1505098 h 2330613"/>
                <a:gd name="connsiteX54" fmla="*/ 6318250 w 8051800"/>
                <a:gd name="connsiteY54" fmla="*/ 1492398 h 2330613"/>
                <a:gd name="connsiteX55" fmla="*/ 6369050 w 8051800"/>
                <a:gd name="connsiteY55" fmla="*/ 1473348 h 2330613"/>
                <a:gd name="connsiteX56" fmla="*/ 6413500 w 8051800"/>
                <a:gd name="connsiteY56" fmla="*/ 1447948 h 2330613"/>
                <a:gd name="connsiteX57" fmla="*/ 6464300 w 8051800"/>
                <a:gd name="connsiteY57" fmla="*/ 1422548 h 2330613"/>
                <a:gd name="connsiteX58" fmla="*/ 6483350 w 8051800"/>
                <a:gd name="connsiteY58" fmla="*/ 1409848 h 2330613"/>
                <a:gd name="connsiteX59" fmla="*/ 6521450 w 8051800"/>
                <a:gd name="connsiteY59" fmla="*/ 1397148 h 2330613"/>
                <a:gd name="connsiteX60" fmla="*/ 6565900 w 8051800"/>
                <a:gd name="connsiteY60" fmla="*/ 1365398 h 2330613"/>
                <a:gd name="connsiteX61" fmla="*/ 6610350 w 8051800"/>
                <a:gd name="connsiteY61" fmla="*/ 1346348 h 2330613"/>
                <a:gd name="connsiteX62" fmla="*/ 6635750 w 8051800"/>
                <a:gd name="connsiteY62" fmla="*/ 1327298 h 2330613"/>
                <a:gd name="connsiteX63" fmla="*/ 6654800 w 8051800"/>
                <a:gd name="connsiteY63" fmla="*/ 1320948 h 2330613"/>
                <a:gd name="connsiteX64" fmla="*/ 6699250 w 8051800"/>
                <a:gd name="connsiteY64" fmla="*/ 1295548 h 2330613"/>
                <a:gd name="connsiteX65" fmla="*/ 6743700 w 8051800"/>
                <a:gd name="connsiteY65" fmla="*/ 1263798 h 2330613"/>
                <a:gd name="connsiteX66" fmla="*/ 6807200 w 8051800"/>
                <a:gd name="connsiteY66" fmla="*/ 1232048 h 2330613"/>
                <a:gd name="connsiteX67" fmla="*/ 6838950 w 8051800"/>
                <a:gd name="connsiteY67" fmla="*/ 1219348 h 2330613"/>
                <a:gd name="connsiteX68" fmla="*/ 6864350 w 8051800"/>
                <a:gd name="connsiteY68" fmla="*/ 1200298 h 2330613"/>
                <a:gd name="connsiteX69" fmla="*/ 6902450 w 8051800"/>
                <a:gd name="connsiteY69" fmla="*/ 1187598 h 2330613"/>
                <a:gd name="connsiteX70" fmla="*/ 6934200 w 8051800"/>
                <a:gd name="connsiteY70" fmla="*/ 1168548 h 2330613"/>
                <a:gd name="connsiteX71" fmla="*/ 6959600 w 8051800"/>
                <a:gd name="connsiteY71" fmla="*/ 1149498 h 2330613"/>
                <a:gd name="connsiteX72" fmla="*/ 6991350 w 8051800"/>
                <a:gd name="connsiteY72" fmla="*/ 1136798 h 2330613"/>
                <a:gd name="connsiteX73" fmla="*/ 7016750 w 8051800"/>
                <a:gd name="connsiteY73" fmla="*/ 1124098 h 2330613"/>
                <a:gd name="connsiteX74" fmla="*/ 7048500 w 8051800"/>
                <a:gd name="connsiteY74" fmla="*/ 1111398 h 2330613"/>
                <a:gd name="connsiteX75" fmla="*/ 7099300 w 8051800"/>
                <a:gd name="connsiteY75" fmla="*/ 1085998 h 2330613"/>
                <a:gd name="connsiteX76" fmla="*/ 7137400 w 8051800"/>
                <a:gd name="connsiteY76" fmla="*/ 1066948 h 2330613"/>
                <a:gd name="connsiteX77" fmla="*/ 7169150 w 8051800"/>
                <a:gd name="connsiteY77" fmla="*/ 1041548 h 2330613"/>
                <a:gd name="connsiteX78" fmla="*/ 7188200 w 8051800"/>
                <a:gd name="connsiteY78" fmla="*/ 1035198 h 2330613"/>
                <a:gd name="connsiteX79" fmla="*/ 7213600 w 8051800"/>
                <a:gd name="connsiteY79" fmla="*/ 1016148 h 2330613"/>
                <a:gd name="connsiteX80" fmla="*/ 7239000 w 8051800"/>
                <a:gd name="connsiteY80" fmla="*/ 1003448 h 2330613"/>
                <a:gd name="connsiteX81" fmla="*/ 7264400 w 8051800"/>
                <a:gd name="connsiteY81" fmla="*/ 984398 h 2330613"/>
                <a:gd name="connsiteX82" fmla="*/ 7289800 w 8051800"/>
                <a:gd name="connsiteY82" fmla="*/ 971698 h 2330613"/>
                <a:gd name="connsiteX83" fmla="*/ 7353300 w 8051800"/>
                <a:gd name="connsiteY83" fmla="*/ 933598 h 2330613"/>
                <a:gd name="connsiteX84" fmla="*/ 7378700 w 8051800"/>
                <a:gd name="connsiteY84" fmla="*/ 920898 h 2330613"/>
                <a:gd name="connsiteX85" fmla="*/ 7423150 w 8051800"/>
                <a:gd name="connsiteY85" fmla="*/ 889148 h 2330613"/>
                <a:gd name="connsiteX86" fmla="*/ 7454900 w 8051800"/>
                <a:gd name="connsiteY86" fmla="*/ 870098 h 2330613"/>
                <a:gd name="connsiteX87" fmla="*/ 7493000 w 8051800"/>
                <a:gd name="connsiteY87" fmla="*/ 844698 h 2330613"/>
                <a:gd name="connsiteX88" fmla="*/ 7512050 w 8051800"/>
                <a:gd name="connsiteY88" fmla="*/ 831998 h 2330613"/>
                <a:gd name="connsiteX89" fmla="*/ 7537450 w 8051800"/>
                <a:gd name="connsiteY89" fmla="*/ 819298 h 2330613"/>
                <a:gd name="connsiteX90" fmla="*/ 7569200 w 8051800"/>
                <a:gd name="connsiteY90" fmla="*/ 793898 h 2330613"/>
                <a:gd name="connsiteX91" fmla="*/ 7588250 w 8051800"/>
                <a:gd name="connsiteY91" fmla="*/ 781198 h 2330613"/>
                <a:gd name="connsiteX92" fmla="*/ 7613650 w 8051800"/>
                <a:gd name="connsiteY92" fmla="*/ 762148 h 2330613"/>
                <a:gd name="connsiteX93" fmla="*/ 7639050 w 8051800"/>
                <a:gd name="connsiteY93" fmla="*/ 749448 h 2330613"/>
                <a:gd name="connsiteX94" fmla="*/ 7715250 w 8051800"/>
                <a:gd name="connsiteY94" fmla="*/ 679598 h 2330613"/>
                <a:gd name="connsiteX95" fmla="*/ 7747000 w 8051800"/>
                <a:gd name="connsiteY95" fmla="*/ 647848 h 2330613"/>
                <a:gd name="connsiteX96" fmla="*/ 7791450 w 8051800"/>
                <a:gd name="connsiteY96" fmla="*/ 609748 h 2330613"/>
                <a:gd name="connsiteX97" fmla="*/ 7804150 w 8051800"/>
                <a:gd name="connsiteY97" fmla="*/ 590698 h 2330613"/>
                <a:gd name="connsiteX98" fmla="*/ 7823200 w 8051800"/>
                <a:gd name="connsiteY98" fmla="*/ 577998 h 2330613"/>
                <a:gd name="connsiteX99" fmla="*/ 7842250 w 8051800"/>
                <a:gd name="connsiteY99" fmla="*/ 558948 h 2330613"/>
                <a:gd name="connsiteX100" fmla="*/ 7899400 w 8051800"/>
                <a:gd name="connsiteY100" fmla="*/ 508148 h 2330613"/>
                <a:gd name="connsiteX101" fmla="*/ 7912100 w 8051800"/>
                <a:gd name="connsiteY101" fmla="*/ 489098 h 2330613"/>
                <a:gd name="connsiteX102" fmla="*/ 7950200 w 8051800"/>
                <a:gd name="connsiteY102" fmla="*/ 463698 h 2330613"/>
                <a:gd name="connsiteX103" fmla="*/ 7975600 w 8051800"/>
                <a:gd name="connsiteY103" fmla="*/ 425598 h 2330613"/>
                <a:gd name="connsiteX104" fmla="*/ 7988300 w 8051800"/>
                <a:gd name="connsiteY104" fmla="*/ 406548 h 2330613"/>
                <a:gd name="connsiteX105" fmla="*/ 8007350 w 8051800"/>
                <a:gd name="connsiteY105" fmla="*/ 387498 h 2330613"/>
                <a:gd name="connsiteX106" fmla="*/ 8026400 w 8051800"/>
                <a:gd name="connsiteY106" fmla="*/ 349398 h 2330613"/>
                <a:gd name="connsiteX107" fmla="*/ 8045450 w 8051800"/>
                <a:gd name="connsiteY107" fmla="*/ 285898 h 2330613"/>
                <a:gd name="connsiteX108" fmla="*/ 8051800 w 8051800"/>
                <a:gd name="connsiteY108" fmla="*/ 247798 h 2330613"/>
                <a:gd name="connsiteX109" fmla="*/ 8045450 w 8051800"/>
                <a:gd name="connsiteY109" fmla="*/ 190648 h 2330613"/>
                <a:gd name="connsiteX110" fmla="*/ 8039100 w 8051800"/>
                <a:gd name="connsiteY110" fmla="*/ 171598 h 2330613"/>
                <a:gd name="connsiteX111" fmla="*/ 7994650 w 8051800"/>
                <a:gd name="connsiteY111" fmla="*/ 146198 h 2330613"/>
                <a:gd name="connsiteX112" fmla="*/ 7962900 w 8051800"/>
                <a:gd name="connsiteY112" fmla="*/ 133498 h 2330613"/>
                <a:gd name="connsiteX113" fmla="*/ 7943850 w 8051800"/>
                <a:gd name="connsiteY113" fmla="*/ 127148 h 2330613"/>
                <a:gd name="connsiteX114" fmla="*/ 7740650 w 8051800"/>
                <a:gd name="connsiteY114" fmla="*/ 108098 h 2330613"/>
                <a:gd name="connsiteX115" fmla="*/ 7315200 w 8051800"/>
                <a:gd name="connsiteY115" fmla="*/ 95398 h 2330613"/>
                <a:gd name="connsiteX116" fmla="*/ 7251700 w 8051800"/>
                <a:gd name="connsiteY116" fmla="*/ 89048 h 2330613"/>
                <a:gd name="connsiteX117" fmla="*/ 7105650 w 8051800"/>
                <a:gd name="connsiteY117" fmla="*/ 76348 h 2330613"/>
                <a:gd name="connsiteX118" fmla="*/ 6946900 w 8051800"/>
                <a:gd name="connsiteY118" fmla="*/ 82698 h 2330613"/>
                <a:gd name="connsiteX119" fmla="*/ 6597650 w 8051800"/>
                <a:gd name="connsiteY119" fmla="*/ 69998 h 2330613"/>
                <a:gd name="connsiteX120" fmla="*/ 6413500 w 8051800"/>
                <a:gd name="connsiteY120" fmla="*/ 57298 h 2330613"/>
                <a:gd name="connsiteX121" fmla="*/ 6083300 w 8051800"/>
                <a:gd name="connsiteY121" fmla="*/ 76348 h 2330613"/>
                <a:gd name="connsiteX122" fmla="*/ 5886450 w 8051800"/>
                <a:gd name="connsiteY122" fmla="*/ 69998 h 2330613"/>
                <a:gd name="connsiteX123" fmla="*/ 5810250 w 8051800"/>
                <a:gd name="connsiteY123" fmla="*/ 63648 h 2330613"/>
                <a:gd name="connsiteX124" fmla="*/ 5784850 w 8051800"/>
                <a:gd name="connsiteY124" fmla="*/ 57298 h 2330613"/>
                <a:gd name="connsiteX125" fmla="*/ 5740400 w 8051800"/>
                <a:gd name="connsiteY125" fmla="*/ 50948 h 2330613"/>
                <a:gd name="connsiteX126" fmla="*/ 5645150 w 8051800"/>
                <a:gd name="connsiteY126" fmla="*/ 44598 h 2330613"/>
                <a:gd name="connsiteX127" fmla="*/ 5568950 w 8051800"/>
                <a:gd name="connsiteY127" fmla="*/ 38248 h 2330613"/>
                <a:gd name="connsiteX128" fmla="*/ 5473700 w 8051800"/>
                <a:gd name="connsiteY128" fmla="*/ 31898 h 2330613"/>
                <a:gd name="connsiteX129" fmla="*/ 5422900 w 8051800"/>
                <a:gd name="connsiteY129" fmla="*/ 25548 h 2330613"/>
                <a:gd name="connsiteX130" fmla="*/ 5321300 w 8051800"/>
                <a:gd name="connsiteY130" fmla="*/ 19198 h 2330613"/>
                <a:gd name="connsiteX131" fmla="*/ 4800600 w 8051800"/>
                <a:gd name="connsiteY131" fmla="*/ 19198 h 2330613"/>
                <a:gd name="connsiteX132" fmla="*/ 4622800 w 8051800"/>
                <a:gd name="connsiteY132" fmla="*/ 25548 h 2330613"/>
                <a:gd name="connsiteX133" fmla="*/ 4375150 w 8051800"/>
                <a:gd name="connsiteY133" fmla="*/ 44598 h 2330613"/>
                <a:gd name="connsiteX134" fmla="*/ 4286250 w 8051800"/>
                <a:gd name="connsiteY134" fmla="*/ 50948 h 2330613"/>
                <a:gd name="connsiteX135" fmla="*/ 4254500 w 8051800"/>
                <a:gd name="connsiteY135" fmla="*/ 57298 h 2330613"/>
                <a:gd name="connsiteX136" fmla="*/ 4089400 w 8051800"/>
                <a:gd name="connsiteY136" fmla="*/ 69998 h 2330613"/>
                <a:gd name="connsiteX137" fmla="*/ 4064000 w 8051800"/>
                <a:gd name="connsiteY137" fmla="*/ 76348 h 2330613"/>
                <a:gd name="connsiteX138" fmla="*/ 3771900 w 8051800"/>
                <a:gd name="connsiteY138" fmla="*/ 101748 h 2330613"/>
                <a:gd name="connsiteX139" fmla="*/ 3644900 w 8051800"/>
                <a:gd name="connsiteY139" fmla="*/ 114448 h 2330613"/>
                <a:gd name="connsiteX140" fmla="*/ 2571750 w 8051800"/>
                <a:gd name="connsiteY140" fmla="*/ 114448 h 2330613"/>
                <a:gd name="connsiteX141" fmla="*/ 2463800 w 8051800"/>
                <a:gd name="connsiteY141" fmla="*/ 120798 h 2330613"/>
                <a:gd name="connsiteX142" fmla="*/ 2216150 w 8051800"/>
                <a:gd name="connsiteY142" fmla="*/ 133498 h 2330613"/>
                <a:gd name="connsiteX143" fmla="*/ 2095500 w 8051800"/>
                <a:gd name="connsiteY143" fmla="*/ 146198 h 2330613"/>
                <a:gd name="connsiteX144" fmla="*/ 1809750 w 8051800"/>
                <a:gd name="connsiteY144" fmla="*/ 165248 h 2330613"/>
                <a:gd name="connsiteX145" fmla="*/ 1676400 w 8051800"/>
                <a:gd name="connsiteY145" fmla="*/ 177948 h 2330613"/>
                <a:gd name="connsiteX146" fmla="*/ 1543050 w 8051800"/>
                <a:gd name="connsiteY146" fmla="*/ 184298 h 2330613"/>
                <a:gd name="connsiteX147" fmla="*/ 1244600 w 8051800"/>
                <a:gd name="connsiteY147" fmla="*/ 177948 h 2330613"/>
                <a:gd name="connsiteX148" fmla="*/ 1162050 w 8051800"/>
                <a:gd name="connsiteY148" fmla="*/ 171598 h 2330613"/>
                <a:gd name="connsiteX149" fmla="*/ 1016000 w 8051800"/>
                <a:gd name="connsiteY149" fmla="*/ 165248 h 2330613"/>
                <a:gd name="connsiteX150" fmla="*/ 590550 w 8051800"/>
                <a:gd name="connsiteY150" fmla="*/ 171598 h 2330613"/>
                <a:gd name="connsiteX151" fmla="*/ 482600 w 8051800"/>
                <a:gd name="connsiteY151" fmla="*/ 177948 h 2330613"/>
                <a:gd name="connsiteX152" fmla="*/ 387350 w 8051800"/>
                <a:gd name="connsiteY152" fmla="*/ 196998 h 2330613"/>
                <a:gd name="connsiteX153" fmla="*/ 349250 w 8051800"/>
                <a:gd name="connsiteY153" fmla="*/ 203348 h 2330613"/>
                <a:gd name="connsiteX154" fmla="*/ 304800 w 8051800"/>
                <a:gd name="connsiteY154" fmla="*/ 222398 h 2330613"/>
                <a:gd name="connsiteX155" fmla="*/ 260350 w 8051800"/>
                <a:gd name="connsiteY155" fmla="*/ 235098 h 2330613"/>
                <a:gd name="connsiteX156" fmla="*/ 241300 w 8051800"/>
                <a:gd name="connsiteY156" fmla="*/ 247798 h 2330613"/>
                <a:gd name="connsiteX157" fmla="*/ 215900 w 8051800"/>
                <a:gd name="connsiteY157" fmla="*/ 260498 h 2330613"/>
                <a:gd name="connsiteX158" fmla="*/ 158750 w 8051800"/>
                <a:gd name="connsiteY158" fmla="*/ 292248 h 2330613"/>
                <a:gd name="connsiteX159" fmla="*/ 127000 w 8051800"/>
                <a:gd name="connsiteY159" fmla="*/ 330348 h 2330613"/>
                <a:gd name="connsiteX160" fmla="*/ 95250 w 8051800"/>
                <a:gd name="connsiteY160" fmla="*/ 374798 h 2330613"/>
                <a:gd name="connsiteX161" fmla="*/ 76200 w 8051800"/>
                <a:gd name="connsiteY161" fmla="*/ 419248 h 2330613"/>
                <a:gd name="connsiteX162" fmla="*/ 69850 w 8051800"/>
                <a:gd name="connsiteY162" fmla="*/ 457348 h 2330613"/>
                <a:gd name="connsiteX163" fmla="*/ 57150 w 8051800"/>
                <a:gd name="connsiteY163" fmla="*/ 482748 h 2330613"/>
                <a:gd name="connsiteX164" fmla="*/ 38100 w 8051800"/>
                <a:gd name="connsiteY164" fmla="*/ 628798 h 2330613"/>
                <a:gd name="connsiteX165" fmla="*/ 31750 w 8051800"/>
                <a:gd name="connsiteY165" fmla="*/ 660548 h 2330613"/>
                <a:gd name="connsiteX166" fmla="*/ 25400 w 8051800"/>
                <a:gd name="connsiteY166" fmla="*/ 704998 h 2330613"/>
                <a:gd name="connsiteX167" fmla="*/ 19050 w 8051800"/>
                <a:gd name="connsiteY167" fmla="*/ 730398 h 2330613"/>
                <a:gd name="connsiteX168" fmla="*/ 0 w 8051800"/>
                <a:gd name="connsiteY168" fmla="*/ 812948 h 2330613"/>
                <a:gd name="connsiteX169" fmla="*/ 6350 w 8051800"/>
                <a:gd name="connsiteY169" fmla="*/ 1257448 h 2330613"/>
                <a:gd name="connsiteX170" fmla="*/ 12700 w 8051800"/>
                <a:gd name="connsiteY170" fmla="*/ 1282848 h 2330613"/>
                <a:gd name="connsiteX171" fmla="*/ 19050 w 8051800"/>
                <a:gd name="connsiteY171" fmla="*/ 1638448 h 2330613"/>
                <a:gd name="connsiteX172" fmla="*/ 25400 w 8051800"/>
                <a:gd name="connsiteY172" fmla="*/ 1676548 h 2330613"/>
                <a:gd name="connsiteX173" fmla="*/ 38100 w 8051800"/>
                <a:gd name="connsiteY173" fmla="*/ 1727348 h 2330613"/>
                <a:gd name="connsiteX174" fmla="*/ 44450 w 8051800"/>
                <a:gd name="connsiteY174" fmla="*/ 1803548 h 2330613"/>
                <a:gd name="connsiteX175" fmla="*/ 50800 w 8051800"/>
                <a:gd name="connsiteY175" fmla="*/ 1822598 h 2330613"/>
                <a:gd name="connsiteX176" fmla="*/ 63500 w 8051800"/>
                <a:gd name="connsiteY176" fmla="*/ 1873398 h 2330613"/>
                <a:gd name="connsiteX177" fmla="*/ 76200 w 8051800"/>
                <a:gd name="connsiteY177" fmla="*/ 1930548 h 2330613"/>
                <a:gd name="connsiteX178" fmla="*/ 88900 w 8051800"/>
                <a:gd name="connsiteY178" fmla="*/ 1955948 h 2330613"/>
                <a:gd name="connsiteX179" fmla="*/ 120650 w 8051800"/>
                <a:gd name="connsiteY179" fmla="*/ 2057548 h 2330613"/>
                <a:gd name="connsiteX180" fmla="*/ 139700 w 8051800"/>
                <a:gd name="connsiteY180" fmla="*/ 2089298 h 2330613"/>
                <a:gd name="connsiteX181" fmla="*/ 146050 w 8051800"/>
                <a:gd name="connsiteY181" fmla="*/ 2108348 h 2330613"/>
                <a:gd name="connsiteX182" fmla="*/ 158750 w 8051800"/>
                <a:gd name="connsiteY182" fmla="*/ 2127398 h 2330613"/>
                <a:gd name="connsiteX183" fmla="*/ 177800 w 8051800"/>
                <a:gd name="connsiteY183" fmla="*/ 2165498 h 2330613"/>
                <a:gd name="connsiteX184" fmla="*/ 196850 w 8051800"/>
                <a:gd name="connsiteY184" fmla="*/ 2248048 h 2330613"/>
                <a:gd name="connsiteX185" fmla="*/ 209550 w 8051800"/>
                <a:gd name="connsiteY185" fmla="*/ 2267098 h 2330613"/>
                <a:gd name="connsiteX186" fmla="*/ 215900 w 8051800"/>
                <a:gd name="connsiteY186" fmla="*/ 2286148 h 2330613"/>
                <a:gd name="connsiteX187" fmla="*/ 234950 w 8051800"/>
                <a:gd name="connsiteY187" fmla="*/ 2298848 h 2330613"/>
                <a:gd name="connsiteX188" fmla="*/ 254000 w 8051800"/>
                <a:gd name="connsiteY18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3917950 w 8051800"/>
                <a:gd name="connsiteY8" fmla="*/ 2070248 h 2330613"/>
                <a:gd name="connsiteX9" fmla="*/ 3994150 w 8051800"/>
                <a:gd name="connsiteY9" fmla="*/ 2057548 h 2330613"/>
                <a:gd name="connsiteX10" fmla="*/ 4152900 w 8051800"/>
                <a:gd name="connsiteY10" fmla="*/ 2044848 h 2330613"/>
                <a:gd name="connsiteX11" fmla="*/ 4260850 w 8051800"/>
                <a:gd name="connsiteY11" fmla="*/ 2025798 h 2330613"/>
                <a:gd name="connsiteX12" fmla="*/ 4305300 w 8051800"/>
                <a:gd name="connsiteY12" fmla="*/ 2013098 h 2330613"/>
                <a:gd name="connsiteX13" fmla="*/ 4413250 w 8051800"/>
                <a:gd name="connsiteY13" fmla="*/ 2000398 h 2330613"/>
                <a:gd name="connsiteX14" fmla="*/ 4514850 w 8051800"/>
                <a:gd name="connsiteY14" fmla="*/ 1981348 h 2330613"/>
                <a:gd name="connsiteX15" fmla="*/ 4559300 w 8051800"/>
                <a:gd name="connsiteY15" fmla="*/ 1974998 h 2330613"/>
                <a:gd name="connsiteX16" fmla="*/ 4610100 w 8051800"/>
                <a:gd name="connsiteY16" fmla="*/ 1962298 h 2330613"/>
                <a:gd name="connsiteX17" fmla="*/ 4686300 w 8051800"/>
                <a:gd name="connsiteY17" fmla="*/ 1949598 h 2330613"/>
                <a:gd name="connsiteX18" fmla="*/ 4756150 w 8051800"/>
                <a:gd name="connsiteY18" fmla="*/ 1930548 h 2330613"/>
                <a:gd name="connsiteX19" fmla="*/ 4826000 w 8051800"/>
                <a:gd name="connsiteY19" fmla="*/ 1917848 h 2330613"/>
                <a:gd name="connsiteX20" fmla="*/ 4857750 w 8051800"/>
                <a:gd name="connsiteY20" fmla="*/ 1905148 h 2330613"/>
                <a:gd name="connsiteX21" fmla="*/ 4914900 w 8051800"/>
                <a:gd name="connsiteY21" fmla="*/ 1892448 h 2330613"/>
                <a:gd name="connsiteX22" fmla="*/ 4953000 w 8051800"/>
                <a:gd name="connsiteY22" fmla="*/ 1879748 h 2330613"/>
                <a:gd name="connsiteX23" fmla="*/ 5010150 w 8051800"/>
                <a:gd name="connsiteY23" fmla="*/ 1867048 h 2330613"/>
                <a:gd name="connsiteX24" fmla="*/ 5041900 w 8051800"/>
                <a:gd name="connsiteY24" fmla="*/ 1854348 h 2330613"/>
                <a:gd name="connsiteX25" fmla="*/ 5086350 w 8051800"/>
                <a:gd name="connsiteY25" fmla="*/ 1847998 h 2330613"/>
                <a:gd name="connsiteX26" fmla="*/ 5168900 w 8051800"/>
                <a:gd name="connsiteY26" fmla="*/ 1835298 h 2330613"/>
                <a:gd name="connsiteX27" fmla="*/ 5213350 w 8051800"/>
                <a:gd name="connsiteY27" fmla="*/ 1822598 h 2330613"/>
                <a:gd name="connsiteX28" fmla="*/ 5289550 w 8051800"/>
                <a:gd name="connsiteY28" fmla="*/ 1803548 h 2330613"/>
                <a:gd name="connsiteX29" fmla="*/ 5308600 w 8051800"/>
                <a:gd name="connsiteY29" fmla="*/ 1797198 h 2330613"/>
                <a:gd name="connsiteX30" fmla="*/ 5334000 w 8051800"/>
                <a:gd name="connsiteY30" fmla="*/ 1790848 h 2330613"/>
                <a:gd name="connsiteX31" fmla="*/ 5372100 w 8051800"/>
                <a:gd name="connsiteY31" fmla="*/ 1778148 h 2330613"/>
                <a:gd name="connsiteX32" fmla="*/ 5435600 w 8051800"/>
                <a:gd name="connsiteY32" fmla="*/ 1771798 h 2330613"/>
                <a:gd name="connsiteX33" fmla="*/ 5480050 w 8051800"/>
                <a:gd name="connsiteY33" fmla="*/ 1765448 h 2330613"/>
                <a:gd name="connsiteX34" fmla="*/ 5556250 w 8051800"/>
                <a:gd name="connsiteY34" fmla="*/ 1746398 h 2330613"/>
                <a:gd name="connsiteX35" fmla="*/ 5581650 w 8051800"/>
                <a:gd name="connsiteY35" fmla="*/ 1740048 h 2330613"/>
                <a:gd name="connsiteX36" fmla="*/ 5619750 w 8051800"/>
                <a:gd name="connsiteY36" fmla="*/ 1733698 h 2330613"/>
                <a:gd name="connsiteX37" fmla="*/ 5676900 w 8051800"/>
                <a:gd name="connsiteY37" fmla="*/ 1714648 h 2330613"/>
                <a:gd name="connsiteX38" fmla="*/ 5708650 w 8051800"/>
                <a:gd name="connsiteY38" fmla="*/ 1701948 h 2330613"/>
                <a:gd name="connsiteX39" fmla="*/ 5734050 w 8051800"/>
                <a:gd name="connsiteY39" fmla="*/ 1695598 h 2330613"/>
                <a:gd name="connsiteX40" fmla="*/ 5803900 w 8051800"/>
                <a:gd name="connsiteY40" fmla="*/ 1682898 h 2330613"/>
                <a:gd name="connsiteX41" fmla="*/ 5854700 w 8051800"/>
                <a:gd name="connsiteY41" fmla="*/ 1657498 h 2330613"/>
                <a:gd name="connsiteX42" fmla="*/ 5911850 w 8051800"/>
                <a:gd name="connsiteY42" fmla="*/ 1638448 h 2330613"/>
                <a:gd name="connsiteX43" fmla="*/ 5930900 w 8051800"/>
                <a:gd name="connsiteY43" fmla="*/ 1632098 h 2330613"/>
                <a:gd name="connsiteX44" fmla="*/ 5969000 w 8051800"/>
                <a:gd name="connsiteY44" fmla="*/ 1613048 h 2330613"/>
                <a:gd name="connsiteX45" fmla="*/ 5994400 w 8051800"/>
                <a:gd name="connsiteY45" fmla="*/ 1606698 h 2330613"/>
                <a:gd name="connsiteX46" fmla="*/ 6026150 w 8051800"/>
                <a:gd name="connsiteY46" fmla="*/ 1593998 h 2330613"/>
                <a:gd name="connsiteX47" fmla="*/ 6064250 w 8051800"/>
                <a:gd name="connsiteY47" fmla="*/ 1581298 h 2330613"/>
                <a:gd name="connsiteX48" fmla="*/ 6096000 w 8051800"/>
                <a:gd name="connsiteY48" fmla="*/ 1568598 h 2330613"/>
                <a:gd name="connsiteX49" fmla="*/ 6127750 w 8051800"/>
                <a:gd name="connsiteY49" fmla="*/ 1562248 h 2330613"/>
                <a:gd name="connsiteX50" fmla="*/ 6184900 w 8051800"/>
                <a:gd name="connsiteY50" fmla="*/ 1536848 h 2330613"/>
                <a:gd name="connsiteX51" fmla="*/ 6210300 w 8051800"/>
                <a:gd name="connsiteY51" fmla="*/ 1530498 h 2330613"/>
                <a:gd name="connsiteX52" fmla="*/ 6292850 w 8051800"/>
                <a:gd name="connsiteY52" fmla="*/ 1505098 h 2330613"/>
                <a:gd name="connsiteX53" fmla="*/ 6318250 w 8051800"/>
                <a:gd name="connsiteY53" fmla="*/ 1492398 h 2330613"/>
                <a:gd name="connsiteX54" fmla="*/ 6369050 w 8051800"/>
                <a:gd name="connsiteY54" fmla="*/ 1473348 h 2330613"/>
                <a:gd name="connsiteX55" fmla="*/ 6413500 w 8051800"/>
                <a:gd name="connsiteY55" fmla="*/ 1447948 h 2330613"/>
                <a:gd name="connsiteX56" fmla="*/ 6464300 w 8051800"/>
                <a:gd name="connsiteY56" fmla="*/ 1422548 h 2330613"/>
                <a:gd name="connsiteX57" fmla="*/ 6483350 w 8051800"/>
                <a:gd name="connsiteY57" fmla="*/ 1409848 h 2330613"/>
                <a:gd name="connsiteX58" fmla="*/ 6521450 w 8051800"/>
                <a:gd name="connsiteY58" fmla="*/ 1397148 h 2330613"/>
                <a:gd name="connsiteX59" fmla="*/ 6565900 w 8051800"/>
                <a:gd name="connsiteY59" fmla="*/ 1365398 h 2330613"/>
                <a:gd name="connsiteX60" fmla="*/ 6610350 w 8051800"/>
                <a:gd name="connsiteY60" fmla="*/ 1346348 h 2330613"/>
                <a:gd name="connsiteX61" fmla="*/ 6635750 w 8051800"/>
                <a:gd name="connsiteY61" fmla="*/ 1327298 h 2330613"/>
                <a:gd name="connsiteX62" fmla="*/ 6654800 w 8051800"/>
                <a:gd name="connsiteY62" fmla="*/ 1320948 h 2330613"/>
                <a:gd name="connsiteX63" fmla="*/ 6699250 w 8051800"/>
                <a:gd name="connsiteY63" fmla="*/ 1295548 h 2330613"/>
                <a:gd name="connsiteX64" fmla="*/ 6743700 w 8051800"/>
                <a:gd name="connsiteY64" fmla="*/ 1263798 h 2330613"/>
                <a:gd name="connsiteX65" fmla="*/ 6807200 w 8051800"/>
                <a:gd name="connsiteY65" fmla="*/ 1232048 h 2330613"/>
                <a:gd name="connsiteX66" fmla="*/ 6838950 w 8051800"/>
                <a:gd name="connsiteY66" fmla="*/ 1219348 h 2330613"/>
                <a:gd name="connsiteX67" fmla="*/ 6864350 w 8051800"/>
                <a:gd name="connsiteY67" fmla="*/ 1200298 h 2330613"/>
                <a:gd name="connsiteX68" fmla="*/ 6902450 w 8051800"/>
                <a:gd name="connsiteY68" fmla="*/ 1187598 h 2330613"/>
                <a:gd name="connsiteX69" fmla="*/ 6934200 w 8051800"/>
                <a:gd name="connsiteY69" fmla="*/ 1168548 h 2330613"/>
                <a:gd name="connsiteX70" fmla="*/ 6959600 w 8051800"/>
                <a:gd name="connsiteY70" fmla="*/ 1149498 h 2330613"/>
                <a:gd name="connsiteX71" fmla="*/ 6991350 w 8051800"/>
                <a:gd name="connsiteY71" fmla="*/ 1136798 h 2330613"/>
                <a:gd name="connsiteX72" fmla="*/ 7016750 w 8051800"/>
                <a:gd name="connsiteY72" fmla="*/ 1124098 h 2330613"/>
                <a:gd name="connsiteX73" fmla="*/ 7048500 w 8051800"/>
                <a:gd name="connsiteY73" fmla="*/ 1111398 h 2330613"/>
                <a:gd name="connsiteX74" fmla="*/ 7099300 w 8051800"/>
                <a:gd name="connsiteY74" fmla="*/ 1085998 h 2330613"/>
                <a:gd name="connsiteX75" fmla="*/ 7137400 w 8051800"/>
                <a:gd name="connsiteY75" fmla="*/ 1066948 h 2330613"/>
                <a:gd name="connsiteX76" fmla="*/ 7169150 w 8051800"/>
                <a:gd name="connsiteY76" fmla="*/ 1041548 h 2330613"/>
                <a:gd name="connsiteX77" fmla="*/ 7188200 w 8051800"/>
                <a:gd name="connsiteY77" fmla="*/ 1035198 h 2330613"/>
                <a:gd name="connsiteX78" fmla="*/ 7213600 w 8051800"/>
                <a:gd name="connsiteY78" fmla="*/ 1016148 h 2330613"/>
                <a:gd name="connsiteX79" fmla="*/ 7239000 w 8051800"/>
                <a:gd name="connsiteY79" fmla="*/ 1003448 h 2330613"/>
                <a:gd name="connsiteX80" fmla="*/ 7264400 w 8051800"/>
                <a:gd name="connsiteY80" fmla="*/ 984398 h 2330613"/>
                <a:gd name="connsiteX81" fmla="*/ 7289800 w 8051800"/>
                <a:gd name="connsiteY81" fmla="*/ 971698 h 2330613"/>
                <a:gd name="connsiteX82" fmla="*/ 7353300 w 8051800"/>
                <a:gd name="connsiteY82" fmla="*/ 933598 h 2330613"/>
                <a:gd name="connsiteX83" fmla="*/ 7378700 w 8051800"/>
                <a:gd name="connsiteY83" fmla="*/ 920898 h 2330613"/>
                <a:gd name="connsiteX84" fmla="*/ 7423150 w 8051800"/>
                <a:gd name="connsiteY84" fmla="*/ 889148 h 2330613"/>
                <a:gd name="connsiteX85" fmla="*/ 7454900 w 8051800"/>
                <a:gd name="connsiteY85" fmla="*/ 870098 h 2330613"/>
                <a:gd name="connsiteX86" fmla="*/ 7493000 w 8051800"/>
                <a:gd name="connsiteY86" fmla="*/ 844698 h 2330613"/>
                <a:gd name="connsiteX87" fmla="*/ 7512050 w 8051800"/>
                <a:gd name="connsiteY87" fmla="*/ 831998 h 2330613"/>
                <a:gd name="connsiteX88" fmla="*/ 7537450 w 8051800"/>
                <a:gd name="connsiteY88" fmla="*/ 819298 h 2330613"/>
                <a:gd name="connsiteX89" fmla="*/ 7569200 w 8051800"/>
                <a:gd name="connsiteY89" fmla="*/ 793898 h 2330613"/>
                <a:gd name="connsiteX90" fmla="*/ 7588250 w 8051800"/>
                <a:gd name="connsiteY90" fmla="*/ 781198 h 2330613"/>
                <a:gd name="connsiteX91" fmla="*/ 7613650 w 8051800"/>
                <a:gd name="connsiteY91" fmla="*/ 762148 h 2330613"/>
                <a:gd name="connsiteX92" fmla="*/ 7639050 w 8051800"/>
                <a:gd name="connsiteY92" fmla="*/ 749448 h 2330613"/>
                <a:gd name="connsiteX93" fmla="*/ 7715250 w 8051800"/>
                <a:gd name="connsiteY93" fmla="*/ 679598 h 2330613"/>
                <a:gd name="connsiteX94" fmla="*/ 7747000 w 8051800"/>
                <a:gd name="connsiteY94" fmla="*/ 647848 h 2330613"/>
                <a:gd name="connsiteX95" fmla="*/ 7791450 w 8051800"/>
                <a:gd name="connsiteY95" fmla="*/ 609748 h 2330613"/>
                <a:gd name="connsiteX96" fmla="*/ 7804150 w 8051800"/>
                <a:gd name="connsiteY96" fmla="*/ 590698 h 2330613"/>
                <a:gd name="connsiteX97" fmla="*/ 7823200 w 8051800"/>
                <a:gd name="connsiteY97" fmla="*/ 577998 h 2330613"/>
                <a:gd name="connsiteX98" fmla="*/ 7842250 w 8051800"/>
                <a:gd name="connsiteY98" fmla="*/ 558948 h 2330613"/>
                <a:gd name="connsiteX99" fmla="*/ 7899400 w 8051800"/>
                <a:gd name="connsiteY99" fmla="*/ 508148 h 2330613"/>
                <a:gd name="connsiteX100" fmla="*/ 7912100 w 8051800"/>
                <a:gd name="connsiteY100" fmla="*/ 489098 h 2330613"/>
                <a:gd name="connsiteX101" fmla="*/ 7950200 w 8051800"/>
                <a:gd name="connsiteY101" fmla="*/ 463698 h 2330613"/>
                <a:gd name="connsiteX102" fmla="*/ 7975600 w 8051800"/>
                <a:gd name="connsiteY102" fmla="*/ 425598 h 2330613"/>
                <a:gd name="connsiteX103" fmla="*/ 7988300 w 8051800"/>
                <a:gd name="connsiteY103" fmla="*/ 406548 h 2330613"/>
                <a:gd name="connsiteX104" fmla="*/ 8007350 w 8051800"/>
                <a:gd name="connsiteY104" fmla="*/ 387498 h 2330613"/>
                <a:gd name="connsiteX105" fmla="*/ 8026400 w 8051800"/>
                <a:gd name="connsiteY105" fmla="*/ 349398 h 2330613"/>
                <a:gd name="connsiteX106" fmla="*/ 8045450 w 8051800"/>
                <a:gd name="connsiteY106" fmla="*/ 285898 h 2330613"/>
                <a:gd name="connsiteX107" fmla="*/ 8051800 w 8051800"/>
                <a:gd name="connsiteY107" fmla="*/ 247798 h 2330613"/>
                <a:gd name="connsiteX108" fmla="*/ 8045450 w 8051800"/>
                <a:gd name="connsiteY108" fmla="*/ 190648 h 2330613"/>
                <a:gd name="connsiteX109" fmla="*/ 8039100 w 8051800"/>
                <a:gd name="connsiteY109" fmla="*/ 171598 h 2330613"/>
                <a:gd name="connsiteX110" fmla="*/ 7994650 w 8051800"/>
                <a:gd name="connsiteY110" fmla="*/ 146198 h 2330613"/>
                <a:gd name="connsiteX111" fmla="*/ 7962900 w 8051800"/>
                <a:gd name="connsiteY111" fmla="*/ 133498 h 2330613"/>
                <a:gd name="connsiteX112" fmla="*/ 7943850 w 8051800"/>
                <a:gd name="connsiteY112" fmla="*/ 127148 h 2330613"/>
                <a:gd name="connsiteX113" fmla="*/ 7740650 w 8051800"/>
                <a:gd name="connsiteY113" fmla="*/ 108098 h 2330613"/>
                <a:gd name="connsiteX114" fmla="*/ 7315200 w 8051800"/>
                <a:gd name="connsiteY114" fmla="*/ 95398 h 2330613"/>
                <a:gd name="connsiteX115" fmla="*/ 7251700 w 8051800"/>
                <a:gd name="connsiteY115" fmla="*/ 89048 h 2330613"/>
                <a:gd name="connsiteX116" fmla="*/ 7105650 w 8051800"/>
                <a:gd name="connsiteY116" fmla="*/ 76348 h 2330613"/>
                <a:gd name="connsiteX117" fmla="*/ 6946900 w 8051800"/>
                <a:gd name="connsiteY117" fmla="*/ 82698 h 2330613"/>
                <a:gd name="connsiteX118" fmla="*/ 6597650 w 8051800"/>
                <a:gd name="connsiteY118" fmla="*/ 69998 h 2330613"/>
                <a:gd name="connsiteX119" fmla="*/ 6413500 w 8051800"/>
                <a:gd name="connsiteY119" fmla="*/ 57298 h 2330613"/>
                <a:gd name="connsiteX120" fmla="*/ 6083300 w 8051800"/>
                <a:gd name="connsiteY120" fmla="*/ 76348 h 2330613"/>
                <a:gd name="connsiteX121" fmla="*/ 5886450 w 8051800"/>
                <a:gd name="connsiteY121" fmla="*/ 69998 h 2330613"/>
                <a:gd name="connsiteX122" fmla="*/ 5810250 w 8051800"/>
                <a:gd name="connsiteY122" fmla="*/ 63648 h 2330613"/>
                <a:gd name="connsiteX123" fmla="*/ 5784850 w 8051800"/>
                <a:gd name="connsiteY123" fmla="*/ 57298 h 2330613"/>
                <a:gd name="connsiteX124" fmla="*/ 5740400 w 8051800"/>
                <a:gd name="connsiteY124" fmla="*/ 50948 h 2330613"/>
                <a:gd name="connsiteX125" fmla="*/ 5645150 w 8051800"/>
                <a:gd name="connsiteY125" fmla="*/ 44598 h 2330613"/>
                <a:gd name="connsiteX126" fmla="*/ 5568950 w 8051800"/>
                <a:gd name="connsiteY126" fmla="*/ 38248 h 2330613"/>
                <a:gd name="connsiteX127" fmla="*/ 5473700 w 8051800"/>
                <a:gd name="connsiteY127" fmla="*/ 31898 h 2330613"/>
                <a:gd name="connsiteX128" fmla="*/ 5422900 w 8051800"/>
                <a:gd name="connsiteY128" fmla="*/ 25548 h 2330613"/>
                <a:gd name="connsiteX129" fmla="*/ 5321300 w 8051800"/>
                <a:gd name="connsiteY129" fmla="*/ 19198 h 2330613"/>
                <a:gd name="connsiteX130" fmla="*/ 4800600 w 8051800"/>
                <a:gd name="connsiteY130" fmla="*/ 19198 h 2330613"/>
                <a:gd name="connsiteX131" fmla="*/ 4622800 w 8051800"/>
                <a:gd name="connsiteY131" fmla="*/ 25548 h 2330613"/>
                <a:gd name="connsiteX132" fmla="*/ 4375150 w 8051800"/>
                <a:gd name="connsiteY132" fmla="*/ 44598 h 2330613"/>
                <a:gd name="connsiteX133" fmla="*/ 4286250 w 8051800"/>
                <a:gd name="connsiteY133" fmla="*/ 50948 h 2330613"/>
                <a:gd name="connsiteX134" fmla="*/ 4254500 w 8051800"/>
                <a:gd name="connsiteY134" fmla="*/ 57298 h 2330613"/>
                <a:gd name="connsiteX135" fmla="*/ 4089400 w 8051800"/>
                <a:gd name="connsiteY135" fmla="*/ 69998 h 2330613"/>
                <a:gd name="connsiteX136" fmla="*/ 4064000 w 8051800"/>
                <a:gd name="connsiteY136" fmla="*/ 76348 h 2330613"/>
                <a:gd name="connsiteX137" fmla="*/ 3771900 w 8051800"/>
                <a:gd name="connsiteY137" fmla="*/ 101748 h 2330613"/>
                <a:gd name="connsiteX138" fmla="*/ 3644900 w 8051800"/>
                <a:gd name="connsiteY138" fmla="*/ 114448 h 2330613"/>
                <a:gd name="connsiteX139" fmla="*/ 2571750 w 8051800"/>
                <a:gd name="connsiteY139" fmla="*/ 114448 h 2330613"/>
                <a:gd name="connsiteX140" fmla="*/ 2463800 w 8051800"/>
                <a:gd name="connsiteY140" fmla="*/ 120798 h 2330613"/>
                <a:gd name="connsiteX141" fmla="*/ 2216150 w 8051800"/>
                <a:gd name="connsiteY141" fmla="*/ 133498 h 2330613"/>
                <a:gd name="connsiteX142" fmla="*/ 2095500 w 8051800"/>
                <a:gd name="connsiteY142" fmla="*/ 146198 h 2330613"/>
                <a:gd name="connsiteX143" fmla="*/ 1809750 w 8051800"/>
                <a:gd name="connsiteY143" fmla="*/ 165248 h 2330613"/>
                <a:gd name="connsiteX144" fmla="*/ 1676400 w 8051800"/>
                <a:gd name="connsiteY144" fmla="*/ 177948 h 2330613"/>
                <a:gd name="connsiteX145" fmla="*/ 1543050 w 8051800"/>
                <a:gd name="connsiteY145" fmla="*/ 184298 h 2330613"/>
                <a:gd name="connsiteX146" fmla="*/ 1244600 w 8051800"/>
                <a:gd name="connsiteY146" fmla="*/ 177948 h 2330613"/>
                <a:gd name="connsiteX147" fmla="*/ 1162050 w 8051800"/>
                <a:gd name="connsiteY147" fmla="*/ 171598 h 2330613"/>
                <a:gd name="connsiteX148" fmla="*/ 1016000 w 8051800"/>
                <a:gd name="connsiteY148" fmla="*/ 165248 h 2330613"/>
                <a:gd name="connsiteX149" fmla="*/ 590550 w 8051800"/>
                <a:gd name="connsiteY149" fmla="*/ 171598 h 2330613"/>
                <a:gd name="connsiteX150" fmla="*/ 482600 w 8051800"/>
                <a:gd name="connsiteY150" fmla="*/ 177948 h 2330613"/>
                <a:gd name="connsiteX151" fmla="*/ 387350 w 8051800"/>
                <a:gd name="connsiteY151" fmla="*/ 196998 h 2330613"/>
                <a:gd name="connsiteX152" fmla="*/ 349250 w 8051800"/>
                <a:gd name="connsiteY152" fmla="*/ 203348 h 2330613"/>
                <a:gd name="connsiteX153" fmla="*/ 304800 w 8051800"/>
                <a:gd name="connsiteY153" fmla="*/ 222398 h 2330613"/>
                <a:gd name="connsiteX154" fmla="*/ 260350 w 8051800"/>
                <a:gd name="connsiteY154" fmla="*/ 235098 h 2330613"/>
                <a:gd name="connsiteX155" fmla="*/ 241300 w 8051800"/>
                <a:gd name="connsiteY155" fmla="*/ 247798 h 2330613"/>
                <a:gd name="connsiteX156" fmla="*/ 215900 w 8051800"/>
                <a:gd name="connsiteY156" fmla="*/ 260498 h 2330613"/>
                <a:gd name="connsiteX157" fmla="*/ 158750 w 8051800"/>
                <a:gd name="connsiteY157" fmla="*/ 292248 h 2330613"/>
                <a:gd name="connsiteX158" fmla="*/ 127000 w 8051800"/>
                <a:gd name="connsiteY158" fmla="*/ 330348 h 2330613"/>
                <a:gd name="connsiteX159" fmla="*/ 95250 w 8051800"/>
                <a:gd name="connsiteY159" fmla="*/ 374798 h 2330613"/>
                <a:gd name="connsiteX160" fmla="*/ 76200 w 8051800"/>
                <a:gd name="connsiteY160" fmla="*/ 419248 h 2330613"/>
                <a:gd name="connsiteX161" fmla="*/ 69850 w 8051800"/>
                <a:gd name="connsiteY161" fmla="*/ 457348 h 2330613"/>
                <a:gd name="connsiteX162" fmla="*/ 57150 w 8051800"/>
                <a:gd name="connsiteY162" fmla="*/ 482748 h 2330613"/>
                <a:gd name="connsiteX163" fmla="*/ 38100 w 8051800"/>
                <a:gd name="connsiteY163" fmla="*/ 628798 h 2330613"/>
                <a:gd name="connsiteX164" fmla="*/ 31750 w 8051800"/>
                <a:gd name="connsiteY164" fmla="*/ 660548 h 2330613"/>
                <a:gd name="connsiteX165" fmla="*/ 25400 w 8051800"/>
                <a:gd name="connsiteY165" fmla="*/ 704998 h 2330613"/>
                <a:gd name="connsiteX166" fmla="*/ 19050 w 8051800"/>
                <a:gd name="connsiteY166" fmla="*/ 730398 h 2330613"/>
                <a:gd name="connsiteX167" fmla="*/ 0 w 8051800"/>
                <a:gd name="connsiteY167" fmla="*/ 812948 h 2330613"/>
                <a:gd name="connsiteX168" fmla="*/ 6350 w 8051800"/>
                <a:gd name="connsiteY168" fmla="*/ 1257448 h 2330613"/>
                <a:gd name="connsiteX169" fmla="*/ 12700 w 8051800"/>
                <a:gd name="connsiteY169" fmla="*/ 1282848 h 2330613"/>
                <a:gd name="connsiteX170" fmla="*/ 19050 w 8051800"/>
                <a:gd name="connsiteY170" fmla="*/ 1638448 h 2330613"/>
                <a:gd name="connsiteX171" fmla="*/ 25400 w 8051800"/>
                <a:gd name="connsiteY171" fmla="*/ 1676548 h 2330613"/>
                <a:gd name="connsiteX172" fmla="*/ 38100 w 8051800"/>
                <a:gd name="connsiteY172" fmla="*/ 1727348 h 2330613"/>
                <a:gd name="connsiteX173" fmla="*/ 44450 w 8051800"/>
                <a:gd name="connsiteY173" fmla="*/ 1803548 h 2330613"/>
                <a:gd name="connsiteX174" fmla="*/ 50800 w 8051800"/>
                <a:gd name="connsiteY174" fmla="*/ 1822598 h 2330613"/>
                <a:gd name="connsiteX175" fmla="*/ 63500 w 8051800"/>
                <a:gd name="connsiteY175" fmla="*/ 1873398 h 2330613"/>
                <a:gd name="connsiteX176" fmla="*/ 76200 w 8051800"/>
                <a:gd name="connsiteY176" fmla="*/ 1930548 h 2330613"/>
                <a:gd name="connsiteX177" fmla="*/ 88900 w 8051800"/>
                <a:gd name="connsiteY177" fmla="*/ 1955948 h 2330613"/>
                <a:gd name="connsiteX178" fmla="*/ 120650 w 8051800"/>
                <a:gd name="connsiteY178" fmla="*/ 2057548 h 2330613"/>
                <a:gd name="connsiteX179" fmla="*/ 139700 w 8051800"/>
                <a:gd name="connsiteY179" fmla="*/ 2089298 h 2330613"/>
                <a:gd name="connsiteX180" fmla="*/ 146050 w 8051800"/>
                <a:gd name="connsiteY180" fmla="*/ 2108348 h 2330613"/>
                <a:gd name="connsiteX181" fmla="*/ 158750 w 8051800"/>
                <a:gd name="connsiteY181" fmla="*/ 2127398 h 2330613"/>
                <a:gd name="connsiteX182" fmla="*/ 177800 w 8051800"/>
                <a:gd name="connsiteY182" fmla="*/ 2165498 h 2330613"/>
                <a:gd name="connsiteX183" fmla="*/ 196850 w 8051800"/>
                <a:gd name="connsiteY183" fmla="*/ 2248048 h 2330613"/>
                <a:gd name="connsiteX184" fmla="*/ 209550 w 8051800"/>
                <a:gd name="connsiteY184" fmla="*/ 2267098 h 2330613"/>
                <a:gd name="connsiteX185" fmla="*/ 215900 w 8051800"/>
                <a:gd name="connsiteY185" fmla="*/ 2286148 h 2330613"/>
                <a:gd name="connsiteX186" fmla="*/ 234950 w 8051800"/>
                <a:gd name="connsiteY186" fmla="*/ 2298848 h 2330613"/>
                <a:gd name="connsiteX187" fmla="*/ 254000 w 8051800"/>
                <a:gd name="connsiteY18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3994150 w 8051800"/>
                <a:gd name="connsiteY8" fmla="*/ 2057548 h 2330613"/>
                <a:gd name="connsiteX9" fmla="*/ 4152900 w 8051800"/>
                <a:gd name="connsiteY9" fmla="*/ 2044848 h 2330613"/>
                <a:gd name="connsiteX10" fmla="*/ 4260850 w 8051800"/>
                <a:gd name="connsiteY10" fmla="*/ 2025798 h 2330613"/>
                <a:gd name="connsiteX11" fmla="*/ 4305300 w 8051800"/>
                <a:gd name="connsiteY11" fmla="*/ 2013098 h 2330613"/>
                <a:gd name="connsiteX12" fmla="*/ 4413250 w 8051800"/>
                <a:gd name="connsiteY12" fmla="*/ 2000398 h 2330613"/>
                <a:gd name="connsiteX13" fmla="*/ 4514850 w 8051800"/>
                <a:gd name="connsiteY13" fmla="*/ 1981348 h 2330613"/>
                <a:gd name="connsiteX14" fmla="*/ 4559300 w 8051800"/>
                <a:gd name="connsiteY14" fmla="*/ 1974998 h 2330613"/>
                <a:gd name="connsiteX15" fmla="*/ 4610100 w 8051800"/>
                <a:gd name="connsiteY15" fmla="*/ 1962298 h 2330613"/>
                <a:gd name="connsiteX16" fmla="*/ 4686300 w 8051800"/>
                <a:gd name="connsiteY16" fmla="*/ 1949598 h 2330613"/>
                <a:gd name="connsiteX17" fmla="*/ 4756150 w 8051800"/>
                <a:gd name="connsiteY17" fmla="*/ 1930548 h 2330613"/>
                <a:gd name="connsiteX18" fmla="*/ 4826000 w 8051800"/>
                <a:gd name="connsiteY18" fmla="*/ 1917848 h 2330613"/>
                <a:gd name="connsiteX19" fmla="*/ 4857750 w 8051800"/>
                <a:gd name="connsiteY19" fmla="*/ 1905148 h 2330613"/>
                <a:gd name="connsiteX20" fmla="*/ 4914900 w 8051800"/>
                <a:gd name="connsiteY20" fmla="*/ 1892448 h 2330613"/>
                <a:gd name="connsiteX21" fmla="*/ 4953000 w 8051800"/>
                <a:gd name="connsiteY21" fmla="*/ 1879748 h 2330613"/>
                <a:gd name="connsiteX22" fmla="*/ 5010150 w 8051800"/>
                <a:gd name="connsiteY22" fmla="*/ 1867048 h 2330613"/>
                <a:gd name="connsiteX23" fmla="*/ 5041900 w 8051800"/>
                <a:gd name="connsiteY23" fmla="*/ 1854348 h 2330613"/>
                <a:gd name="connsiteX24" fmla="*/ 5086350 w 8051800"/>
                <a:gd name="connsiteY24" fmla="*/ 1847998 h 2330613"/>
                <a:gd name="connsiteX25" fmla="*/ 5168900 w 8051800"/>
                <a:gd name="connsiteY25" fmla="*/ 1835298 h 2330613"/>
                <a:gd name="connsiteX26" fmla="*/ 5213350 w 8051800"/>
                <a:gd name="connsiteY26" fmla="*/ 1822598 h 2330613"/>
                <a:gd name="connsiteX27" fmla="*/ 5289550 w 8051800"/>
                <a:gd name="connsiteY27" fmla="*/ 1803548 h 2330613"/>
                <a:gd name="connsiteX28" fmla="*/ 5308600 w 8051800"/>
                <a:gd name="connsiteY28" fmla="*/ 1797198 h 2330613"/>
                <a:gd name="connsiteX29" fmla="*/ 5334000 w 8051800"/>
                <a:gd name="connsiteY29" fmla="*/ 1790848 h 2330613"/>
                <a:gd name="connsiteX30" fmla="*/ 5372100 w 8051800"/>
                <a:gd name="connsiteY30" fmla="*/ 1778148 h 2330613"/>
                <a:gd name="connsiteX31" fmla="*/ 5435600 w 8051800"/>
                <a:gd name="connsiteY31" fmla="*/ 1771798 h 2330613"/>
                <a:gd name="connsiteX32" fmla="*/ 5480050 w 8051800"/>
                <a:gd name="connsiteY32" fmla="*/ 1765448 h 2330613"/>
                <a:gd name="connsiteX33" fmla="*/ 5556250 w 8051800"/>
                <a:gd name="connsiteY33" fmla="*/ 1746398 h 2330613"/>
                <a:gd name="connsiteX34" fmla="*/ 5581650 w 8051800"/>
                <a:gd name="connsiteY34" fmla="*/ 1740048 h 2330613"/>
                <a:gd name="connsiteX35" fmla="*/ 5619750 w 8051800"/>
                <a:gd name="connsiteY35" fmla="*/ 1733698 h 2330613"/>
                <a:gd name="connsiteX36" fmla="*/ 5676900 w 8051800"/>
                <a:gd name="connsiteY36" fmla="*/ 1714648 h 2330613"/>
                <a:gd name="connsiteX37" fmla="*/ 5708650 w 8051800"/>
                <a:gd name="connsiteY37" fmla="*/ 1701948 h 2330613"/>
                <a:gd name="connsiteX38" fmla="*/ 5734050 w 8051800"/>
                <a:gd name="connsiteY38" fmla="*/ 1695598 h 2330613"/>
                <a:gd name="connsiteX39" fmla="*/ 5803900 w 8051800"/>
                <a:gd name="connsiteY39" fmla="*/ 1682898 h 2330613"/>
                <a:gd name="connsiteX40" fmla="*/ 5854700 w 8051800"/>
                <a:gd name="connsiteY40" fmla="*/ 1657498 h 2330613"/>
                <a:gd name="connsiteX41" fmla="*/ 5911850 w 8051800"/>
                <a:gd name="connsiteY41" fmla="*/ 1638448 h 2330613"/>
                <a:gd name="connsiteX42" fmla="*/ 5930900 w 8051800"/>
                <a:gd name="connsiteY42" fmla="*/ 1632098 h 2330613"/>
                <a:gd name="connsiteX43" fmla="*/ 5969000 w 8051800"/>
                <a:gd name="connsiteY43" fmla="*/ 1613048 h 2330613"/>
                <a:gd name="connsiteX44" fmla="*/ 5994400 w 8051800"/>
                <a:gd name="connsiteY44" fmla="*/ 1606698 h 2330613"/>
                <a:gd name="connsiteX45" fmla="*/ 6026150 w 8051800"/>
                <a:gd name="connsiteY45" fmla="*/ 1593998 h 2330613"/>
                <a:gd name="connsiteX46" fmla="*/ 6064250 w 8051800"/>
                <a:gd name="connsiteY46" fmla="*/ 1581298 h 2330613"/>
                <a:gd name="connsiteX47" fmla="*/ 6096000 w 8051800"/>
                <a:gd name="connsiteY47" fmla="*/ 1568598 h 2330613"/>
                <a:gd name="connsiteX48" fmla="*/ 6127750 w 8051800"/>
                <a:gd name="connsiteY48" fmla="*/ 1562248 h 2330613"/>
                <a:gd name="connsiteX49" fmla="*/ 6184900 w 8051800"/>
                <a:gd name="connsiteY49" fmla="*/ 1536848 h 2330613"/>
                <a:gd name="connsiteX50" fmla="*/ 6210300 w 8051800"/>
                <a:gd name="connsiteY50" fmla="*/ 1530498 h 2330613"/>
                <a:gd name="connsiteX51" fmla="*/ 6292850 w 8051800"/>
                <a:gd name="connsiteY51" fmla="*/ 1505098 h 2330613"/>
                <a:gd name="connsiteX52" fmla="*/ 6318250 w 8051800"/>
                <a:gd name="connsiteY52" fmla="*/ 1492398 h 2330613"/>
                <a:gd name="connsiteX53" fmla="*/ 6369050 w 8051800"/>
                <a:gd name="connsiteY53" fmla="*/ 1473348 h 2330613"/>
                <a:gd name="connsiteX54" fmla="*/ 6413500 w 8051800"/>
                <a:gd name="connsiteY54" fmla="*/ 1447948 h 2330613"/>
                <a:gd name="connsiteX55" fmla="*/ 6464300 w 8051800"/>
                <a:gd name="connsiteY55" fmla="*/ 1422548 h 2330613"/>
                <a:gd name="connsiteX56" fmla="*/ 6483350 w 8051800"/>
                <a:gd name="connsiteY56" fmla="*/ 1409848 h 2330613"/>
                <a:gd name="connsiteX57" fmla="*/ 6521450 w 8051800"/>
                <a:gd name="connsiteY57" fmla="*/ 1397148 h 2330613"/>
                <a:gd name="connsiteX58" fmla="*/ 6565900 w 8051800"/>
                <a:gd name="connsiteY58" fmla="*/ 1365398 h 2330613"/>
                <a:gd name="connsiteX59" fmla="*/ 6610350 w 8051800"/>
                <a:gd name="connsiteY59" fmla="*/ 1346348 h 2330613"/>
                <a:gd name="connsiteX60" fmla="*/ 6635750 w 8051800"/>
                <a:gd name="connsiteY60" fmla="*/ 1327298 h 2330613"/>
                <a:gd name="connsiteX61" fmla="*/ 6654800 w 8051800"/>
                <a:gd name="connsiteY61" fmla="*/ 1320948 h 2330613"/>
                <a:gd name="connsiteX62" fmla="*/ 6699250 w 8051800"/>
                <a:gd name="connsiteY62" fmla="*/ 1295548 h 2330613"/>
                <a:gd name="connsiteX63" fmla="*/ 6743700 w 8051800"/>
                <a:gd name="connsiteY63" fmla="*/ 1263798 h 2330613"/>
                <a:gd name="connsiteX64" fmla="*/ 6807200 w 8051800"/>
                <a:gd name="connsiteY64" fmla="*/ 1232048 h 2330613"/>
                <a:gd name="connsiteX65" fmla="*/ 6838950 w 8051800"/>
                <a:gd name="connsiteY65" fmla="*/ 1219348 h 2330613"/>
                <a:gd name="connsiteX66" fmla="*/ 6864350 w 8051800"/>
                <a:gd name="connsiteY66" fmla="*/ 1200298 h 2330613"/>
                <a:gd name="connsiteX67" fmla="*/ 6902450 w 8051800"/>
                <a:gd name="connsiteY67" fmla="*/ 1187598 h 2330613"/>
                <a:gd name="connsiteX68" fmla="*/ 6934200 w 8051800"/>
                <a:gd name="connsiteY68" fmla="*/ 1168548 h 2330613"/>
                <a:gd name="connsiteX69" fmla="*/ 6959600 w 8051800"/>
                <a:gd name="connsiteY69" fmla="*/ 1149498 h 2330613"/>
                <a:gd name="connsiteX70" fmla="*/ 6991350 w 8051800"/>
                <a:gd name="connsiteY70" fmla="*/ 1136798 h 2330613"/>
                <a:gd name="connsiteX71" fmla="*/ 7016750 w 8051800"/>
                <a:gd name="connsiteY71" fmla="*/ 1124098 h 2330613"/>
                <a:gd name="connsiteX72" fmla="*/ 7048500 w 8051800"/>
                <a:gd name="connsiteY72" fmla="*/ 1111398 h 2330613"/>
                <a:gd name="connsiteX73" fmla="*/ 7099300 w 8051800"/>
                <a:gd name="connsiteY73" fmla="*/ 1085998 h 2330613"/>
                <a:gd name="connsiteX74" fmla="*/ 7137400 w 8051800"/>
                <a:gd name="connsiteY74" fmla="*/ 1066948 h 2330613"/>
                <a:gd name="connsiteX75" fmla="*/ 7169150 w 8051800"/>
                <a:gd name="connsiteY75" fmla="*/ 1041548 h 2330613"/>
                <a:gd name="connsiteX76" fmla="*/ 7188200 w 8051800"/>
                <a:gd name="connsiteY76" fmla="*/ 1035198 h 2330613"/>
                <a:gd name="connsiteX77" fmla="*/ 7213600 w 8051800"/>
                <a:gd name="connsiteY77" fmla="*/ 1016148 h 2330613"/>
                <a:gd name="connsiteX78" fmla="*/ 7239000 w 8051800"/>
                <a:gd name="connsiteY78" fmla="*/ 1003448 h 2330613"/>
                <a:gd name="connsiteX79" fmla="*/ 7264400 w 8051800"/>
                <a:gd name="connsiteY79" fmla="*/ 984398 h 2330613"/>
                <a:gd name="connsiteX80" fmla="*/ 7289800 w 8051800"/>
                <a:gd name="connsiteY80" fmla="*/ 971698 h 2330613"/>
                <a:gd name="connsiteX81" fmla="*/ 7353300 w 8051800"/>
                <a:gd name="connsiteY81" fmla="*/ 933598 h 2330613"/>
                <a:gd name="connsiteX82" fmla="*/ 7378700 w 8051800"/>
                <a:gd name="connsiteY82" fmla="*/ 920898 h 2330613"/>
                <a:gd name="connsiteX83" fmla="*/ 7423150 w 8051800"/>
                <a:gd name="connsiteY83" fmla="*/ 889148 h 2330613"/>
                <a:gd name="connsiteX84" fmla="*/ 7454900 w 8051800"/>
                <a:gd name="connsiteY84" fmla="*/ 870098 h 2330613"/>
                <a:gd name="connsiteX85" fmla="*/ 7493000 w 8051800"/>
                <a:gd name="connsiteY85" fmla="*/ 844698 h 2330613"/>
                <a:gd name="connsiteX86" fmla="*/ 7512050 w 8051800"/>
                <a:gd name="connsiteY86" fmla="*/ 831998 h 2330613"/>
                <a:gd name="connsiteX87" fmla="*/ 7537450 w 8051800"/>
                <a:gd name="connsiteY87" fmla="*/ 819298 h 2330613"/>
                <a:gd name="connsiteX88" fmla="*/ 7569200 w 8051800"/>
                <a:gd name="connsiteY88" fmla="*/ 793898 h 2330613"/>
                <a:gd name="connsiteX89" fmla="*/ 7588250 w 8051800"/>
                <a:gd name="connsiteY89" fmla="*/ 781198 h 2330613"/>
                <a:gd name="connsiteX90" fmla="*/ 7613650 w 8051800"/>
                <a:gd name="connsiteY90" fmla="*/ 762148 h 2330613"/>
                <a:gd name="connsiteX91" fmla="*/ 7639050 w 8051800"/>
                <a:gd name="connsiteY91" fmla="*/ 749448 h 2330613"/>
                <a:gd name="connsiteX92" fmla="*/ 7715250 w 8051800"/>
                <a:gd name="connsiteY92" fmla="*/ 679598 h 2330613"/>
                <a:gd name="connsiteX93" fmla="*/ 7747000 w 8051800"/>
                <a:gd name="connsiteY93" fmla="*/ 647848 h 2330613"/>
                <a:gd name="connsiteX94" fmla="*/ 7791450 w 8051800"/>
                <a:gd name="connsiteY94" fmla="*/ 609748 h 2330613"/>
                <a:gd name="connsiteX95" fmla="*/ 7804150 w 8051800"/>
                <a:gd name="connsiteY95" fmla="*/ 590698 h 2330613"/>
                <a:gd name="connsiteX96" fmla="*/ 7823200 w 8051800"/>
                <a:gd name="connsiteY96" fmla="*/ 577998 h 2330613"/>
                <a:gd name="connsiteX97" fmla="*/ 7842250 w 8051800"/>
                <a:gd name="connsiteY97" fmla="*/ 558948 h 2330613"/>
                <a:gd name="connsiteX98" fmla="*/ 7899400 w 8051800"/>
                <a:gd name="connsiteY98" fmla="*/ 508148 h 2330613"/>
                <a:gd name="connsiteX99" fmla="*/ 7912100 w 8051800"/>
                <a:gd name="connsiteY99" fmla="*/ 489098 h 2330613"/>
                <a:gd name="connsiteX100" fmla="*/ 7950200 w 8051800"/>
                <a:gd name="connsiteY100" fmla="*/ 463698 h 2330613"/>
                <a:gd name="connsiteX101" fmla="*/ 7975600 w 8051800"/>
                <a:gd name="connsiteY101" fmla="*/ 425598 h 2330613"/>
                <a:gd name="connsiteX102" fmla="*/ 7988300 w 8051800"/>
                <a:gd name="connsiteY102" fmla="*/ 406548 h 2330613"/>
                <a:gd name="connsiteX103" fmla="*/ 8007350 w 8051800"/>
                <a:gd name="connsiteY103" fmla="*/ 387498 h 2330613"/>
                <a:gd name="connsiteX104" fmla="*/ 8026400 w 8051800"/>
                <a:gd name="connsiteY104" fmla="*/ 349398 h 2330613"/>
                <a:gd name="connsiteX105" fmla="*/ 8045450 w 8051800"/>
                <a:gd name="connsiteY105" fmla="*/ 285898 h 2330613"/>
                <a:gd name="connsiteX106" fmla="*/ 8051800 w 8051800"/>
                <a:gd name="connsiteY106" fmla="*/ 247798 h 2330613"/>
                <a:gd name="connsiteX107" fmla="*/ 8045450 w 8051800"/>
                <a:gd name="connsiteY107" fmla="*/ 190648 h 2330613"/>
                <a:gd name="connsiteX108" fmla="*/ 8039100 w 8051800"/>
                <a:gd name="connsiteY108" fmla="*/ 171598 h 2330613"/>
                <a:gd name="connsiteX109" fmla="*/ 7994650 w 8051800"/>
                <a:gd name="connsiteY109" fmla="*/ 146198 h 2330613"/>
                <a:gd name="connsiteX110" fmla="*/ 7962900 w 8051800"/>
                <a:gd name="connsiteY110" fmla="*/ 133498 h 2330613"/>
                <a:gd name="connsiteX111" fmla="*/ 7943850 w 8051800"/>
                <a:gd name="connsiteY111" fmla="*/ 127148 h 2330613"/>
                <a:gd name="connsiteX112" fmla="*/ 7740650 w 8051800"/>
                <a:gd name="connsiteY112" fmla="*/ 108098 h 2330613"/>
                <a:gd name="connsiteX113" fmla="*/ 7315200 w 8051800"/>
                <a:gd name="connsiteY113" fmla="*/ 95398 h 2330613"/>
                <a:gd name="connsiteX114" fmla="*/ 7251700 w 8051800"/>
                <a:gd name="connsiteY114" fmla="*/ 89048 h 2330613"/>
                <a:gd name="connsiteX115" fmla="*/ 7105650 w 8051800"/>
                <a:gd name="connsiteY115" fmla="*/ 76348 h 2330613"/>
                <a:gd name="connsiteX116" fmla="*/ 6946900 w 8051800"/>
                <a:gd name="connsiteY116" fmla="*/ 82698 h 2330613"/>
                <a:gd name="connsiteX117" fmla="*/ 6597650 w 8051800"/>
                <a:gd name="connsiteY117" fmla="*/ 69998 h 2330613"/>
                <a:gd name="connsiteX118" fmla="*/ 6413500 w 8051800"/>
                <a:gd name="connsiteY118" fmla="*/ 57298 h 2330613"/>
                <a:gd name="connsiteX119" fmla="*/ 6083300 w 8051800"/>
                <a:gd name="connsiteY119" fmla="*/ 76348 h 2330613"/>
                <a:gd name="connsiteX120" fmla="*/ 5886450 w 8051800"/>
                <a:gd name="connsiteY120" fmla="*/ 69998 h 2330613"/>
                <a:gd name="connsiteX121" fmla="*/ 5810250 w 8051800"/>
                <a:gd name="connsiteY121" fmla="*/ 63648 h 2330613"/>
                <a:gd name="connsiteX122" fmla="*/ 5784850 w 8051800"/>
                <a:gd name="connsiteY122" fmla="*/ 57298 h 2330613"/>
                <a:gd name="connsiteX123" fmla="*/ 5740400 w 8051800"/>
                <a:gd name="connsiteY123" fmla="*/ 50948 h 2330613"/>
                <a:gd name="connsiteX124" fmla="*/ 5645150 w 8051800"/>
                <a:gd name="connsiteY124" fmla="*/ 44598 h 2330613"/>
                <a:gd name="connsiteX125" fmla="*/ 5568950 w 8051800"/>
                <a:gd name="connsiteY125" fmla="*/ 38248 h 2330613"/>
                <a:gd name="connsiteX126" fmla="*/ 5473700 w 8051800"/>
                <a:gd name="connsiteY126" fmla="*/ 31898 h 2330613"/>
                <a:gd name="connsiteX127" fmla="*/ 5422900 w 8051800"/>
                <a:gd name="connsiteY127" fmla="*/ 25548 h 2330613"/>
                <a:gd name="connsiteX128" fmla="*/ 5321300 w 8051800"/>
                <a:gd name="connsiteY128" fmla="*/ 19198 h 2330613"/>
                <a:gd name="connsiteX129" fmla="*/ 4800600 w 8051800"/>
                <a:gd name="connsiteY129" fmla="*/ 19198 h 2330613"/>
                <a:gd name="connsiteX130" fmla="*/ 4622800 w 8051800"/>
                <a:gd name="connsiteY130" fmla="*/ 25548 h 2330613"/>
                <a:gd name="connsiteX131" fmla="*/ 4375150 w 8051800"/>
                <a:gd name="connsiteY131" fmla="*/ 44598 h 2330613"/>
                <a:gd name="connsiteX132" fmla="*/ 4286250 w 8051800"/>
                <a:gd name="connsiteY132" fmla="*/ 50948 h 2330613"/>
                <a:gd name="connsiteX133" fmla="*/ 4254500 w 8051800"/>
                <a:gd name="connsiteY133" fmla="*/ 57298 h 2330613"/>
                <a:gd name="connsiteX134" fmla="*/ 4089400 w 8051800"/>
                <a:gd name="connsiteY134" fmla="*/ 69998 h 2330613"/>
                <a:gd name="connsiteX135" fmla="*/ 4064000 w 8051800"/>
                <a:gd name="connsiteY135" fmla="*/ 76348 h 2330613"/>
                <a:gd name="connsiteX136" fmla="*/ 3771900 w 8051800"/>
                <a:gd name="connsiteY136" fmla="*/ 101748 h 2330613"/>
                <a:gd name="connsiteX137" fmla="*/ 3644900 w 8051800"/>
                <a:gd name="connsiteY137" fmla="*/ 114448 h 2330613"/>
                <a:gd name="connsiteX138" fmla="*/ 2571750 w 8051800"/>
                <a:gd name="connsiteY138" fmla="*/ 114448 h 2330613"/>
                <a:gd name="connsiteX139" fmla="*/ 2463800 w 8051800"/>
                <a:gd name="connsiteY139" fmla="*/ 120798 h 2330613"/>
                <a:gd name="connsiteX140" fmla="*/ 2216150 w 8051800"/>
                <a:gd name="connsiteY140" fmla="*/ 133498 h 2330613"/>
                <a:gd name="connsiteX141" fmla="*/ 2095500 w 8051800"/>
                <a:gd name="connsiteY141" fmla="*/ 146198 h 2330613"/>
                <a:gd name="connsiteX142" fmla="*/ 1809750 w 8051800"/>
                <a:gd name="connsiteY142" fmla="*/ 165248 h 2330613"/>
                <a:gd name="connsiteX143" fmla="*/ 1676400 w 8051800"/>
                <a:gd name="connsiteY143" fmla="*/ 177948 h 2330613"/>
                <a:gd name="connsiteX144" fmla="*/ 1543050 w 8051800"/>
                <a:gd name="connsiteY144" fmla="*/ 184298 h 2330613"/>
                <a:gd name="connsiteX145" fmla="*/ 1244600 w 8051800"/>
                <a:gd name="connsiteY145" fmla="*/ 177948 h 2330613"/>
                <a:gd name="connsiteX146" fmla="*/ 1162050 w 8051800"/>
                <a:gd name="connsiteY146" fmla="*/ 171598 h 2330613"/>
                <a:gd name="connsiteX147" fmla="*/ 1016000 w 8051800"/>
                <a:gd name="connsiteY147" fmla="*/ 165248 h 2330613"/>
                <a:gd name="connsiteX148" fmla="*/ 590550 w 8051800"/>
                <a:gd name="connsiteY148" fmla="*/ 171598 h 2330613"/>
                <a:gd name="connsiteX149" fmla="*/ 482600 w 8051800"/>
                <a:gd name="connsiteY149" fmla="*/ 177948 h 2330613"/>
                <a:gd name="connsiteX150" fmla="*/ 387350 w 8051800"/>
                <a:gd name="connsiteY150" fmla="*/ 196998 h 2330613"/>
                <a:gd name="connsiteX151" fmla="*/ 349250 w 8051800"/>
                <a:gd name="connsiteY151" fmla="*/ 203348 h 2330613"/>
                <a:gd name="connsiteX152" fmla="*/ 304800 w 8051800"/>
                <a:gd name="connsiteY152" fmla="*/ 222398 h 2330613"/>
                <a:gd name="connsiteX153" fmla="*/ 260350 w 8051800"/>
                <a:gd name="connsiteY153" fmla="*/ 235098 h 2330613"/>
                <a:gd name="connsiteX154" fmla="*/ 241300 w 8051800"/>
                <a:gd name="connsiteY154" fmla="*/ 247798 h 2330613"/>
                <a:gd name="connsiteX155" fmla="*/ 215900 w 8051800"/>
                <a:gd name="connsiteY155" fmla="*/ 260498 h 2330613"/>
                <a:gd name="connsiteX156" fmla="*/ 158750 w 8051800"/>
                <a:gd name="connsiteY156" fmla="*/ 292248 h 2330613"/>
                <a:gd name="connsiteX157" fmla="*/ 127000 w 8051800"/>
                <a:gd name="connsiteY157" fmla="*/ 330348 h 2330613"/>
                <a:gd name="connsiteX158" fmla="*/ 95250 w 8051800"/>
                <a:gd name="connsiteY158" fmla="*/ 374798 h 2330613"/>
                <a:gd name="connsiteX159" fmla="*/ 76200 w 8051800"/>
                <a:gd name="connsiteY159" fmla="*/ 419248 h 2330613"/>
                <a:gd name="connsiteX160" fmla="*/ 69850 w 8051800"/>
                <a:gd name="connsiteY160" fmla="*/ 457348 h 2330613"/>
                <a:gd name="connsiteX161" fmla="*/ 57150 w 8051800"/>
                <a:gd name="connsiteY161" fmla="*/ 482748 h 2330613"/>
                <a:gd name="connsiteX162" fmla="*/ 38100 w 8051800"/>
                <a:gd name="connsiteY162" fmla="*/ 628798 h 2330613"/>
                <a:gd name="connsiteX163" fmla="*/ 31750 w 8051800"/>
                <a:gd name="connsiteY163" fmla="*/ 660548 h 2330613"/>
                <a:gd name="connsiteX164" fmla="*/ 25400 w 8051800"/>
                <a:gd name="connsiteY164" fmla="*/ 704998 h 2330613"/>
                <a:gd name="connsiteX165" fmla="*/ 19050 w 8051800"/>
                <a:gd name="connsiteY165" fmla="*/ 730398 h 2330613"/>
                <a:gd name="connsiteX166" fmla="*/ 0 w 8051800"/>
                <a:gd name="connsiteY166" fmla="*/ 812948 h 2330613"/>
                <a:gd name="connsiteX167" fmla="*/ 6350 w 8051800"/>
                <a:gd name="connsiteY167" fmla="*/ 1257448 h 2330613"/>
                <a:gd name="connsiteX168" fmla="*/ 12700 w 8051800"/>
                <a:gd name="connsiteY168" fmla="*/ 1282848 h 2330613"/>
                <a:gd name="connsiteX169" fmla="*/ 19050 w 8051800"/>
                <a:gd name="connsiteY169" fmla="*/ 1638448 h 2330613"/>
                <a:gd name="connsiteX170" fmla="*/ 25400 w 8051800"/>
                <a:gd name="connsiteY170" fmla="*/ 1676548 h 2330613"/>
                <a:gd name="connsiteX171" fmla="*/ 38100 w 8051800"/>
                <a:gd name="connsiteY171" fmla="*/ 1727348 h 2330613"/>
                <a:gd name="connsiteX172" fmla="*/ 44450 w 8051800"/>
                <a:gd name="connsiteY172" fmla="*/ 1803548 h 2330613"/>
                <a:gd name="connsiteX173" fmla="*/ 50800 w 8051800"/>
                <a:gd name="connsiteY173" fmla="*/ 1822598 h 2330613"/>
                <a:gd name="connsiteX174" fmla="*/ 63500 w 8051800"/>
                <a:gd name="connsiteY174" fmla="*/ 1873398 h 2330613"/>
                <a:gd name="connsiteX175" fmla="*/ 76200 w 8051800"/>
                <a:gd name="connsiteY175" fmla="*/ 1930548 h 2330613"/>
                <a:gd name="connsiteX176" fmla="*/ 88900 w 8051800"/>
                <a:gd name="connsiteY176" fmla="*/ 1955948 h 2330613"/>
                <a:gd name="connsiteX177" fmla="*/ 120650 w 8051800"/>
                <a:gd name="connsiteY177" fmla="*/ 2057548 h 2330613"/>
                <a:gd name="connsiteX178" fmla="*/ 139700 w 8051800"/>
                <a:gd name="connsiteY178" fmla="*/ 2089298 h 2330613"/>
                <a:gd name="connsiteX179" fmla="*/ 146050 w 8051800"/>
                <a:gd name="connsiteY179" fmla="*/ 2108348 h 2330613"/>
                <a:gd name="connsiteX180" fmla="*/ 158750 w 8051800"/>
                <a:gd name="connsiteY180" fmla="*/ 2127398 h 2330613"/>
                <a:gd name="connsiteX181" fmla="*/ 177800 w 8051800"/>
                <a:gd name="connsiteY181" fmla="*/ 2165498 h 2330613"/>
                <a:gd name="connsiteX182" fmla="*/ 196850 w 8051800"/>
                <a:gd name="connsiteY182" fmla="*/ 2248048 h 2330613"/>
                <a:gd name="connsiteX183" fmla="*/ 209550 w 8051800"/>
                <a:gd name="connsiteY183" fmla="*/ 2267098 h 2330613"/>
                <a:gd name="connsiteX184" fmla="*/ 215900 w 8051800"/>
                <a:gd name="connsiteY184" fmla="*/ 2286148 h 2330613"/>
                <a:gd name="connsiteX185" fmla="*/ 234950 w 8051800"/>
                <a:gd name="connsiteY185" fmla="*/ 2298848 h 2330613"/>
                <a:gd name="connsiteX186" fmla="*/ 254000 w 8051800"/>
                <a:gd name="connsiteY18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52900 w 8051800"/>
                <a:gd name="connsiteY8" fmla="*/ 2044848 h 2330613"/>
                <a:gd name="connsiteX9" fmla="*/ 4260850 w 8051800"/>
                <a:gd name="connsiteY9" fmla="*/ 2025798 h 2330613"/>
                <a:gd name="connsiteX10" fmla="*/ 4305300 w 8051800"/>
                <a:gd name="connsiteY10" fmla="*/ 2013098 h 2330613"/>
                <a:gd name="connsiteX11" fmla="*/ 4413250 w 8051800"/>
                <a:gd name="connsiteY11" fmla="*/ 2000398 h 2330613"/>
                <a:gd name="connsiteX12" fmla="*/ 4514850 w 8051800"/>
                <a:gd name="connsiteY12" fmla="*/ 1981348 h 2330613"/>
                <a:gd name="connsiteX13" fmla="*/ 4559300 w 8051800"/>
                <a:gd name="connsiteY13" fmla="*/ 1974998 h 2330613"/>
                <a:gd name="connsiteX14" fmla="*/ 4610100 w 8051800"/>
                <a:gd name="connsiteY14" fmla="*/ 1962298 h 2330613"/>
                <a:gd name="connsiteX15" fmla="*/ 4686300 w 8051800"/>
                <a:gd name="connsiteY15" fmla="*/ 1949598 h 2330613"/>
                <a:gd name="connsiteX16" fmla="*/ 4756150 w 8051800"/>
                <a:gd name="connsiteY16" fmla="*/ 1930548 h 2330613"/>
                <a:gd name="connsiteX17" fmla="*/ 4826000 w 8051800"/>
                <a:gd name="connsiteY17" fmla="*/ 1917848 h 2330613"/>
                <a:gd name="connsiteX18" fmla="*/ 4857750 w 8051800"/>
                <a:gd name="connsiteY18" fmla="*/ 1905148 h 2330613"/>
                <a:gd name="connsiteX19" fmla="*/ 4914900 w 8051800"/>
                <a:gd name="connsiteY19" fmla="*/ 1892448 h 2330613"/>
                <a:gd name="connsiteX20" fmla="*/ 4953000 w 8051800"/>
                <a:gd name="connsiteY20" fmla="*/ 1879748 h 2330613"/>
                <a:gd name="connsiteX21" fmla="*/ 5010150 w 8051800"/>
                <a:gd name="connsiteY21" fmla="*/ 1867048 h 2330613"/>
                <a:gd name="connsiteX22" fmla="*/ 5041900 w 8051800"/>
                <a:gd name="connsiteY22" fmla="*/ 1854348 h 2330613"/>
                <a:gd name="connsiteX23" fmla="*/ 5086350 w 8051800"/>
                <a:gd name="connsiteY23" fmla="*/ 1847998 h 2330613"/>
                <a:gd name="connsiteX24" fmla="*/ 5168900 w 8051800"/>
                <a:gd name="connsiteY24" fmla="*/ 1835298 h 2330613"/>
                <a:gd name="connsiteX25" fmla="*/ 5213350 w 8051800"/>
                <a:gd name="connsiteY25" fmla="*/ 1822598 h 2330613"/>
                <a:gd name="connsiteX26" fmla="*/ 5289550 w 8051800"/>
                <a:gd name="connsiteY26" fmla="*/ 1803548 h 2330613"/>
                <a:gd name="connsiteX27" fmla="*/ 5308600 w 8051800"/>
                <a:gd name="connsiteY27" fmla="*/ 1797198 h 2330613"/>
                <a:gd name="connsiteX28" fmla="*/ 5334000 w 8051800"/>
                <a:gd name="connsiteY28" fmla="*/ 1790848 h 2330613"/>
                <a:gd name="connsiteX29" fmla="*/ 5372100 w 8051800"/>
                <a:gd name="connsiteY29" fmla="*/ 1778148 h 2330613"/>
                <a:gd name="connsiteX30" fmla="*/ 5435600 w 8051800"/>
                <a:gd name="connsiteY30" fmla="*/ 1771798 h 2330613"/>
                <a:gd name="connsiteX31" fmla="*/ 5480050 w 8051800"/>
                <a:gd name="connsiteY31" fmla="*/ 1765448 h 2330613"/>
                <a:gd name="connsiteX32" fmla="*/ 5556250 w 8051800"/>
                <a:gd name="connsiteY32" fmla="*/ 1746398 h 2330613"/>
                <a:gd name="connsiteX33" fmla="*/ 5581650 w 8051800"/>
                <a:gd name="connsiteY33" fmla="*/ 1740048 h 2330613"/>
                <a:gd name="connsiteX34" fmla="*/ 5619750 w 8051800"/>
                <a:gd name="connsiteY34" fmla="*/ 1733698 h 2330613"/>
                <a:gd name="connsiteX35" fmla="*/ 5676900 w 8051800"/>
                <a:gd name="connsiteY35" fmla="*/ 1714648 h 2330613"/>
                <a:gd name="connsiteX36" fmla="*/ 5708650 w 8051800"/>
                <a:gd name="connsiteY36" fmla="*/ 1701948 h 2330613"/>
                <a:gd name="connsiteX37" fmla="*/ 5734050 w 8051800"/>
                <a:gd name="connsiteY37" fmla="*/ 1695598 h 2330613"/>
                <a:gd name="connsiteX38" fmla="*/ 5803900 w 8051800"/>
                <a:gd name="connsiteY38" fmla="*/ 1682898 h 2330613"/>
                <a:gd name="connsiteX39" fmla="*/ 5854700 w 8051800"/>
                <a:gd name="connsiteY39" fmla="*/ 1657498 h 2330613"/>
                <a:gd name="connsiteX40" fmla="*/ 5911850 w 8051800"/>
                <a:gd name="connsiteY40" fmla="*/ 1638448 h 2330613"/>
                <a:gd name="connsiteX41" fmla="*/ 5930900 w 8051800"/>
                <a:gd name="connsiteY41" fmla="*/ 1632098 h 2330613"/>
                <a:gd name="connsiteX42" fmla="*/ 5969000 w 8051800"/>
                <a:gd name="connsiteY42" fmla="*/ 1613048 h 2330613"/>
                <a:gd name="connsiteX43" fmla="*/ 5994400 w 8051800"/>
                <a:gd name="connsiteY43" fmla="*/ 1606698 h 2330613"/>
                <a:gd name="connsiteX44" fmla="*/ 6026150 w 8051800"/>
                <a:gd name="connsiteY44" fmla="*/ 1593998 h 2330613"/>
                <a:gd name="connsiteX45" fmla="*/ 6064250 w 8051800"/>
                <a:gd name="connsiteY45" fmla="*/ 1581298 h 2330613"/>
                <a:gd name="connsiteX46" fmla="*/ 6096000 w 8051800"/>
                <a:gd name="connsiteY46" fmla="*/ 1568598 h 2330613"/>
                <a:gd name="connsiteX47" fmla="*/ 6127750 w 8051800"/>
                <a:gd name="connsiteY47" fmla="*/ 1562248 h 2330613"/>
                <a:gd name="connsiteX48" fmla="*/ 6184900 w 8051800"/>
                <a:gd name="connsiteY48" fmla="*/ 1536848 h 2330613"/>
                <a:gd name="connsiteX49" fmla="*/ 6210300 w 8051800"/>
                <a:gd name="connsiteY49" fmla="*/ 1530498 h 2330613"/>
                <a:gd name="connsiteX50" fmla="*/ 6292850 w 8051800"/>
                <a:gd name="connsiteY50" fmla="*/ 1505098 h 2330613"/>
                <a:gd name="connsiteX51" fmla="*/ 6318250 w 8051800"/>
                <a:gd name="connsiteY51" fmla="*/ 1492398 h 2330613"/>
                <a:gd name="connsiteX52" fmla="*/ 6369050 w 8051800"/>
                <a:gd name="connsiteY52" fmla="*/ 1473348 h 2330613"/>
                <a:gd name="connsiteX53" fmla="*/ 6413500 w 8051800"/>
                <a:gd name="connsiteY53" fmla="*/ 1447948 h 2330613"/>
                <a:gd name="connsiteX54" fmla="*/ 6464300 w 8051800"/>
                <a:gd name="connsiteY54" fmla="*/ 1422548 h 2330613"/>
                <a:gd name="connsiteX55" fmla="*/ 6483350 w 8051800"/>
                <a:gd name="connsiteY55" fmla="*/ 1409848 h 2330613"/>
                <a:gd name="connsiteX56" fmla="*/ 6521450 w 8051800"/>
                <a:gd name="connsiteY56" fmla="*/ 1397148 h 2330613"/>
                <a:gd name="connsiteX57" fmla="*/ 6565900 w 8051800"/>
                <a:gd name="connsiteY57" fmla="*/ 1365398 h 2330613"/>
                <a:gd name="connsiteX58" fmla="*/ 6610350 w 8051800"/>
                <a:gd name="connsiteY58" fmla="*/ 1346348 h 2330613"/>
                <a:gd name="connsiteX59" fmla="*/ 6635750 w 8051800"/>
                <a:gd name="connsiteY59" fmla="*/ 1327298 h 2330613"/>
                <a:gd name="connsiteX60" fmla="*/ 6654800 w 8051800"/>
                <a:gd name="connsiteY60" fmla="*/ 1320948 h 2330613"/>
                <a:gd name="connsiteX61" fmla="*/ 6699250 w 8051800"/>
                <a:gd name="connsiteY61" fmla="*/ 1295548 h 2330613"/>
                <a:gd name="connsiteX62" fmla="*/ 6743700 w 8051800"/>
                <a:gd name="connsiteY62" fmla="*/ 1263798 h 2330613"/>
                <a:gd name="connsiteX63" fmla="*/ 6807200 w 8051800"/>
                <a:gd name="connsiteY63" fmla="*/ 1232048 h 2330613"/>
                <a:gd name="connsiteX64" fmla="*/ 6838950 w 8051800"/>
                <a:gd name="connsiteY64" fmla="*/ 1219348 h 2330613"/>
                <a:gd name="connsiteX65" fmla="*/ 6864350 w 8051800"/>
                <a:gd name="connsiteY65" fmla="*/ 1200298 h 2330613"/>
                <a:gd name="connsiteX66" fmla="*/ 6902450 w 8051800"/>
                <a:gd name="connsiteY66" fmla="*/ 1187598 h 2330613"/>
                <a:gd name="connsiteX67" fmla="*/ 6934200 w 8051800"/>
                <a:gd name="connsiteY67" fmla="*/ 1168548 h 2330613"/>
                <a:gd name="connsiteX68" fmla="*/ 6959600 w 8051800"/>
                <a:gd name="connsiteY68" fmla="*/ 1149498 h 2330613"/>
                <a:gd name="connsiteX69" fmla="*/ 6991350 w 8051800"/>
                <a:gd name="connsiteY69" fmla="*/ 1136798 h 2330613"/>
                <a:gd name="connsiteX70" fmla="*/ 7016750 w 8051800"/>
                <a:gd name="connsiteY70" fmla="*/ 1124098 h 2330613"/>
                <a:gd name="connsiteX71" fmla="*/ 7048500 w 8051800"/>
                <a:gd name="connsiteY71" fmla="*/ 1111398 h 2330613"/>
                <a:gd name="connsiteX72" fmla="*/ 7099300 w 8051800"/>
                <a:gd name="connsiteY72" fmla="*/ 1085998 h 2330613"/>
                <a:gd name="connsiteX73" fmla="*/ 7137400 w 8051800"/>
                <a:gd name="connsiteY73" fmla="*/ 1066948 h 2330613"/>
                <a:gd name="connsiteX74" fmla="*/ 7169150 w 8051800"/>
                <a:gd name="connsiteY74" fmla="*/ 1041548 h 2330613"/>
                <a:gd name="connsiteX75" fmla="*/ 7188200 w 8051800"/>
                <a:gd name="connsiteY75" fmla="*/ 1035198 h 2330613"/>
                <a:gd name="connsiteX76" fmla="*/ 7213600 w 8051800"/>
                <a:gd name="connsiteY76" fmla="*/ 1016148 h 2330613"/>
                <a:gd name="connsiteX77" fmla="*/ 7239000 w 8051800"/>
                <a:gd name="connsiteY77" fmla="*/ 1003448 h 2330613"/>
                <a:gd name="connsiteX78" fmla="*/ 7264400 w 8051800"/>
                <a:gd name="connsiteY78" fmla="*/ 984398 h 2330613"/>
                <a:gd name="connsiteX79" fmla="*/ 7289800 w 8051800"/>
                <a:gd name="connsiteY79" fmla="*/ 971698 h 2330613"/>
                <a:gd name="connsiteX80" fmla="*/ 7353300 w 8051800"/>
                <a:gd name="connsiteY80" fmla="*/ 933598 h 2330613"/>
                <a:gd name="connsiteX81" fmla="*/ 7378700 w 8051800"/>
                <a:gd name="connsiteY81" fmla="*/ 920898 h 2330613"/>
                <a:gd name="connsiteX82" fmla="*/ 7423150 w 8051800"/>
                <a:gd name="connsiteY82" fmla="*/ 889148 h 2330613"/>
                <a:gd name="connsiteX83" fmla="*/ 7454900 w 8051800"/>
                <a:gd name="connsiteY83" fmla="*/ 870098 h 2330613"/>
                <a:gd name="connsiteX84" fmla="*/ 7493000 w 8051800"/>
                <a:gd name="connsiteY84" fmla="*/ 844698 h 2330613"/>
                <a:gd name="connsiteX85" fmla="*/ 7512050 w 8051800"/>
                <a:gd name="connsiteY85" fmla="*/ 831998 h 2330613"/>
                <a:gd name="connsiteX86" fmla="*/ 7537450 w 8051800"/>
                <a:gd name="connsiteY86" fmla="*/ 819298 h 2330613"/>
                <a:gd name="connsiteX87" fmla="*/ 7569200 w 8051800"/>
                <a:gd name="connsiteY87" fmla="*/ 793898 h 2330613"/>
                <a:gd name="connsiteX88" fmla="*/ 7588250 w 8051800"/>
                <a:gd name="connsiteY88" fmla="*/ 781198 h 2330613"/>
                <a:gd name="connsiteX89" fmla="*/ 7613650 w 8051800"/>
                <a:gd name="connsiteY89" fmla="*/ 762148 h 2330613"/>
                <a:gd name="connsiteX90" fmla="*/ 7639050 w 8051800"/>
                <a:gd name="connsiteY90" fmla="*/ 749448 h 2330613"/>
                <a:gd name="connsiteX91" fmla="*/ 7715250 w 8051800"/>
                <a:gd name="connsiteY91" fmla="*/ 679598 h 2330613"/>
                <a:gd name="connsiteX92" fmla="*/ 7747000 w 8051800"/>
                <a:gd name="connsiteY92" fmla="*/ 647848 h 2330613"/>
                <a:gd name="connsiteX93" fmla="*/ 7791450 w 8051800"/>
                <a:gd name="connsiteY93" fmla="*/ 609748 h 2330613"/>
                <a:gd name="connsiteX94" fmla="*/ 7804150 w 8051800"/>
                <a:gd name="connsiteY94" fmla="*/ 590698 h 2330613"/>
                <a:gd name="connsiteX95" fmla="*/ 7823200 w 8051800"/>
                <a:gd name="connsiteY95" fmla="*/ 577998 h 2330613"/>
                <a:gd name="connsiteX96" fmla="*/ 7842250 w 8051800"/>
                <a:gd name="connsiteY96" fmla="*/ 558948 h 2330613"/>
                <a:gd name="connsiteX97" fmla="*/ 7899400 w 8051800"/>
                <a:gd name="connsiteY97" fmla="*/ 508148 h 2330613"/>
                <a:gd name="connsiteX98" fmla="*/ 7912100 w 8051800"/>
                <a:gd name="connsiteY98" fmla="*/ 489098 h 2330613"/>
                <a:gd name="connsiteX99" fmla="*/ 7950200 w 8051800"/>
                <a:gd name="connsiteY99" fmla="*/ 463698 h 2330613"/>
                <a:gd name="connsiteX100" fmla="*/ 7975600 w 8051800"/>
                <a:gd name="connsiteY100" fmla="*/ 425598 h 2330613"/>
                <a:gd name="connsiteX101" fmla="*/ 7988300 w 8051800"/>
                <a:gd name="connsiteY101" fmla="*/ 406548 h 2330613"/>
                <a:gd name="connsiteX102" fmla="*/ 8007350 w 8051800"/>
                <a:gd name="connsiteY102" fmla="*/ 387498 h 2330613"/>
                <a:gd name="connsiteX103" fmla="*/ 8026400 w 8051800"/>
                <a:gd name="connsiteY103" fmla="*/ 349398 h 2330613"/>
                <a:gd name="connsiteX104" fmla="*/ 8045450 w 8051800"/>
                <a:gd name="connsiteY104" fmla="*/ 285898 h 2330613"/>
                <a:gd name="connsiteX105" fmla="*/ 8051800 w 8051800"/>
                <a:gd name="connsiteY105" fmla="*/ 247798 h 2330613"/>
                <a:gd name="connsiteX106" fmla="*/ 8045450 w 8051800"/>
                <a:gd name="connsiteY106" fmla="*/ 190648 h 2330613"/>
                <a:gd name="connsiteX107" fmla="*/ 8039100 w 8051800"/>
                <a:gd name="connsiteY107" fmla="*/ 171598 h 2330613"/>
                <a:gd name="connsiteX108" fmla="*/ 7994650 w 8051800"/>
                <a:gd name="connsiteY108" fmla="*/ 146198 h 2330613"/>
                <a:gd name="connsiteX109" fmla="*/ 7962900 w 8051800"/>
                <a:gd name="connsiteY109" fmla="*/ 133498 h 2330613"/>
                <a:gd name="connsiteX110" fmla="*/ 7943850 w 8051800"/>
                <a:gd name="connsiteY110" fmla="*/ 127148 h 2330613"/>
                <a:gd name="connsiteX111" fmla="*/ 7740650 w 8051800"/>
                <a:gd name="connsiteY111" fmla="*/ 108098 h 2330613"/>
                <a:gd name="connsiteX112" fmla="*/ 7315200 w 8051800"/>
                <a:gd name="connsiteY112" fmla="*/ 95398 h 2330613"/>
                <a:gd name="connsiteX113" fmla="*/ 7251700 w 8051800"/>
                <a:gd name="connsiteY113" fmla="*/ 89048 h 2330613"/>
                <a:gd name="connsiteX114" fmla="*/ 7105650 w 8051800"/>
                <a:gd name="connsiteY114" fmla="*/ 76348 h 2330613"/>
                <a:gd name="connsiteX115" fmla="*/ 6946900 w 8051800"/>
                <a:gd name="connsiteY115" fmla="*/ 82698 h 2330613"/>
                <a:gd name="connsiteX116" fmla="*/ 6597650 w 8051800"/>
                <a:gd name="connsiteY116" fmla="*/ 69998 h 2330613"/>
                <a:gd name="connsiteX117" fmla="*/ 6413500 w 8051800"/>
                <a:gd name="connsiteY117" fmla="*/ 57298 h 2330613"/>
                <a:gd name="connsiteX118" fmla="*/ 6083300 w 8051800"/>
                <a:gd name="connsiteY118" fmla="*/ 76348 h 2330613"/>
                <a:gd name="connsiteX119" fmla="*/ 5886450 w 8051800"/>
                <a:gd name="connsiteY119" fmla="*/ 69998 h 2330613"/>
                <a:gd name="connsiteX120" fmla="*/ 5810250 w 8051800"/>
                <a:gd name="connsiteY120" fmla="*/ 63648 h 2330613"/>
                <a:gd name="connsiteX121" fmla="*/ 5784850 w 8051800"/>
                <a:gd name="connsiteY121" fmla="*/ 57298 h 2330613"/>
                <a:gd name="connsiteX122" fmla="*/ 5740400 w 8051800"/>
                <a:gd name="connsiteY122" fmla="*/ 50948 h 2330613"/>
                <a:gd name="connsiteX123" fmla="*/ 5645150 w 8051800"/>
                <a:gd name="connsiteY123" fmla="*/ 44598 h 2330613"/>
                <a:gd name="connsiteX124" fmla="*/ 5568950 w 8051800"/>
                <a:gd name="connsiteY124" fmla="*/ 38248 h 2330613"/>
                <a:gd name="connsiteX125" fmla="*/ 5473700 w 8051800"/>
                <a:gd name="connsiteY125" fmla="*/ 31898 h 2330613"/>
                <a:gd name="connsiteX126" fmla="*/ 5422900 w 8051800"/>
                <a:gd name="connsiteY126" fmla="*/ 25548 h 2330613"/>
                <a:gd name="connsiteX127" fmla="*/ 5321300 w 8051800"/>
                <a:gd name="connsiteY127" fmla="*/ 19198 h 2330613"/>
                <a:gd name="connsiteX128" fmla="*/ 4800600 w 8051800"/>
                <a:gd name="connsiteY128" fmla="*/ 19198 h 2330613"/>
                <a:gd name="connsiteX129" fmla="*/ 4622800 w 8051800"/>
                <a:gd name="connsiteY129" fmla="*/ 25548 h 2330613"/>
                <a:gd name="connsiteX130" fmla="*/ 4375150 w 8051800"/>
                <a:gd name="connsiteY130" fmla="*/ 44598 h 2330613"/>
                <a:gd name="connsiteX131" fmla="*/ 4286250 w 8051800"/>
                <a:gd name="connsiteY131" fmla="*/ 50948 h 2330613"/>
                <a:gd name="connsiteX132" fmla="*/ 4254500 w 8051800"/>
                <a:gd name="connsiteY132" fmla="*/ 57298 h 2330613"/>
                <a:gd name="connsiteX133" fmla="*/ 4089400 w 8051800"/>
                <a:gd name="connsiteY133" fmla="*/ 69998 h 2330613"/>
                <a:gd name="connsiteX134" fmla="*/ 4064000 w 8051800"/>
                <a:gd name="connsiteY134" fmla="*/ 76348 h 2330613"/>
                <a:gd name="connsiteX135" fmla="*/ 3771900 w 8051800"/>
                <a:gd name="connsiteY135" fmla="*/ 101748 h 2330613"/>
                <a:gd name="connsiteX136" fmla="*/ 3644900 w 8051800"/>
                <a:gd name="connsiteY136" fmla="*/ 114448 h 2330613"/>
                <a:gd name="connsiteX137" fmla="*/ 2571750 w 8051800"/>
                <a:gd name="connsiteY137" fmla="*/ 114448 h 2330613"/>
                <a:gd name="connsiteX138" fmla="*/ 2463800 w 8051800"/>
                <a:gd name="connsiteY138" fmla="*/ 120798 h 2330613"/>
                <a:gd name="connsiteX139" fmla="*/ 2216150 w 8051800"/>
                <a:gd name="connsiteY139" fmla="*/ 133498 h 2330613"/>
                <a:gd name="connsiteX140" fmla="*/ 2095500 w 8051800"/>
                <a:gd name="connsiteY140" fmla="*/ 146198 h 2330613"/>
                <a:gd name="connsiteX141" fmla="*/ 1809750 w 8051800"/>
                <a:gd name="connsiteY141" fmla="*/ 165248 h 2330613"/>
                <a:gd name="connsiteX142" fmla="*/ 1676400 w 8051800"/>
                <a:gd name="connsiteY142" fmla="*/ 177948 h 2330613"/>
                <a:gd name="connsiteX143" fmla="*/ 1543050 w 8051800"/>
                <a:gd name="connsiteY143" fmla="*/ 184298 h 2330613"/>
                <a:gd name="connsiteX144" fmla="*/ 1244600 w 8051800"/>
                <a:gd name="connsiteY144" fmla="*/ 177948 h 2330613"/>
                <a:gd name="connsiteX145" fmla="*/ 1162050 w 8051800"/>
                <a:gd name="connsiteY145" fmla="*/ 171598 h 2330613"/>
                <a:gd name="connsiteX146" fmla="*/ 1016000 w 8051800"/>
                <a:gd name="connsiteY146" fmla="*/ 165248 h 2330613"/>
                <a:gd name="connsiteX147" fmla="*/ 590550 w 8051800"/>
                <a:gd name="connsiteY147" fmla="*/ 171598 h 2330613"/>
                <a:gd name="connsiteX148" fmla="*/ 482600 w 8051800"/>
                <a:gd name="connsiteY148" fmla="*/ 177948 h 2330613"/>
                <a:gd name="connsiteX149" fmla="*/ 387350 w 8051800"/>
                <a:gd name="connsiteY149" fmla="*/ 196998 h 2330613"/>
                <a:gd name="connsiteX150" fmla="*/ 349250 w 8051800"/>
                <a:gd name="connsiteY150" fmla="*/ 203348 h 2330613"/>
                <a:gd name="connsiteX151" fmla="*/ 304800 w 8051800"/>
                <a:gd name="connsiteY151" fmla="*/ 222398 h 2330613"/>
                <a:gd name="connsiteX152" fmla="*/ 260350 w 8051800"/>
                <a:gd name="connsiteY152" fmla="*/ 235098 h 2330613"/>
                <a:gd name="connsiteX153" fmla="*/ 241300 w 8051800"/>
                <a:gd name="connsiteY153" fmla="*/ 247798 h 2330613"/>
                <a:gd name="connsiteX154" fmla="*/ 215900 w 8051800"/>
                <a:gd name="connsiteY154" fmla="*/ 260498 h 2330613"/>
                <a:gd name="connsiteX155" fmla="*/ 158750 w 8051800"/>
                <a:gd name="connsiteY155" fmla="*/ 292248 h 2330613"/>
                <a:gd name="connsiteX156" fmla="*/ 127000 w 8051800"/>
                <a:gd name="connsiteY156" fmla="*/ 330348 h 2330613"/>
                <a:gd name="connsiteX157" fmla="*/ 95250 w 8051800"/>
                <a:gd name="connsiteY157" fmla="*/ 374798 h 2330613"/>
                <a:gd name="connsiteX158" fmla="*/ 76200 w 8051800"/>
                <a:gd name="connsiteY158" fmla="*/ 419248 h 2330613"/>
                <a:gd name="connsiteX159" fmla="*/ 69850 w 8051800"/>
                <a:gd name="connsiteY159" fmla="*/ 457348 h 2330613"/>
                <a:gd name="connsiteX160" fmla="*/ 57150 w 8051800"/>
                <a:gd name="connsiteY160" fmla="*/ 482748 h 2330613"/>
                <a:gd name="connsiteX161" fmla="*/ 38100 w 8051800"/>
                <a:gd name="connsiteY161" fmla="*/ 628798 h 2330613"/>
                <a:gd name="connsiteX162" fmla="*/ 31750 w 8051800"/>
                <a:gd name="connsiteY162" fmla="*/ 660548 h 2330613"/>
                <a:gd name="connsiteX163" fmla="*/ 25400 w 8051800"/>
                <a:gd name="connsiteY163" fmla="*/ 704998 h 2330613"/>
                <a:gd name="connsiteX164" fmla="*/ 19050 w 8051800"/>
                <a:gd name="connsiteY164" fmla="*/ 730398 h 2330613"/>
                <a:gd name="connsiteX165" fmla="*/ 0 w 8051800"/>
                <a:gd name="connsiteY165" fmla="*/ 812948 h 2330613"/>
                <a:gd name="connsiteX166" fmla="*/ 6350 w 8051800"/>
                <a:gd name="connsiteY166" fmla="*/ 1257448 h 2330613"/>
                <a:gd name="connsiteX167" fmla="*/ 12700 w 8051800"/>
                <a:gd name="connsiteY167" fmla="*/ 1282848 h 2330613"/>
                <a:gd name="connsiteX168" fmla="*/ 19050 w 8051800"/>
                <a:gd name="connsiteY168" fmla="*/ 1638448 h 2330613"/>
                <a:gd name="connsiteX169" fmla="*/ 25400 w 8051800"/>
                <a:gd name="connsiteY169" fmla="*/ 1676548 h 2330613"/>
                <a:gd name="connsiteX170" fmla="*/ 38100 w 8051800"/>
                <a:gd name="connsiteY170" fmla="*/ 1727348 h 2330613"/>
                <a:gd name="connsiteX171" fmla="*/ 44450 w 8051800"/>
                <a:gd name="connsiteY171" fmla="*/ 1803548 h 2330613"/>
                <a:gd name="connsiteX172" fmla="*/ 50800 w 8051800"/>
                <a:gd name="connsiteY172" fmla="*/ 1822598 h 2330613"/>
                <a:gd name="connsiteX173" fmla="*/ 63500 w 8051800"/>
                <a:gd name="connsiteY173" fmla="*/ 1873398 h 2330613"/>
                <a:gd name="connsiteX174" fmla="*/ 76200 w 8051800"/>
                <a:gd name="connsiteY174" fmla="*/ 1930548 h 2330613"/>
                <a:gd name="connsiteX175" fmla="*/ 88900 w 8051800"/>
                <a:gd name="connsiteY175" fmla="*/ 1955948 h 2330613"/>
                <a:gd name="connsiteX176" fmla="*/ 120650 w 8051800"/>
                <a:gd name="connsiteY176" fmla="*/ 2057548 h 2330613"/>
                <a:gd name="connsiteX177" fmla="*/ 139700 w 8051800"/>
                <a:gd name="connsiteY177" fmla="*/ 2089298 h 2330613"/>
                <a:gd name="connsiteX178" fmla="*/ 146050 w 8051800"/>
                <a:gd name="connsiteY178" fmla="*/ 2108348 h 2330613"/>
                <a:gd name="connsiteX179" fmla="*/ 158750 w 8051800"/>
                <a:gd name="connsiteY179" fmla="*/ 2127398 h 2330613"/>
                <a:gd name="connsiteX180" fmla="*/ 177800 w 8051800"/>
                <a:gd name="connsiteY180" fmla="*/ 2165498 h 2330613"/>
                <a:gd name="connsiteX181" fmla="*/ 196850 w 8051800"/>
                <a:gd name="connsiteY181" fmla="*/ 2248048 h 2330613"/>
                <a:gd name="connsiteX182" fmla="*/ 209550 w 8051800"/>
                <a:gd name="connsiteY182" fmla="*/ 2267098 h 2330613"/>
                <a:gd name="connsiteX183" fmla="*/ 215900 w 8051800"/>
                <a:gd name="connsiteY183" fmla="*/ 2286148 h 2330613"/>
                <a:gd name="connsiteX184" fmla="*/ 234950 w 8051800"/>
                <a:gd name="connsiteY184" fmla="*/ 2298848 h 2330613"/>
                <a:gd name="connsiteX185" fmla="*/ 254000 w 8051800"/>
                <a:gd name="connsiteY18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260850 w 8051800"/>
                <a:gd name="connsiteY9" fmla="*/ 2025798 h 2330613"/>
                <a:gd name="connsiteX10" fmla="*/ 4305300 w 8051800"/>
                <a:gd name="connsiteY10" fmla="*/ 2013098 h 2330613"/>
                <a:gd name="connsiteX11" fmla="*/ 4413250 w 8051800"/>
                <a:gd name="connsiteY11" fmla="*/ 2000398 h 2330613"/>
                <a:gd name="connsiteX12" fmla="*/ 4514850 w 8051800"/>
                <a:gd name="connsiteY12" fmla="*/ 1981348 h 2330613"/>
                <a:gd name="connsiteX13" fmla="*/ 4559300 w 8051800"/>
                <a:gd name="connsiteY13" fmla="*/ 1974998 h 2330613"/>
                <a:gd name="connsiteX14" fmla="*/ 4610100 w 8051800"/>
                <a:gd name="connsiteY14" fmla="*/ 1962298 h 2330613"/>
                <a:gd name="connsiteX15" fmla="*/ 4686300 w 8051800"/>
                <a:gd name="connsiteY15" fmla="*/ 1949598 h 2330613"/>
                <a:gd name="connsiteX16" fmla="*/ 4756150 w 8051800"/>
                <a:gd name="connsiteY16" fmla="*/ 1930548 h 2330613"/>
                <a:gd name="connsiteX17" fmla="*/ 4826000 w 8051800"/>
                <a:gd name="connsiteY17" fmla="*/ 1917848 h 2330613"/>
                <a:gd name="connsiteX18" fmla="*/ 4857750 w 8051800"/>
                <a:gd name="connsiteY18" fmla="*/ 1905148 h 2330613"/>
                <a:gd name="connsiteX19" fmla="*/ 4914900 w 8051800"/>
                <a:gd name="connsiteY19" fmla="*/ 1892448 h 2330613"/>
                <a:gd name="connsiteX20" fmla="*/ 4953000 w 8051800"/>
                <a:gd name="connsiteY20" fmla="*/ 1879748 h 2330613"/>
                <a:gd name="connsiteX21" fmla="*/ 5010150 w 8051800"/>
                <a:gd name="connsiteY21" fmla="*/ 1867048 h 2330613"/>
                <a:gd name="connsiteX22" fmla="*/ 5041900 w 8051800"/>
                <a:gd name="connsiteY22" fmla="*/ 1854348 h 2330613"/>
                <a:gd name="connsiteX23" fmla="*/ 5086350 w 8051800"/>
                <a:gd name="connsiteY23" fmla="*/ 1847998 h 2330613"/>
                <a:gd name="connsiteX24" fmla="*/ 5168900 w 8051800"/>
                <a:gd name="connsiteY24" fmla="*/ 1835298 h 2330613"/>
                <a:gd name="connsiteX25" fmla="*/ 5213350 w 8051800"/>
                <a:gd name="connsiteY25" fmla="*/ 1822598 h 2330613"/>
                <a:gd name="connsiteX26" fmla="*/ 5289550 w 8051800"/>
                <a:gd name="connsiteY26" fmla="*/ 1803548 h 2330613"/>
                <a:gd name="connsiteX27" fmla="*/ 5308600 w 8051800"/>
                <a:gd name="connsiteY27" fmla="*/ 1797198 h 2330613"/>
                <a:gd name="connsiteX28" fmla="*/ 5334000 w 8051800"/>
                <a:gd name="connsiteY28" fmla="*/ 1790848 h 2330613"/>
                <a:gd name="connsiteX29" fmla="*/ 5372100 w 8051800"/>
                <a:gd name="connsiteY29" fmla="*/ 1778148 h 2330613"/>
                <a:gd name="connsiteX30" fmla="*/ 5435600 w 8051800"/>
                <a:gd name="connsiteY30" fmla="*/ 1771798 h 2330613"/>
                <a:gd name="connsiteX31" fmla="*/ 5480050 w 8051800"/>
                <a:gd name="connsiteY31" fmla="*/ 1765448 h 2330613"/>
                <a:gd name="connsiteX32" fmla="*/ 5556250 w 8051800"/>
                <a:gd name="connsiteY32" fmla="*/ 1746398 h 2330613"/>
                <a:gd name="connsiteX33" fmla="*/ 5581650 w 8051800"/>
                <a:gd name="connsiteY33" fmla="*/ 1740048 h 2330613"/>
                <a:gd name="connsiteX34" fmla="*/ 5619750 w 8051800"/>
                <a:gd name="connsiteY34" fmla="*/ 1733698 h 2330613"/>
                <a:gd name="connsiteX35" fmla="*/ 5676900 w 8051800"/>
                <a:gd name="connsiteY35" fmla="*/ 1714648 h 2330613"/>
                <a:gd name="connsiteX36" fmla="*/ 5708650 w 8051800"/>
                <a:gd name="connsiteY36" fmla="*/ 1701948 h 2330613"/>
                <a:gd name="connsiteX37" fmla="*/ 5734050 w 8051800"/>
                <a:gd name="connsiteY37" fmla="*/ 1695598 h 2330613"/>
                <a:gd name="connsiteX38" fmla="*/ 5803900 w 8051800"/>
                <a:gd name="connsiteY38" fmla="*/ 1682898 h 2330613"/>
                <a:gd name="connsiteX39" fmla="*/ 5854700 w 8051800"/>
                <a:gd name="connsiteY39" fmla="*/ 1657498 h 2330613"/>
                <a:gd name="connsiteX40" fmla="*/ 5911850 w 8051800"/>
                <a:gd name="connsiteY40" fmla="*/ 1638448 h 2330613"/>
                <a:gd name="connsiteX41" fmla="*/ 5930900 w 8051800"/>
                <a:gd name="connsiteY41" fmla="*/ 1632098 h 2330613"/>
                <a:gd name="connsiteX42" fmla="*/ 5969000 w 8051800"/>
                <a:gd name="connsiteY42" fmla="*/ 1613048 h 2330613"/>
                <a:gd name="connsiteX43" fmla="*/ 5994400 w 8051800"/>
                <a:gd name="connsiteY43" fmla="*/ 1606698 h 2330613"/>
                <a:gd name="connsiteX44" fmla="*/ 6026150 w 8051800"/>
                <a:gd name="connsiteY44" fmla="*/ 1593998 h 2330613"/>
                <a:gd name="connsiteX45" fmla="*/ 6064250 w 8051800"/>
                <a:gd name="connsiteY45" fmla="*/ 1581298 h 2330613"/>
                <a:gd name="connsiteX46" fmla="*/ 6096000 w 8051800"/>
                <a:gd name="connsiteY46" fmla="*/ 1568598 h 2330613"/>
                <a:gd name="connsiteX47" fmla="*/ 6127750 w 8051800"/>
                <a:gd name="connsiteY47" fmla="*/ 1562248 h 2330613"/>
                <a:gd name="connsiteX48" fmla="*/ 6184900 w 8051800"/>
                <a:gd name="connsiteY48" fmla="*/ 1536848 h 2330613"/>
                <a:gd name="connsiteX49" fmla="*/ 6210300 w 8051800"/>
                <a:gd name="connsiteY49" fmla="*/ 1530498 h 2330613"/>
                <a:gd name="connsiteX50" fmla="*/ 6292850 w 8051800"/>
                <a:gd name="connsiteY50" fmla="*/ 1505098 h 2330613"/>
                <a:gd name="connsiteX51" fmla="*/ 6318250 w 8051800"/>
                <a:gd name="connsiteY51" fmla="*/ 1492398 h 2330613"/>
                <a:gd name="connsiteX52" fmla="*/ 6369050 w 8051800"/>
                <a:gd name="connsiteY52" fmla="*/ 1473348 h 2330613"/>
                <a:gd name="connsiteX53" fmla="*/ 6413500 w 8051800"/>
                <a:gd name="connsiteY53" fmla="*/ 1447948 h 2330613"/>
                <a:gd name="connsiteX54" fmla="*/ 6464300 w 8051800"/>
                <a:gd name="connsiteY54" fmla="*/ 1422548 h 2330613"/>
                <a:gd name="connsiteX55" fmla="*/ 6483350 w 8051800"/>
                <a:gd name="connsiteY55" fmla="*/ 1409848 h 2330613"/>
                <a:gd name="connsiteX56" fmla="*/ 6521450 w 8051800"/>
                <a:gd name="connsiteY56" fmla="*/ 1397148 h 2330613"/>
                <a:gd name="connsiteX57" fmla="*/ 6565900 w 8051800"/>
                <a:gd name="connsiteY57" fmla="*/ 1365398 h 2330613"/>
                <a:gd name="connsiteX58" fmla="*/ 6610350 w 8051800"/>
                <a:gd name="connsiteY58" fmla="*/ 1346348 h 2330613"/>
                <a:gd name="connsiteX59" fmla="*/ 6635750 w 8051800"/>
                <a:gd name="connsiteY59" fmla="*/ 1327298 h 2330613"/>
                <a:gd name="connsiteX60" fmla="*/ 6654800 w 8051800"/>
                <a:gd name="connsiteY60" fmla="*/ 1320948 h 2330613"/>
                <a:gd name="connsiteX61" fmla="*/ 6699250 w 8051800"/>
                <a:gd name="connsiteY61" fmla="*/ 1295548 h 2330613"/>
                <a:gd name="connsiteX62" fmla="*/ 6743700 w 8051800"/>
                <a:gd name="connsiteY62" fmla="*/ 1263798 h 2330613"/>
                <a:gd name="connsiteX63" fmla="*/ 6807200 w 8051800"/>
                <a:gd name="connsiteY63" fmla="*/ 1232048 h 2330613"/>
                <a:gd name="connsiteX64" fmla="*/ 6838950 w 8051800"/>
                <a:gd name="connsiteY64" fmla="*/ 1219348 h 2330613"/>
                <a:gd name="connsiteX65" fmla="*/ 6864350 w 8051800"/>
                <a:gd name="connsiteY65" fmla="*/ 1200298 h 2330613"/>
                <a:gd name="connsiteX66" fmla="*/ 6902450 w 8051800"/>
                <a:gd name="connsiteY66" fmla="*/ 1187598 h 2330613"/>
                <a:gd name="connsiteX67" fmla="*/ 6934200 w 8051800"/>
                <a:gd name="connsiteY67" fmla="*/ 1168548 h 2330613"/>
                <a:gd name="connsiteX68" fmla="*/ 6959600 w 8051800"/>
                <a:gd name="connsiteY68" fmla="*/ 1149498 h 2330613"/>
                <a:gd name="connsiteX69" fmla="*/ 6991350 w 8051800"/>
                <a:gd name="connsiteY69" fmla="*/ 1136798 h 2330613"/>
                <a:gd name="connsiteX70" fmla="*/ 7016750 w 8051800"/>
                <a:gd name="connsiteY70" fmla="*/ 1124098 h 2330613"/>
                <a:gd name="connsiteX71" fmla="*/ 7048500 w 8051800"/>
                <a:gd name="connsiteY71" fmla="*/ 1111398 h 2330613"/>
                <a:gd name="connsiteX72" fmla="*/ 7099300 w 8051800"/>
                <a:gd name="connsiteY72" fmla="*/ 1085998 h 2330613"/>
                <a:gd name="connsiteX73" fmla="*/ 7137400 w 8051800"/>
                <a:gd name="connsiteY73" fmla="*/ 1066948 h 2330613"/>
                <a:gd name="connsiteX74" fmla="*/ 7169150 w 8051800"/>
                <a:gd name="connsiteY74" fmla="*/ 1041548 h 2330613"/>
                <a:gd name="connsiteX75" fmla="*/ 7188200 w 8051800"/>
                <a:gd name="connsiteY75" fmla="*/ 1035198 h 2330613"/>
                <a:gd name="connsiteX76" fmla="*/ 7213600 w 8051800"/>
                <a:gd name="connsiteY76" fmla="*/ 1016148 h 2330613"/>
                <a:gd name="connsiteX77" fmla="*/ 7239000 w 8051800"/>
                <a:gd name="connsiteY77" fmla="*/ 1003448 h 2330613"/>
                <a:gd name="connsiteX78" fmla="*/ 7264400 w 8051800"/>
                <a:gd name="connsiteY78" fmla="*/ 984398 h 2330613"/>
                <a:gd name="connsiteX79" fmla="*/ 7289800 w 8051800"/>
                <a:gd name="connsiteY79" fmla="*/ 971698 h 2330613"/>
                <a:gd name="connsiteX80" fmla="*/ 7353300 w 8051800"/>
                <a:gd name="connsiteY80" fmla="*/ 933598 h 2330613"/>
                <a:gd name="connsiteX81" fmla="*/ 7378700 w 8051800"/>
                <a:gd name="connsiteY81" fmla="*/ 920898 h 2330613"/>
                <a:gd name="connsiteX82" fmla="*/ 7423150 w 8051800"/>
                <a:gd name="connsiteY82" fmla="*/ 889148 h 2330613"/>
                <a:gd name="connsiteX83" fmla="*/ 7454900 w 8051800"/>
                <a:gd name="connsiteY83" fmla="*/ 870098 h 2330613"/>
                <a:gd name="connsiteX84" fmla="*/ 7493000 w 8051800"/>
                <a:gd name="connsiteY84" fmla="*/ 844698 h 2330613"/>
                <a:gd name="connsiteX85" fmla="*/ 7512050 w 8051800"/>
                <a:gd name="connsiteY85" fmla="*/ 831998 h 2330613"/>
                <a:gd name="connsiteX86" fmla="*/ 7537450 w 8051800"/>
                <a:gd name="connsiteY86" fmla="*/ 819298 h 2330613"/>
                <a:gd name="connsiteX87" fmla="*/ 7569200 w 8051800"/>
                <a:gd name="connsiteY87" fmla="*/ 793898 h 2330613"/>
                <a:gd name="connsiteX88" fmla="*/ 7588250 w 8051800"/>
                <a:gd name="connsiteY88" fmla="*/ 781198 h 2330613"/>
                <a:gd name="connsiteX89" fmla="*/ 7613650 w 8051800"/>
                <a:gd name="connsiteY89" fmla="*/ 762148 h 2330613"/>
                <a:gd name="connsiteX90" fmla="*/ 7639050 w 8051800"/>
                <a:gd name="connsiteY90" fmla="*/ 749448 h 2330613"/>
                <a:gd name="connsiteX91" fmla="*/ 7715250 w 8051800"/>
                <a:gd name="connsiteY91" fmla="*/ 679598 h 2330613"/>
                <a:gd name="connsiteX92" fmla="*/ 7747000 w 8051800"/>
                <a:gd name="connsiteY92" fmla="*/ 647848 h 2330613"/>
                <a:gd name="connsiteX93" fmla="*/ 7791450 w 8051800"/>
                <a:gd name="connsiteY93" fmla="*/ 609748 h 2330613"/>
                <a:gd name="connsiteX94" fmla="*/ 7804150 w 8051800"/>
                <a:gd name="connsiteY94" fmla="*/ 590698 h 2330613"/>
                <a:gd name="connsiteX95" fmla="*/ 7823200 w 8051800"/>
                <a:gd name="connsiteY95" fmla="*/ 577998 h 2330613"/>
                <a:gd name="connsiteX96" fmla="*/ 7842250 w 8051800"/>
                <a:gd name="connsiteY96" fmla="*/ 558948 h 2330613"/>
                <a:gd name="connsiteX97" fmla="*/ 7899400 w 8051800"/>
                <a:gd name="connsiteY97" fmla="*/ 508148 h 2330613"/>
                <a:gd name="connsiteX98" fmla="*/ 7912100 w 8051800"/>
                <a:gd name="connsiteY98" fmla="*/ 489098 h 2330613"/>
                <a:gd name="connsiteX99" fmla="*/ 7950200 w 8051800"/>
                <a:gd name="connsiteY99" fmla="*/ 463698 h 2330613"/>
                <a:gd name="connsiteX100" fmla="*/ 7975600 w 8051800"/>
                <a:gd name="connsiteY100" fmla="*/ 425598 h 2330613"/>
                <a:gd name="connsiteX101" fmla="*/ 7988300 w 8051800"/>
                <a:gd name="connsiteY101" fmla="*/ 406548 h 2330613"/>
                <a:gd name="connsiteX102" fmla="*/ 8007350 w 8051800"/>
                <a:gd name="connsiteY102" fmla="*/ 387498 h 2330613"/>
                <a:gd name="connsiteX103" fmla="*/ 8026400 w 8051800"/>
                <a:gd name="connsiteY103" fmla="*/ 349398 h 2330613"/>
                <a:gd name="connsiteX104" fmla="*/ 8045450 w 8051800"/>
                <a:gd name="connsiteY104" fmla="*/ 285898 h 2330613"/>
                <a:gd name="connsiteX105" fmla="*/ 8051800 w 8051800"/>
                <a:gd name="connsiteY105" fmla="*/ 247798 h 2330613"/>
                <a:gd name="connsiteX106" fmla="*/ 8045450 w 8051800"/>
                <a:gd name="connsiteY106" fmla="*/ 190648 h 2330613"/>
                <a:gd name="connsiteX107" fmla="*/ 8039100 w 8051800"/>
                <a:gd name="connsiteY107" fmla="*/ 171598 h 2330613"/>
                <a:gd name="connsiteX108" fmla="*/ 7994650 w 8051800"/>
                <a:gd name="connsiteY108" fmla="*/ 146198 h 2330613"/>
                <a:gd name="connsiteX109" fmla="*/ 7962900 w 8051800"/>
                <a:gd name="connsiteY109" fmla="*/ 133498 h 2330613"/>
                <a:gd name="connsiteX110" fmla="*/ 7943850 w 8051800"/>
                <a:gd name="connsiteY110" fmla="*/ 127148 h 2330613"/>
                <a:gd name="connsiteX111" fmla="*/ 7740650 w 8051800"/>
                <a:gd name="connsiteY111" fmla="*/ 108098 h 2330613"/>
                <a:gd name="connsiteX112" fmla="*/ 7315200 w 8051800"/>
                <a:gd name="connsiteY112" fmla="*/ 95398 h 2330613"/>
                <a:gd name="connsiteX113" fmla="*/ 7251700 w 8051800"/>
                <a:gd name="connsiteY113" fmla="*/ 89048 h 2330613"/>
                <a:gd name="connsiteX114" fmla="*/ 7105650 w 8051800"/>
                <a:gd name="connsiteY114" fmla="*/ 76348 h 2330613"/>
                <a:gd name="connsiteX115" fmla="*/ 6946900 w 8051800"/>
                <a:gd name="connsiteY115" fmla="*/ 82698 h 2330613"/>
                <a:gd name="connsiteX116" fmla="*/ 6597650 w 8051800"/>
                <a:gd name="connsiteY116" fmla="*/ 69998 h 2330613"/>
                <a:gd name="connsiteX117" fmla="*/ 6413500 w 8051800"/>
                <a:gd name="connsiteY117" fmla="*/ 57298 h 2330613"/>
                <a:gd name="connsiteX118" fmla="*/ 6083300 w 8051800"/>
                <a:gd name="connsiteY118" fmla="*/ 76348 h 2330613"/>
                <a:gd name="connsiteX119" fmla="*/ 5886450 w 8051800"/>
                <a:gd name="connsiteY119" fmla="*/ 69998 h 2330613"/>
                <a:gd name="connsiteX120" fmla="*/ 5810250 w 8051800"/>
                <a:gd name="connsiteY120" fmla="*/ 63648 h 2330613"/>
                <a:gd name="connsiteX121" fmla="*/ 5784850 w 8051800"/>
                <a:gd name="connsiteY121" fmla="*/ 57298 h 2330613"/>
                <a:gd name="connsiteX122" fmla="*/ 5740400 w 8051800"/>
                <a:gd name="connsiteY122" fmla="*/ 50948 h 2330613"/>
                <a:gd name="connsiteX123" fmla="*/ 5645150 w 8051800"/>
                <a:gd name="connsiteY123" fmla="*/ 44598 h 2330613"/>
                <a:gd name="connsiteX124" fmla="*/ 5568950 w 8051800"/>
                <a:gd name="connsiteY124" fmla="*/ 38248 h 2330613"/>
                <a:gd name="connsiteX125" fmla="*/ 5473700 w 8051800"/>
                <a:gd name="connsiteY125" fmla="*/ 31898 h 2330613"/>
                <a:gd name="connsiteX126" fmla="*/ 5422900 w 8051800"/>
                <a:gd name="connsiteY126" fmla="*/ 25548 h 2330613"/>
                <a:gd name="connsiteX127" fmla="*/ 5321300 w 8051800"/>
                <a:gd name="connsiteY127" fmla="*/ 19198 h 2330613"/>
                <a:gd name="connsiteX128" fmla="*/ 4800600 w 8051800"/>
                <a:gd name="connsiteY128" fmla="*/ 19198 h 2330613"/>
                <a:gd name="connsiteX129" fmla="*/ 4622800 w 8051800"/>
                <a:gd name="connsiteY129" fmla="*/ 25548 h 2330613"/>
                <a:gd name="connsiteX130" fmla="*/ 4375150 w 8051800"/>
                <a:gd name="connsiteY130" fmla="*/ 44598 h 2330613"/>
                <a:gd name="connsiteX131" fmla="*/ 4286250 w 8051800"/>
                <a:gd name="connsiteY131" fmla="*/ 50948 h 2330613"/>
                <a:gd name="connsiteX132" fmla="*/ 4254500 w 8051800"/>
                <a:gd name="connsiteY132" fmla="*/ 57298 h 2330613"/>
                <a:gd name="connsiteX133" fmla="*/ 4089400 w 8051800"/>
                <a:gd name="connsiteY133" fmla="*/ 69998 h 2330613"/>
                <a:gd name="connsiteX134" fmla="*/ 4064000 w 8051800"/>
                <a:gd name="connsiteY134" fmla="*/ 76348 h 2330613"/>
                <a:gd name="connsiteX135" fmla="*/ 3771900 w 8051800"/>
                <a:gd name="connsiteY135" fmla="*/ 101748 h 2330613"/>
                <a:gd name="connsiteX136" fmla="*/ 3644900 w 8051800"/>
                <a:gd name="connsiteY136" fmla="*/ 114448 h 2330613"/>
                <a:gd name="connsiteX137" fmla="*/ 2571750 w 8051800"/>
                <a:gd name="connsiteY137" fmla="*/ 114448 h 2330613"/>
                <a:gd name="connsiteX138" fmla="*/ 2463800 w 8051800"/>
                <a:gd name="connsiteY138" fmla="*/ 120798 h 2330613"/>
                <a:gd name="connsiteX139" fmla="*/ 2216150 w 8051800"/>
                <a:gd name="connsiteY139" fmla="*/ 133498 h 2330613"/>
                <a:gd name="connsiteX140" fmla="*/ 2095500 w 8051800"/>
                <a:gd name="connsiteY140" fmla="*/ 146198 h 2330613"/>
                <a:gd name="connsiteX141" fmla="*/ 1809750 w 8051800"/>
                <a:gd name="connsiteY141" fmla="*/ 165248 h 2330613"/>
                <a:gd name="connsiteX142" fmla="*/ 1676400 w 8051800"/>
                <a:gd name="connsiteY142" fmla="*/ 177948 h 2330613"/>
                <a:gd name="connsiteX143" fmla="*/ 1543050 w 8051800"/>
                <a:gd name="connsiteY143" fmla="*/ 184298 h 2330613"/>
                <a:gd name="connsiteX144" fmla="*/ 1244600 w 8051800"/>
                <a:gd name="connsiteY144" fmla="*/ 177948 h 2330613"/>
                <a:gd name="connsiteX145" fmla="*/ 1162050 w 8051800"/>
                <a:gd name="connsiteY145" fmla="*/ 171598 h 2330613"/>
                <a:gd name="connsiteX146" fmla="*/ 1016000 w 8051800"/>
                <a:gd name="connsiteY146" fmla="*/ 165248 h 2330613"/>
                <a:gd name="connsiteX147" fmla="*/ 590550 w 8051800"/>
                <a:gd name="connsiteY147" fmla="*/ 171598 h 2330613"/>
                <a:gd name="connsiteX148" fmla="*/ 482600 w 8051800"/>
                <a:gd name="connsiteY148" fmla="*/ 177948 h 2330613"/>
                <a:gd name="connsiteX149" fmla="*/ 387350 w 8051800"/>
                <a:gd name="connsiteY149" fmla="*/ 196998 h 2330613"/>
                <a:gd name="connsiteX150" fmla="*/ 349250 w 8051800"/>
                <a:gd name="connsiteY150" fmla="*/ 203348 h 2330613"/>
                <a:gd name="connsiteX151" fmla="*/ 304800 w 8051800"/>
                <a:gd name="connsiteY151" fmla="*/ 222398 h 2330613"/>
                <a:gd name="connsiteX152" fmla="*/ 260350 w 8051800"/>
                <a:gd name="connsiteY152" fmla="*/ 235098 h 2330613"/>
                <a:gd name="connsiteX153" fmla="*/ 241300 w 8051800"/>
                <a:gd name="connsiteY153" fmla="*/ 247798 h 2330613"/>
                <a:gd name="connsiteX154" fmla="*/ 215900 w 8051800"/>
                <a:gd name="connsiteY154" fmla="*/ 260498 h 2330613"/>
                <a:gd name="connsiteX155" fmla="*/ 158750 w 8051800"/>
                <a:gd name="connsiteY155" fmla="*/ 292248 h 2330613"/>
                <a:gd name="connsiteX156" fmla="*/ 127000 w 8051800"/>
                <a:gd name="connsiteY156" fmla="*/ 330348 h 2330613"/>
                <a:gd name="connsiteX157" fmla="*/ 95250 w 8051800"/>
                <a:gd name="connsiteY157" fmla="*/ 374798 h 2330613"/>
                <a:gd name="connsiteX158" fmla="*/ 76200 w 8051800"/>
                <a:gd name="connsiteY158" fmla="*/ 419248 h 2330613"/>
                <a:gd name="connsiteX159" fmla="*/ 69850 w 8051800"/>
                <a:gd name="connsiteY159" fmla="*/ 457348 h 2330613"/>
                <a:gd name="connsiteX160" fmla="*/ 57150 w 8051800"/>
                <a:gd name="connsiteY160" fmla="*/ 482748 h 2330613"/>
                <a:gd name="connsiteX161" fmla="*/ 38100 w 8051800"/>
                <a:gd name="connsiteY161" fmla="*/ 628798 h 2330613"/>
                <a:gd name="connsiteX162" fmla="*/ 31750 w 8051800"/>
                <a:gd name="connsiteY162" fmla="*/ 660548 h 2330613"/>
                <a:gd name="connsiteX163" fmla="*/ 25400 w 8051800"/>
                <a:gd name="connsiteY163" fmla="*/ 704998 h 2330613"/>
                <a:gd name="connsiteX164" fmla="*/ 19050 w 8051800"/>
                <a:gd name="connsiteY164" fmla="*/ 730398 h 2330613"/>
                <a:gd name="connsiteX165" fmla="*/ 0 w 8051800"/>
                <a:gd name="connsiteY165" fmla="*/ 812948 h 2330613"/>
                <a:gd name="connsiteX166" fmla="*/ 6350 w 8051800"/>
                <a:gd name="connsiteY166" fmla="*/ 1257448 h 2330613"/>
                <a:gd name="connsiteX167" fmla="*/ 12700 w 8051800"/>
                <a:gd name="connsiteY167" fmla="*/ 1282848 h 2330613"/>
                <a:gd name="connsiteX168" fmla="*/ 19050 w 8051800"/>
                <a:gd name="connsiteY168" fmla="*/ 1638448 h 2330613"/>
                <a:gd name="connsiteX169" fmla="*/ 25400 w 8051800"/>
                <a:gd name="connsiteY169" fmla="*/ 1676548 h 2330613"/>
                <a:gd name="connsiteX170" fmla="*/ 38100 w 8051800"/>
                <a:gd name="connsiteY170" fmla="*/ 1727348 h 2330613"/>
                <a:gd name="connsiteX171" fmla="*/ 44450 w 8051800"/>
                <a:gd name="connsiteY171" fmla="*/ 1803548 h 2330613"/>
                <a:gd name="connsiteX172" fmla="*/ 50800 w 8051800"/>
                <a:gd name="connsiteY172" fmla="*/ 1822598 h 2330613"/>
                <a:gd name="connsiteX173" fmla="*/ 63500 w 8051800"/>
                <a:gd name="connsiteY173" fmla="*/ 1873398 h 2330613"/>
                <a:gd name="connsiteX174" fmla="*/ 76200 w 8051800"/>
                <a:gd name="connsiteY174" fmla="*/ 1930548 h 2330613"/>
                <a:gd name="connsiteX175" fmla="*/ 88900 w 8051800"/>
                <a:gd name="connsiteY175" fmla="*/ 1955948 h 2330613"/>
                <a:gd name="connsiteX176" fmla="*/ 120650 w 8051800"/>
                <a:gd name="connsiteY176" fmla="*/ 2057548 h 2330613"/>
                <a:gd name="connsiteX177" fmla="*/ 139700 w 8051800"/>
                <a:gd name="connsiteY177" fmla="*/ 2089298 h 2330613"/>
                <a:gd name="connsiteX178" fmla="*/ 146050 w 8051800"/>
                <a:gd name="connsiteY178" fmla="*/ 2108348 h 2330613"/>
                <a:gd name="connsiteX179" fmla="*/ 158750 w 8051800"/>
                <a:gd name="connsiteY179" fmla="*/ 2127398 h 2330613"/>
                <a:gd name="connsiteX180" fmla="*/ 177800 w 8051800"/>
                <a:gd name="connsiteY180" fmla="*/ 2165498 h 2330613"/>
                <a:gd name="connsiteX181" fmla="*/ 196850 w 8051800"/>
                <a:gd name="connsiteY181" fmla="*/ 2248048 h 2330613"/>
                <a:gd name="connsiteX182" fmla="*/ 209550 w 8051800"/>
                <a:gd name="connsiteY182" fmla="*/ 2267098 h 2330613"/>
                <a:gd name="connsiteX183" fmla="*/ 215900 w 8051800"/>
                <a:gd name="connsiteY183" fmla="*/ 2286148 h 2330613"/>
                <a:gd name="connsiteX184" fmla="*/ 234950 w 8051800"/>
                <a:gd name="connsiteY184" fmla="*/ 2298848 h 2330613"/>
                <a:gd name="connsiteX185" fmla="*/ 254000 w 8051800"/>
                <a:gd name="connsiteY18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305300 w 8051800"/>
                <a:gd name="connsiteY9" fmla="*/ 2013098 h 2330613"/>
                <a:gd name="connsiteX10" fmla="*/ 4413250 w 8051800"/>
                <a:gd name="connsiteY10" fmla="*/ 2000398 h 2330613"/>
                <a:gd name="connsiteX11" fmla="*/ 4514850 w 8051800"/>
                <a:gd name="connsiteY11" fmla="*/ 1981348 h 2330613"/>
                <a:gd name="connsiteX12" fmla="*/ 4559300 w 8051800"/>
                <a:gd name="connsiteY12" fmla="*/ 1974998 h 2330613"/>
                <a:gd name="connsiteX13" fmla="*/ 4610100 w 8051800"/>
                <a:gd name="connsiteY13" fmla="*/ 1962298 h 2330613"/>
                <a:gd name="connsiteX14" fmla="*/ 4686300 w 8051800"/>
                <a:gd name="connsiteY14" fmla="*/ 1949598 h 2330613"/>
                <a:gd name="connsiteX15" fmla="*/ 4756150 w 8051800"/>
                <a:gd name="connsiteY15" fmla="*/ 1930548 h 2330613"/>
                <a:gd name="connsiteX16" fmla="*/ 4826000 w 8051800"/>
                <a:gd name="connsiteY16" fmla="*/ 1917848 h 2330613"/>
                <a:gd name="connsiteX17" fmla="*/ 4857750 w 8051800"/>
                <a:gd name="connsiteY17" fmla="*/ 1905148 h 2330613"/>
                <a:gd name="connsiteX18" fmla="*/ 4914900 w 8051800"/>
                <a:gd name="connsiteY18" fmla="*/ 1892448 h 2330613"/>
                <a:gd name="connsiteX19" fmla="*/ 4953000 w 8051800"/>
                <a:gd name="connsiteY19" fmla="*/ 1879748 h 2330613"/>
                <a:gd name="connsiteX20" fmla="*/ 5010150 w 8051800"/>
                <a:gd name="connsiteY20" fmla="*/ 1867048 h 2330613"/>
                <a:gd name="connsiteX21" fmla="*/ 5041900 w 8051800"/>
                <a:gd name="connsiteY21" fmla="*/ 1854348 h 2330613"/>
                <a:gd name="connsiteX22" fmla="*/ 5086350 w 8051800"/>
                <a:gd name="connsiteY22" fmla="*/ 1847998 h 2330613"/>
                <a:gd name="connsiteX23" fmla="*/ 5168900 w 8051800"/>
                <a:gd name="connsiteY23" fmla="*/ 1835298 h 2330613"/>
                <a:gd name="connsiteX24" fmla="*/ 5213350 w 8051800"/>
                <a:gd name="connsiteY24" fmla="*/ 1822598 h 2330613"/>
                <a:gd name="connsiteX25" fmla="*/ 5289550 w 8051800"/>
                <a:gd name="connsiteY25" fmla="*/ 1803548 h 2330613"/>
                <a:gd name="connsiteX26" fmla="*/ 5308600 w 8051800"/>
                <a:gd name="connsiteY26" fmla="*/ 1797198 h 2330613"/>
                <a:gd name="connsiteX27" fmla="*/ 5334000 w 8051800"/>
                <a:gd name="connsiteY27" fmla="*/ 1790848 h 2330613"/>
                <a:gd name="connsiteX28" fmla="*/ 5372100 w 8051800"/>
                <a:gd name="connsiteY28" fmla="*/ 1778148 h 2330613"/>
                <a:gd name="connsiteX29" fmla="*/ 5435600 w 8051800"/>
                <a:gd name="connsiteY29" fmla="*/ 1771798 h 2330613"/>
                <a:gd name="connsiteX30" fmla="*/ 5480050 w 8051800"/>
                <a:gd name="connsiteY30" fmla="*/ 1765448 h 2330613"/>
                <a:gd name="connsiteX31" fmla="*/ 5556250 w 8051800"/>
                <a:gd name="connsiteY31" fmla="*/ 1746398 h 2330613"/>
                <a:gd name="connsiteX32" fmla="*/ 5581650 w 8051800"/>
                <a:gd name="connsiteY32" fmla="*/ 1740048 h 2330613"/>
                <a:gd name="connsiteX33" fmla="*/ 5619750 w 8051800"/>
                <a:gd name="connsiteY33" fmla="*/ 1733698 h 2330613"/>
                <a:gd name="connsiteX34" fmla="*/ 5676900 w 8051800"/>
                <a:gd name="connsiteY34" fmla="*/ 1714648 h 2330613"/>
                <a:gd name="connsiteX35" fmla="*/ 5708650 w 8051800"/>
                <a:gd name="connsiteY35" fmla="*/ 1701948 h 2330613"/>
                <a:gd name="connsiteX36" fmla="*/ 5734050 w 8051800"/>
                <a:gd name="connsiteY36" fmla="*/ 1695598 h 2330613"/>
                <a:gd name="connsiteX37" fmla="*/ 5803900 w 8051800"/>
                <a:gd name="connsiteY37" fmla="*/ 1682898 h 2330613"/>
                <a:gd name="connsiteX38" fmla="*/ 5854700 w 8051800"/>
                <a:gd name="connsiteY38" fmla="*/ 1657498 h 2330613"/>
                <a:gd name="connsiteX39" fmla="*/ 5911850 w 8051800"/>
                <a:gd name="connsiteY39" fmla="*/ 1638448 h 2330613"/>
                <a:gd name="connsiteX40" fmla="*/ 5930900 w 8051800"/>
                <a:gd name="connsiteY40" fmla="*/ 1632098 h 2330613"/>
                <a:gd name="connsiteX41" fmla="*/ 5969000 w 8051800"/>
                <a:gd name="connsiteY41" fmla="*/ 1613048 h 2330613"/>
                <a:gd name="connsiteX42" fmla="*/ 5994400 w 8051800"/>
                <a:gd name="connsiteY42" fmla="*/ 1606698 h 2330613"/>
                <a:gd name="connsiteX43" fmla="*/ 6026150 w 8051800"/>
                <a:gd name="connsiteY43" fmla="*/ 1593998 h 2330613"/>
                <a:gd name="connsiteX44" fmla="*/ 6064250 w 8051800"/>
                <a:gd name="connsiteY44" fmla="*/ 1581298 h 2330613"/>
                <a:gd name="connsiteX45" fmla="*/ 6096000 w 8051800"/>
                <a:gd name="connsiteY45" fmla="*/ 1568598 h 2330613"/>
                <a:gd name="connsiteX46" fmla="*/ 6127750 w 8051800"/>
                <a:gd name="connsiteY46" fmla="*/ 1562248 h 2330613"/>
                <a:gd name="connsiteX47" fmla="*/ 6184900 w 8051800"/>
                <a:gd name="connsiteY47" fmla="*/ 1536848 h 2330613"/>
                <a:gd name="connsiteX48" fmla="*/ 6210300 w 8051800"/>
                <a:gd name="connsiteY48" fmla="*/ 1530498 h 2330613"/>
                <a:gd name="connsiteX49" fmla="*/ 6292850 w 8051800"/>
                <a:gd name="connsiteY49" fmla="*/ 1505098 h 2330613"/>
                <a:gd name="connsiteX50" fmla="*/ 6318250 w 8051800"/>
                <a:gd name="connsiteY50" fmla="*/ 1492398 h 2330613"/>
                <a:gd name="connsiteX51" fmla="*/ 6369050 w 8051800"/>
                <a:gd name="connsiteY51" fmla="*/ 1473348 h 2330613"/>
                <a:gd name="connsiteX52" fmla="*/ 6413500 w 8051800"/>
                <a:gd name="connsiteY52" fmla="*/ 1447948 h 2330613"/>
                <a:gd name="connsiteX53" fmla="*/ 6464300 w 8051800"/>
                <a:gd name="connsiteY53" fmla="*/ 1422548 h 2330613"/>
                <a:gd name="connsiteX54" fmla="*/ 6483350 w 8051800"/>
                <a:gd name="connsiteY54" fmla="*/ 1409848 h 2330613"/>
                <a:gd name="connsiteX55" fmla="*/ 6521450 w 8051800"/>
                <a:gd name="connsiteY55" fmla="*/ 1397148 h 2330613"/>
                <a:gd name="connsiteX56" fmla="*/ 6565900 w 8051800"/>
                <a:gd name="connsiteY56" fmla="*/ 1365398 h 2330613"/>
                <a:gd name="connsiteX57" fmla="*/ 6610350 w 8051800"/>
                <a:gd name="connsiteY57" fmla="*/ 1346348 h 2330613"/>
                <a:gd name="connsiteX58" fmla="*/ 6635750 w 8051800"/>
                <a:gd name="connsiteY58" fmla="*/ 1327298 h 2330613"/>
                <a:gd name="connsiteX59" fmla="*/ 6654800 w 8051800"/>
                <a:gd name="connsiteY59" fmla="*/ 1320948 h 2330613"/>
                <a:gd name="connsiteX60" fmla="*/ 6699250 w 8051800"/>
                <a:gd name="connsiteY60" fmla="*/ 1295548 h 2330613"/>
                <a:gd name="connsiteX61" fmla="*/ 6743700 w 8051800"/>
                <a:gd name="connsiteY61" fmla="*/ 1263798 h 2330613"/>
                <a:gd name="connsiteX62" fmla="*/ 6807200 w 8051800"/>
                <a:gd name="connsiteY62" fmla="*/ 1232048 h 2330613"/>
                <a:gd name="connsiteX63" fmla="*/ 6838950 w 8051800"/>
                <a:gd name="connsiteY63" fmla="*/ 1219348 h 2330613"/>
                <a:gd name="connsiteX64" fmla="*/ 6864350 w 8051800"/>
                <a:gd name="connsiteY64" fmla="*/ 1200298 h 2330613"/>
                <a:gd name="connsiteX65" fmla="*/ 6902450 w 8051800"/>
                <a:gd name="connsiteY65" fmla="*/ 1187598 h 2330613"/>
                <a:gd name="connsiteX66" fmla="*/ 6934200 w 8051800"/>
                <a:gd name="connsiteY66" fmla="*/ 1168548 h 2330613"/>
                <a:gd name="connsiteX67" fmla="*/ 6959600 w 8051800"/>
                <a:gd name="connsiteY67" fmla="*/ 1149498 h 2330613"/>
                <a:gd name="connsiteX68" fmla="*/ 6991350 w 8051800"/>
                <a:gd name="connsiteY68" fmla="*/ 1136798 h 2330613"/>
                <a:gd name="connsiteX69" fmla="*/ 7016750 w 8051800"/>
                <a:gd name="connsiteY69" fmla="*/ 1124098 h 2330613"/>
                <a:gd name="connsiteX70" fmla="*/ 7048500 w 8051800"/>
                <a:gd name="connsiteY70" fmla="*/ 1111398 h 2330613"/>
                <a:gd name="connsiteX71" fmla="*/ 7099300 w 8051800"/>
                <a:gd name="connsiteY71" fmla="*/ 1085998 h 2330613"/>
                <a:gd name="connsiteX72" fmla="*/ 7137400 w 8051800"/>
                <a:gd name="connsiteY72" fmla="*/ 1066948 h 2330613"/>
                <a:gd name="connsiteX73" fmla="*/ 7169150 w 8051800"/>
                <a:gd name="connsiteY73" fmla="*/ 1041548 h 2330613"/>
                <a:gd name="connsiteX74" fmla="*/ 7188200 w 8051800"/>
                <a:gd name="connsiteY74" fmla="*/ 1035198 h 2330613"/>
                <a:gd name="connsiteX75" fmla="*/ 7213600 w 8051800"/>
                <a:gd name="connsiteY75" fmla="*/ 1016148 h 2330613"/>
                <a:gd name="connsiteX76" fmla="*/ 7239000 w 8051800"/>
                <a:gd name="connsiteY76" fmla="*/ 1003448 h 2330613"/>
                <a:gd name="connsiteX77" fmla="*/ 7264400 w 8051800"/>
                <a:gd name="connsiteY77" fmla="*/ 984398 h 2330613"/>
                <a:gd name="connsiteX78" fmla="*/ 7289800 w 8051800"/>
                <a:gd name="connsiteY78" fmla="*/ 971698 h 2330613"/>
                <a:gd name="connsiteX79" fmla="*/ 7353300 w 8051800"/>
                <a:gd name="connsiteY79" fmla="*/ 933598 h 2330613"/>
                <a:gd name="connsiteX80" fmla="*/ 7378700 w 8051800"/>
                <a:gd name="connsiteY80" fmla="*/ 920898 h 2330613"/>
                <a:gd name="connsiteX81" fmla="*/ 7423150 w 8051800"/>
                <a:gd name="connsiteY81" fmla="*/ 889148 h 2330613"/>
                <a:gd name="connsiteX82" fmla="*/ 7454900 w 8051800"/>
                <a:gd name="connsiteY82" fmla="*/ 870098 h 2330613"/>
                <a:gd name="connsiteX83" fmla="*/ 7493000 w 8051800"/>
                <a:gd name="connsiteY83" fmla="*/ 844698 h 2330613"/>
                <a:gd name="connsiteX84" fmla="*/ 7512050 w 8051800"/>
                <a:gd name="connsiteY84" fmla="*/ 831998 h 2330613"/>
                <a:gd name="connsiteX85" fmla="*/ 7537450 w 8051800"/>
                <a:gd name="connsiteY85" fmla="*/ 819298 h 2330613"/>
                <a:gd name="connsiteX86" fmla="*/ 7569200 w 8051800"/>
                <a:gd name="connsiteY86" fmla="*/ 793898 h 2330613"/>
                <a:gd name="connsiteX87" fmla="*/ 7588250 w 8051800"/>
                <a:gd name="connsiteY87" fmla="*/ 781198 h 2330613"/>
                <a:gd name="connsiteX88" fmla="*/ 7613650 w 8051800"/>
                <a:gd name="connsiteY88" fmla="*/ 762148 h 2330613"/>
                <a:gd name="connsiteX89" fmla="*/ 7639050 w 8051800"/>
                <a:gd name="connsiteY89" fmla="*/ 749448 h 2330613"/>
                <a:gd name="connsiteX90" fmla="*/ 7715250 w 8051800"/>
                <a:gd name="connsiteY90" fmla="*/ 679598 h 2330613"/>
                <a:gd name="connsiteX91" fmla="*/ 7747000 w 8051800"/>
                <a:gd name="connsiteY91" fmla="*/ 647848 h 2330613"/>
                <a:gd name="connsiteX92" fmla="*/ 7791450 w 8051800"/>
                <a:gd name="connsiteY92" fmla="*/ 609748 h 2330613"/>
                <a:gd name="connsiteX93" fmla="*/ 7804150 w 8051800"/>
                <a:gd name="connsiteY93" fmla="*/ 590698 h 2330613"/>
                <a:gd name="connsiteX94" fmla="*/ 7823200 w 8051800"/>
                <a:gd name="connsiteY94" fmla="*/ 577998 h 2330613"/>
                <a:gd name="connsiteX95" fmla="*/ 7842250 w 8051800"/>
                <a:gd name="connsiteY95" fmla="*/ 558948 h 2330613"/>
                <a:gd name="connsiteX96" fmla="*/ 7899400 w 8051800"/>
                <a:gd name="connsiteY96" fmla="*/ 508148 h 2330613"/>
                <a:gd name="connsiteX97" fmla="*/ 7912100 w 8051800"/>
                <a:gd name="connsiteY97" fmla="*/ 489098 h 2330613"/>
                <a:gd name="connsiteX98" fmla="*/ 7950200 w 8051800"/>
                <a:gd name="connsiteY98" fmla="*/ 463698 h 2330613"/>
                <a:gd name="connsiteX99" fmla="*/ 7975600 w 8051800"/>
                <a:gd name="connsiteY99" fmla="*/ 425598 h 2330613"/>
                <a:gd name="connsiteX100" fmla="*/ 7988300 w 8051800"/>
                <a:gd name="connsiteY100" fmla="*/ 406548 h 2330613"/>
                <a:gd name="connsiteX101" fmla="*/ 8007350 w 8051800"/>
                <a:gd name="connsiteY101" fmla="*/ 387498 h 2330613"/>
                <a:gd name="connsiteX102" fmla="*/ 8026400 w 8051800"/>
                <a:gd name="connsiteY102" fmla="*/ 349398 h 2330613"/>
                <a:gd name="connsiteX103" fmla="*/ 8045450 w 8051800"/>
                <a:gd name="connsiteY103" fmla="*/ 285898 h 2330613"/>
                <a:gd name="connsiteX104" fmla="*/ 8051800 w 8051800"/>
                <a:gd name="connsiteY104" fmla="*/ 247798 h 2330613"/>
                <a:gd name="connsiteX105" fmla="*/ 8045450 w 8051800"/>
                <a:gd name="connsiteY105" fmla="*/ 190648 h 2330613"/>
                <a:gd name="connsiteX106" fmla="*/ 8039100 w 8051800"/>
                <a:gd name="connsiteY106" fmla="*/ 171598 h 2330613"/>
                <a:gd name="connsiteX107" fmla="*/ 7994650 w 8051800"/>
                <a:gd name="connsiteY107" fmla="*/ 146198 h 2330613"/>
                <a:gd name="connsiteX108" fmla="*/ 7962900 w 8051800"/>
                <a:gd name="connsiteY108" fmla="*/ 133498 h 2330613"/>
                <a:gd name="connsiteX109" fmla="*/ 7943850 w 8051800"/>
                <a:gd name="connsiteY109" fmla="*/ 127148 h 2330613"/>
                <a:gd name="connsiteX110" fmla="*/ 7740650 w 8051800"/>
                <a:gd name="connsiteY110" fmla="*/ 108098 h 2330613"/>
                <a:gd name="connsiteX111" fmla="*/ 7315200 w 8051800"/>
                <a:gd name="connsiteY111" fmla="*/ 95398 h 2330613"/>
                <a:gd name="connsiteX112" fmla="*/ 7251700 w 8051800"/>
                <a:gd name="connsiteY112" fmla="*/ 89048 h 2330613"/>
                <a:gd name="connsiteX113" fmla="*/ 7105650 w 8051800"/>
                <a:gd name="connsiteY113" fmla="*/ 76348 h 2330613"/>
                <a:gd name="connsiteX114" fmla="*/ 6946900 w 8051800"/>
                <a:gd name="connsiteY114" fmla="*/ 82698 h 2330613"/>
                <a:gd name="connsiteX115" fmla="*/ 6597650 w 8051800"/>
                <a:gd name="connsiteY115" fmla="*/ 69998 h 2330613"/>
                <a:gd name="connsiteX116" fmla="*/ 6413500 w 8051800"/>
                <a:gd name="connsiteY116" fmla="*/ 57298 h 2330613"/>
                <a:gd name="connsiteX117" fmla="*/ 6083300 w 8051800"/>
                <a:gd name="connsiteY117" fmla="*/ 76348 h 2330613"/>
                <a:gd name="connsiteX118" fmla="*/ 5886450 w 8051800"/>
                <a:gd name="connsiteY118" fmla="*/ 69998 h 2330613"/>
                <a:gd name="connsiteX119" fmla="*/ 5810250 w 8051800"/>
                <a:gd name="connsiteY119" fmla="*/ 63648 h 2330613"/>
                <a:gd name="connsiteX120" fmla="*/ 5784850 w 8051800"/>
                <a:gd name="connsiteY120" fmla="*/ 57298 h 2330613"/>
                <a:gd name="connsiteX121" fmla="*/ 5740400 w 8051800"/>
                <a:gd name="connsiteY121" fmla="*/ 50948 h 2330613"/>
                <a:gd name="connsiteX122" fmla="*/ 5645150 w 8051800"/>
                <a:gd name="connsiteY122" fmla="*/ 44598 h 2330613"/>
                <a:gd name="connsiteX123" fmla="*/ 5568950 w 8051800"/>
                <a:gd name="connsiteY123" fmla="*/ 38248 h 2330613"/>
                <a:gd name="connsiteX124" fmla="*/ 5473700 w 8051800"/>
                <a:gd name="connsiteY124" fmla="*/ 31898 h 2330613"/>
                <a:gd name="connsiteX125" fmla="*/ 5422900 w 8051800"/>
                <a:gd name="connsiteY125" fmla="*/ 25548 h 2330613"/>
                <a:gd name="connsiteX126" fmla="*/ 5321300 w 8051800"/>
                <a:gd name="connsiteY126" fmla="*/ 19198 h 2330613"/>
                <a:gd name="connsiteX127" fmla="*/ 4800600 w 8051800"/>
                <a:gd name="connsiteY127" fmla="*/ 19198 h 2330613"/>
                <a:gd name="connsiteX128" fmla="*/ 4622800 w 8051800"/>
                <a:gd name="connsiteY128" fmla="*/ 25548 h 2330613"/>
                <a:gd name="connsiteX129" fmla="*/ 4375150 w 8051800"/>
                <a:gd name="connsiteY129" fmla="*/ 44598 h 2330613"/>
                <a:gd name="connsiteX130" fmla="*/ 4286250 w 8051800"/>
                <a:gd name="connsiteY130" fmla="*/ 50948 h 2330613"/>
                <a:gd name="connsiteX131" fmla="*/ 4254500 w 8051800"/>
                <a:gd name="connsiteY131" fmla="*/ 57298 h 2330613"/>
                <a:gd name="connsiteX132" fmla="*/ 4089400 w 8051800"/>
                <a:gd name="connsiteY132" fmla="*/ 69998 h 2330613"/>
                <a:gd name="connsiteX133" fmla="*/ 4064000 w 8051800"/>
                <a:gd name="connsiteY133" fmla="*/ 76348 h 2330613"/>
                <a:gd name="connsiteX134" fmla="*/ 3771900 w 8051800"/>
                <a:gd name="connsiteY134" fmla="*/ 101748 h 2330613"/>
                <a:gd name="connsiteX135" fmla="*/ 3644900 w 8051800"/>
                <a:gd name="connsiteY135" fmla="*/ 114448 h 2330613"/>
                <a:gd name="connsiteX136" fmla="*/ 2571750 w 8051800"/>
                <a:gd name="connsiteY136" fmla="*/ 114448 h 2330613"/>
                <a:gd name="connsiteX137" fmla="*/ 2463800 w 8051800"/>
                <a:gd name="connsiteY137" fmla="*/ 120798 h 2330613"/>
                <a:gd name="connsiteX138" fmla="*/ 2216150 w 8051800"/>
                <a:gd name="connsiteY138" fmla="*/ 133498 h 2330613"/>
                <a:gd name="connsiteX139" fmla="*/ 2095500 w 8051800"/>
                <a:gd name="connsiteY139" fmla="*/ 146198 h 2330613"/>
                <a:gd name="connsiteX140" fmla="*/ 1809750 w 8051800"/>
                <a:gd name="connsiteY140" fmla="*/ 165248 h 2330613"/>
                <a:gd name="connsiteX141" fmla="*/ 1676400 w 8051800"/>
                <a:gd name="connsiteY141" fmla="*/ 177948 h 2330613"/>
                <a:gd name="connsiteX142" fmla="*/ 1543050 w 8051800"/>
                <a:gd name="connsiteY142" fmla="*/ 184298 h 2330613"/>
                <a:gd name="connsiteX143" fmla="*/ 1244600 w 8051800"/>
                <a:gd name="connsiteY143" fmla="*/ 177948 h 2330613"/>
                <a:gd name="connsiteX144" fmla="*/ 1162050 w 8051800"/>
                <a:gd name="connsiteY144" fmla="*/ 171598 h 2330613"/>
                <a:gd name="connsiteX145" fmla="*/ 1016000 w 8051800"/>
                <a:gd name="connsiteY145" fmla="*/ 165248 h 2330613"/>
                <a:gd name="connsiteX146" fmla="*/ 590550 w 8051800"/>
                <a:gd name="connsiteY146" fmla="*/ 171598 h 2330613"/>
                <a:gd name="connsiteX147" fmla="*/ 482600 w 8051800"/>
                <a:gd name="connsiteY147" fmla="*/ 177948 h 2330613"/>
                <a:gd name="connsiteX148" fmla="*/ 387350 w 8051800"/>
                <a:gd name="connsiteY148" fmla="*/ 196998 h 2330613"/>
                <a:gd name="connsiteX149" fmla="*/ 349250 w 8051800"/>
                <a:gd name="connsiteY149" fmla="*/ 203348 h 2330613"/>
                <a:gd name="connsiteX150" fmla="*/ 304800 w 8051800"/>
                <a:gd name="connsiteY150" fmla="*/ 222398 h 2330613"/>
                <a:gd name="connsiteX151" fmla="*/ 260350 w 8051800"/>
                <a:gd name="connsiteY151" fmla="*/ 235098 h 2330613"/>
                <a:gd name="connsiteX152" fmla="*/ 241300 w 8051800"/>
                <a:gd name="connsiteY152" fmla="*/ 247798 h 2330613"/>
                <a:gd name="connsiteX153" fmla="*/ 215900 w 8051800"/>
                <a:gd name="connsiteY153" fmla="*/ 260498 h 2330613"/>
                <a:gd name="connsiteX154" fmla="*/ 158750 w 8051800"/>
                <a:gd name="connsiteY154" fmla="*/ 292248 h 2330613"/>
                <a:gd name="connsiteX155" fmla="*/ 127000 w 8051800"/>
                <a:gd name="connsiteY155" fmla="*/ 330348 h 2330613"/>
                <a:gd name="connsiteX156" fmla="*/ 95250 w 8051800"/>
                <a:gd name="connsiteY156" fmla="*/ 374798 h 2330613"/>
                <a:gd name="connsiteX157" fmla="*/ 76200 w 8051800"/>
                <a:gd name="connsiteY157" fmla="*/ 419248 h 2330613"/>
                <a:gd name="connsiteX158" fmla="*/ 69850 w 8051800"/>
                <a:gd name="connsiteY158" fmla="*/ 457348 h 2330613"/>
                <a:gd name="connsiteX159" fmla="*/ 57150 w 8051800"/>
                <a:gd name="connsiteY159" fmla="*/ 482748 h 2330613"/>
                <a:gd name="connsiteX160" fmla="*/ 38100 w 8051800"/>
                <a:gd name="connsiteY160" fmla="*/ 628798 h 2330613"/>
                <a:gd name="connsiteX161" fmla="*/ 31750 w 8051800"/>
                <a:gd name="connsiteY161" fmla="*/ 660548 h 2330613"/>
                <a:gd name="connsiteX162" fmla="*/ 25400 w 8051800"/>
                <a:gd name="connsiteY162" fmla="*/ 704998 h 2330613"/>
                <a:gd name="connsiteX163" fmla="*/ 19050 w 8051800"/>
                <a:gd name="connsiteY163" fmla="*/ 730398 h 2330613"/>
                <a:gd name="connsiteX164" fmla="*/ 0 w 8051800"/>
                <a:gd name="connsiteY164" fmla="*/ 812948 h 2330613"/>
                <a:gd name="connsiteX165" fmla="*/ 6350 w 8051800"/>
                <a:gd name="connsiteY165" fmla="*/ 1257448 h 2330613"/>
                <a:gd name="connsiteX166" fmla="*/ 12700 w 8051800"/>
                <a:gd name="connsiteY166" fmla="*/ 1282848 h 2330613"/>
                <a:gd name="connsiteX167" fmla="*/ 19050 w 8051800"/>
                <a:gd name="connsiteY167" fmla="*/ 1638448 h 2330613"/>
                <a:gd name="connsiteX168" fmla="*/ 25400 w 8051800"/>
                <a:gd name="connsiteY168" fmla="*/ 1676548 h 2330613"/>
                <a:gd name="connsiteX169" fmla="*/ 38100 w 8051800"/>
                <a:gd name="connsiteY169" fmla="*/ 1727348 h 2330613"/>
                <a:gd name="connsiteX170" fmla="*/ 44450 w 8051800"/>
                <a:gd name="connsiteY170" fmla="*/ 1803548 h 2330613"/>
                <a:gd name="connsiteX171" fmla="*/ 50800 w 8051800"/>
                <a:gd name="connsiteY171" fmla="*/ 1822598 h 2330613"/>
                <a:gd name="connsiteX172" fmla="*/ 63500 w 8051800"/>
                <a:gd name="connsiteY172" fmla="*/ 1873398 h 2330613"/>
                <a:gd name="connsiteX173" fmla="*/ 76200 w 8051800"/>
                <a:gd name="connsiteY173" fmla="*/ 1930548 h 2330613"/>
                <a:gd name="connsiteX174" fmla="*/ 88900 w 8051800"/>
                <a:gd name="connsiteY174" fmla="*/ 1955948 h 2330613"/>
                <a:gd name="connsiteX175" fmla="*/ 120650 w 8051800"/>
                <a:gd name="connsiteY175" fmla="*/ 2057548 h 2330613"/>
                <a:gd name="connsiteX176" fmla="*/ 139700 w 8051800"/>
                <a:gd name="connsiteY176" fmla="*/ 2089298 h 2330613"/>
                <a:gd name="connsiteX177" fmla="*/ 146050 w 8051800"/>
                <a:gd name="connsiteY177" fmla="*/ 2108348 h 2330613"/>
                <a:gd name="connsiteX178" fmla="*/ 158750 w 8051800"/>
                <a:gd name="connsiteY178" fmla="*/ 2127398 h 2330613"/>
                <a:gd name="connsiteX179" fmla="*/ 177800 w 8051800"/>
                <a:gd name="connsiteY179" fmla="*/ 2165498 h 2330613"/>
                <a:gd name="connsiteX180" fmla="*/ 196850 w 8051800"/>
                <a:gd name="connsiteY180" fmla="*/ 2248048 h 2330613"/>
                <a:gd name="connsiteX181" fmla="*/ 209550 w 8051800"/>
                <a:gd name="connsiteY181" fmla="*/ 2267098 h 2330613"/>
                <a:gd name="connsiteX182" fmla="*/ 215900 w 8051800"/>
                <a:gd name="connsiteY182" fmla="*/ 2286148 h 2330613"/>
                <a:gd name="connsiteX183" fmla="*/ 234950 w 8051800"/>
                <a:gd name="connsiteY183" fmla="*/ 2298848 h 2330613"/>
                <a:gd name="connsiteX184" fmla="*/ 254000 w 8051800"/>
                <a:gd name="connsiteY18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413250 w 8051800"/>
                <a:gd name="connsiteY9" fmla="*/ 2000398 h 2330613"/>
                <a:gd name="connsiteX10" fmla="*/ 4514850 w 8051800"/>
                <a:gd name="connsiteY10" fmla="*/ 1981348 h 2330613"/>
                <a:gd name="connsiteX11" fmla="*/ 4559300 w 8051800"/>
                <a:gd name="connsiteY11" fmla="*/ 1974998 h 2330613"/>
                <a:gd name="connsiteX12" fmla="*/ 4610100 w 8051800"/>
                <a:gd name="connsiteY12" fmla="*/ 1962298 h 2330613"/>
                <a:gd name="connsiteX13" fmla="*/ 4686300 w 8051800"/>
                <a:gd name="connsiteY13" fmla="*/ 1949598 h 2330613"/>
                <a:gd name="connsiteX14" fmla="*/ 4756150 w 8051800"/>
                <a:gd name="connsiteY14" fmla="*/ 1930548 h 2330613"/>
                <a:gd name="connsiteX15" fmla="*/ 4826000 w 8051800"/>
                <a:gd name="connsiteY15" fmla="*/ 1917848 h 2330613"/>
                <a:gd name="connsiteX16" fmla="*/ 4857750 w 8051800"/>
                <a:gd name="connsiteY16" fmla="*/ 1905148 h 2330613"/>
                <a:gd name="connsiteX17" fmla="*/ 4914900 w 8051800"/>
                <a:gd name="connsiteY17" fmla="*/ 1892448 h 2330613"/>
                <a:gd name="connsiteX18" fmla="*/ 4953000 w 8051800"/>
                <a:gd name="connsiteY18" fmla="*/ 1879748 h 2330613"/>
                <a:gd name="connsiteX19" fmla="*/ 5010150 w 8051800"/>
                <a:gd name="connsiteY19" fmla="*/ 1867048 h 2330613"/>
                <a:gd name="connsiteX20" fmla="*/ 5041900 w 8051800"/>
                <a:gd name="connsiteY20" fmla="*/ 1854348 h 2330613"/>
                <a:gd name="connsiteX21" fmla="*/ 5086350 w 8051800"/>
                <a:gd name="connsiteY21" fmla="*/ 1847998 h 2330613"/>
                <a:gd name="connsiteX22" fmla="*/ 5168900 w 8051800"/>
                <a:gd name="connsiteY22" fmla="*/ 1835298 h 2330613"/>
                <a:gd name="connsiteX23" fmla="*/ 5213350 w 8051800"/>
                <a:gd name="connsiteY23" fmla="*/ 1822598 h 2330613"/>
                <a:gd name="connsiteX24" fmla="*/ 5289550 w 8051800"/>
                <a:gd name="connsiteY24" fmla="*/ 1803548 h 2330613"/>
                <a:gd name="connsiteX25" fmla="*/ 5308600 w 8051800"/>
                <a:gd name="connsiteY25" fmla="*/ 1797198 h 2330613"/>
                <a:gd name="connsiteX26" fmla="*/ 5334000 w 8051800"/>
                <a:gd name="connsiteY26" fmla="*/ 1790848 h 2330613"/>
                <a:gd name="connsiteX27" fmla="*/ 5372100 w 8051800"/>
                <a:gd name="connsiteY27" fmla="*/ 1778148 h 2330613"/>
                <a:gd name="connsiteX28" fmla="*/ 5435600 w 8051800"/>
                <a:gd name="connsiteY28" fmla="*/ 1771798 h 2330613"/>
                <a:gd name="connsiteX29" fmla="*/ 5480050 w 8051800"/>
                <a:gd name="connsiteY29" fmla="*/ 1765448 h 2330613"/>
                <a:gd name="connsiteX30" fmla="*/ 5556250 w 8051800"/>
                <a:gd name="connsiteY30" fmla="*/ 1746398 h 2330613"/>
                <a:gd name="connsiteX31" fmla="*/ 5581650 w 8051800"/>
                <a:gd name="connsiteY31" fmla="*/ 1740048 h 2330613"/>
                <a:gd name="connsiteX32" fmla="*/ 5619750 w 8051800"/>
                <a:gd name="connsiteY32" fmla="*/ 1733698 h 2330613"/>
                <a:gd name="connsiteX33" fmla="*/ 5676900 w 8051800"/>
                <a:gd name="connsiteY33" fmla="*/ 1714648 h 2330613"/>
                <a:gd name="connsiteX34" fmla="*/ 5708650 w 8051800"/>
                <a:gd name="connsiteY34" fmla="*/ 1701948 h 2330613"/>
                <a:gd name="connsiteX35" fmla="*/ 5734050 w 8051800"/>
                <a:gd name="connsiteY35" fmla="*/ 1695598 h 2330613"/>
                <a:gd name="connsiteX36" fmla="*/ 5803900 w 8051800"/>
                <a:gd name="connsiteY36" fmla="*/ 1682898 h 2330613"/>
                <a:gd name="connsiteX37" fmla="*/ 5854700 w 8051800"/>
                <a:gd name="connsiteY37" fmla="*/ 1657498 h 2330613"/>
                <a:gd name="connsiteX38" fmla="*/ 5911850 w 8051800"/>
                <a:gd name="connsiteY38" fmla="*/ 1638448 h 2330613"/>
                <a:gd name="connsiteX39" fmla="*/ 5930900 w 8051800"/>
                <a:gd name="connsiteY39" fmla="*/ 1632098 h 2330613"/>
                <a:gd name="connsiteX40" fmla="*/ 5969000 w 8051800"/>
                <a:gd name="connsiteY40" fmla="*/ 1613048 h 2330613"/>
                <a:gd name="connsiteX41" fmla="*/ 5994400 w 8051800"/>
                <a:gd name="connsiteY41" fmla="*/ 1606698 h 2330613"/>
                <a:gd name="connsiteX42" fmla="*/ 6026150 w 8051800"/>
                <a:gd name="connsiteY42" fmla="*/ 1593998 h 2330613"/>
                <a:gd name="connsiteX43" fmla="*/ 6064250 w 8051800"/>
                <a:gd name="connsiteY43" fmla="*/ 1581298 h 2330613"/>
                <a:gd name="connsiteX44" fmla="*/ 6096000 w 8051800"/>
                <a:gd name="connsiteY44" fmla="*/ 1568598 h 2330613"/>
                <a:gd name="connsiteX45" fmla="*/ 6127750 w 8051800"/>
                <a:gd name="connsiteY45" fmla="*/ 1562248 h 2330613"/>
                <a:gd name="connsiteX46" fmla="*/ 6184900 w 8051800"/>
                <a:gd name="connsiteY46" fmla="*/ 1536848 h 2330613"/>
                <a:gd name="connsiteX47" fmla="*/ 6210300 w 8051800"/>
                <a:gd name="connsiteY47" fmla="*/ 1530498 h 2330613"/>
                <a:gd name="connsiteX48" fmla="*/ 6292850 w 8051800"/>
                <a:gd name="connsiteY48" fmla="*/ 1505098 h 2330613"/>
                <a:gd name="connsiteX49" fmla="*/ 6318250 w 8051800"/>
                <a:gd name="connsiteY49" fmla="*/ 1492398 h 2330613"/>
                <a:gd name="connsiteX50" fmla="*/ 6369050 w 8051800"/>
                <a:gd name="connsiteY50" fmla="*/ 1473348 h 2330613"/>
                <a:gd name="connsiteX51" fmla="*/ 6413500 w 8051800"/>
                <a:gd name="connsiteY51" fmla="*/ 1447948 h 2330613"/>
                <a:gd name="connsiteX52" fmla="*/ 6464300 w 8051800"/>
                <a:gd name="connsiteY52" fmla="*/ 1422548 h 2330613"/>
                <a:gd name="connsiteX53" fmla="*/ 6483350 w 8051800"/>
                <a:gd name="connsiteY53" fmla="*/ 1409848 h 2330613"/>
                <a:gd name="connsiteX54" fmla="*/ 6521450 w 8051800"/>
                <a:gd name="connsiteY54" fmla="*/ 1397148 h 2330613"/>
                <a:gd name="connsiteX55" fmla="*/ 6565900 w 8051800"/>
                <a:gd name="connsiteY55" fmla="*/ 1365398 h 2330613"/>
                <a:gd name="connsiteX56" fmla="*/ 6610350 w 8051800"/>
                <a:gd name="connsiteY56" fmla="*/ 1346348 h 2330613"/>
                <a:gd name="connsiteX57" fmla="*/ 6635750 w 8051800"/>
                <a:gd name="connsiteY57" fmla="*/ 1327298 h 2330613"/>
                <a:gd name="connsiteX58" fmla="*/ 6654800 w 8051800"/>
                <a:gd name="connsiteY58" fmla="*/ 1320948 h 2330613"/>
                <a:gd name="connsiteX59" fmla="*/ 6699250 w 8051800"/>
                <a:gd name="connsiteY59" fmla="*/ 1295548 h 2330613"/>
                <a:gd name="connsiteX60" fmla="*/ 6743700 w 8051800"/>
                <a:gd name="connsiteY60" fmla="*/ 1263798 h 2330613"/>
                <a:gd name="connsiteX61" fmla="*/ 6807200 w 8051800"/>
                <a:gd name="connsiteY61" fmla="*/ 1232048 h 2330613"/>
                <a:gd name="connsiteX62" fmla="*/ 6838950 w 8051800"/>
                <a:gd name="connsiteY62" fmla="*/ 1219348 h 2330613"/>
                <a:gd name="connsiteX63" fmla="*/ 6864350 w 8051800"/>
                <a:gd name="connsiteY63" fmla="*/ 1200298 h 2330613"/>
                <a:gd name="connsiteX64" fmla="*/ 6902450 w 8051800"/>
                <a:gd name="connsiteY64" fmla="*/ 1187598 h 2330613"/>
                <a:gd name="connsiteX65" fmla="*/ 6934200 w 8051800"/>
                <a:gd name="connsiteY65" fmla="*/ 1168548 h 2330613"/>
                <a:gd name="connsiteX66" fmla="*/ 6959600 w 8051800"/>
                <a:gd name="connsiteY66" fmla="*/ 1149498 h 2330613"/>
                <a:gd name="connsiteX67" fmla="*/ 6991350 w 8051800"/>
                <a:gd name="connsiteY67" fmla="*/ 1136798 h 2330613"/>
                <a:gd name="connsiteX68" fmla="*/ 7016750 w 8051800"/>
                <a:gd name="connsiteY68" fmla="*/ 1124098 h 2330613"/>
                <a:gd name="connsiteX69" fmla="*/ 7048500 w 8051800"/>
                <a:gd name="connsiteY69" fmla="*/ 1111398 h 2330613"/>
                <a:gd name="connsiteX70" fmla="*/ 7099300 w 8051800"/>
                <a:gd name="connsiteY70" fmla="*/ 1085998 h 2330613"/>
                <a:gd name="connsiteX71" fmla="*/ 7137400 w 8051800"/>
                <a:gd name="connsiteY71" fmla="*/ 1066948 h 2330613"/>
                <a:gd name="connsiteX72" fmla="*/ 7169150 w 8051800"/>
                <a:gd name="connsiteY72" fmla="*/ 1041548 h 2330613"/>
                <a:gd name="connsiteX73" fmla="*/ 7188200 w 8051800"/>
                <a:gd name="connsiteY73" fmla="*/ 1035198 h 2330613"/>
                <a:gd name="connsiteX74" fmla="*/ 7213600 w 8051800"/>
                <a:gd name="connsiteY74" fmla="*/ 1016148 h 2330613"/>
                <a:gd name="connsiteX75" fmla="*/ 7239000 w 8051800"/>
                <a:gd name="connsiteY75" fmla="*/ 1003448 h 2330613"/>
                <a:gd name="connsiteX76" fmla="*/ 7264400 w 8051800"/>
                <a:gd name="connsiteY76" fmla="*/ 984398 h 2330613"/>
                <a:gd name="connsiteX77" fmla="*/ 7289800 w 8051800"/>
                <a:gd name="connsiteY77" fmla="*/ 971698 h 2330613"/>
                <a:gd name="connsiteX78" fmla="*/ 7353300 w 8051800"/>
                <a:gd name="connsiteY78" fmla="*/ 933598 h 2330613"/>
                <a:gd name="connsiteX79" fmla="*/ 7378700 w 8051800"/>
                <a:gd name="connsiteY79" fmla="*/ 920898 h 2330613"/>
                <a:gd name="connsiteX80" fmla="*/ 7423150 w 8051800"/>
                <a:gd name="connsiteY80" fmla="*/ 889148 h 2330613"/>
                <a:gd name="connsiteX81" fmla="*/ 7454900 w 8051800"/>
                <a:gd name="connsiteY81" fmla="*/ 870098 h 2330613"/>
                <a:gd name="connsiteX82" fmla="*/ 7493000 w 8051800"/>
                <a:gd name="connsiteY82" fmla="*/ 844698 h 2330613"/>
                <a:gd name="connsiteX83" fmla="*/ 7512050 w 8051800"/>
                <a:gd name="connsiteY83" fmla="*/ 831998 h 2330613"/>
                <a:gd name="connsiteX84" fmla="*/ 7537450 w 8051800"/>
                <a:gd name="connsiteY84" fmla="*/ 819298 h 2330613"/>
                <a:gd name="connsiteX85" fmla="*/ 7569200 w 8051800"/>
                <a:gd name="connsiteY85" fmla="*/ 793898 h 2330613"/>
                <a:gd name="connsiteX86" fmla="*/ 7588250 w 8051800"/>
                <a:gd name="connsiteY86" fmla="*/ 781198 h 2330613"/>
                <a:gd name="connsiteX87" fmla="*/ 7613650 w 8051800"/>
                <a:gd name="connsiteY87" fmla="*/ 762148 h 2330613"/>
                <a:gd name="connsiteX88" fmla="*/ 7639050 w 8051800"/>
                <a:gd name="connsiteY88" fmla="*/ 749448 h 2330613"/>
                <a:gd name="connsiteX89" fmla="*/ 7715250 w 8051800"/>
                <a:gd name="connsiteY89" fmla="*/ 679598 h 2330613"/>
                <a:gd name="connsiteX90" fmla="*/ 7747000 w 8051800"/>
                <a:gd name="connsiteY90" fmla="*/ 647848 h 2330613"/>
                <a:gd name="connsiteX91" fmla="*/ 7791450 w 8051800"/>
                <a:gd name="connsiteY91" fmla="*/ 609748 h 2330613"/>
                <a:gd name="connsiteX92" fmla="*/ 7804150 w 8051800"/>
                <a:gd name="connsiteY92" fmla="*/ 590698 h 2330613"/>
                <a:gd name="connsiteX93" fmla="*/ 7823200 w 8051800"/>
                <a:gd name="connsiteY93" fmla="*/ 577998 h 2330613"/>
                <a:gd name="connsiteX94" fmla="*/ 7842250 w 8051800"/>
                <a:gd name="connsiteY94" fmla="*/ 558948 h 2330613"/>
                <a:gd name="connsiteX95" fmla="*/ 7899400 w 8051800"/>
                <a:gd name="connsiteY95" fmla="*/ 508148 h 2330613"/>
                <a:gd name="connsiteX96" fmla="*/ 7912100 w 8051800"/>
                <a:gd name="connsiteY96" fmla="*/ 489098 h 2330613"/>
                <a:gd name="connsiteX97" fmla="*/ 7950200 w 8051800"/>
                <a:gd name="connsiteY97" fmla="*/ 463698 h 2330613"/>
                <a:gd name="connsiteX98" fmla="*/ 7975600 w 8051800"/>
                <a:gd name="connsiteY98" fmla="*/ 425598 h 2330613"/>
                <a:gd name="connsiteX99" fmla="*/ 7988300 w 8051800"/>
                <a:gd name="connsiteY99" fmla="*/ 406548 h 2330613"/>
                <a:gd name="connsiteX100" fmla="*/ 8007350 w 8051800"/>
                <a:gd name="connsiteY100" fmla="*/ 387498 h 2330613"/>
                <a:gd name="connsiteX101" fmla="*/ 8026400 w 8051800"/>
                <a:gd name="connsiteY101" fmla="*/ 349398 h 2330613"/>
                <a:gd name="connsiteX102" fmla="*/ 8045450 w 8051800"/>
                <a:gd name="connsiteY102" fmla="*/ 285898 h 2330613"/>
                <a:gd name="connsiteX103" fmla="*/ 8051800 w 8051800"/>
                <a:gd name="connsiteY103" fmla="*/ 247798 h 2330613"/>
                <a:gd name="connsiteX104" fmla="*/ 8045450 w 8051800"/>
                <a:gd name="connsiteY104" fmla="*/ 190648 h 2330613"/>
                <a:gd name="connsiteX105" fmla="*/ 8039100 w 8051800"/>
                <a:gd name="connsiteY105" fmla="*/ 171598 h 2330613"/>
                <a:gd name="connsiteX106" fmla="*/ 7994650 w 8051800"/>
                <a:gd name="connsiteY106" fmla="*/ 146198 h 2330613"/>
                <a:gd name="connsiteX107" fmla="*/ 7962900 w 8051800"/>
                <a:gd name="connsiteY107" fmla="*/ 133498 h 2330613"/>
                <a:gd name="connsiteX108" fmla="*/ 7943850 w 8051800"/>
                <a:gd name="connsiteY108" fmla="*/ 127148 h 2330613"/>
                <a:gd name="connsiteX109" fmla="*/ 7740650 w 8051800"/>
                <a:gd name="connsiteY109" fmla="*/ 108098 h 2330613"/>
                <a:gd name="connsiteX110" fmla="*/ 7315200 w 8051800"/>
                <a:gd name="connsiteY110" fmla="*/ 95398 h 2330613"/>
                <a:gd name="connsiteX111" fmla="*/ 7251700 w 8051800"/>
                <a:gd name="connsiteY111" fmla="*/ 89048 h 2330613"/>
                <a:gd name="connsiteX112" fmla="*/ 7105650 w 8051800"/>
                <a:gd name="connsiteY112" fmla="*/ 76348 h 2330613"/>
                <a:gd name="connsiteX113" fmla="*/ 6946900 w 8051800"/>
                <a:gd name="connsiteY113" fmla="*/ 82698 h 2330613"/>
                <a:gd name="connsiteX114" fmla="*/ 6597650 w 8051800"/>
                <a:gd name="connsiteY114" fmla="*/ 69998 h 2330613"/>
                <a:gd name="connsiteX115" fmla="*/ 6413500 w 8051800"/>
                <a:gd name="connsiteY115" fmla="*/ 57298 h 2330613"/>
                <a:gd name="connsiteX116" fmla="*/ 6083300 w 8051800"/>
                <a:gd name="connsiteY116" fmla="*/ 76348 h 2330613"/>
                <a:gd name="connsiteX117" fmla="*/ 5886450 w 8051800"/>
                <a:gd name="connsiteY117" fmla="*/ 69998 h 2330613"/>
                <a:gd name="connsiteX118" fmla="*/ 5810250 w 8051800"/>
                <a:gd name="connsiteY118" fmla="*/ 63648 h 2330613"/>
                <a:gd name="connsiteX119" fmla="*/ 5784850 w 8051800"/>
                <a:gd name="connsiteY119" fmla="*/ 57298 h 2330613"/>
                <a:gd name="connsiteX120" fmla="*/ 5740400 w 8051800"/>
                <a:gd name="connsiteY120" fmla="*/ 50948 h 2330613"/>
                <a:gd name="connsiteX121" fmla="*/ 5645150 w 8051800"/>
                <a:gd name="connsiteY121" fmla="*/ 44598 h 2330613"/>
                <a:gd name="connsiteX122" fmla="*/ 5568950 w 8051800"/>
                <a:gd name="connsiteY122" fmla="*/ 38248 h 2330613"/>
                <a:gd name="connsiteX123" fmla="*/ 5473700 w 8051800"/>
                <a:gd name="connsiteY123" fmla="*/ 31898 h 2330613"/>
                <a:gd name="connsiteX124" fmla="*/ 5422900 w 8051800"/>
                <a:gd name="connsiteY124" fmla="*/ 25548 h 2330613"/>
                <a:gd name="connsiteX125" fmla="*/ 5321300 w 8051800"/>
                <a:gd name="connsiteY125" fmla="*/ 19198 h 2330613"/>
                <a:gd name="connsiteX126" fmla="*/ 4800600 w 8051800"/>
                <a:gd name="connsiteY126" fmla="*/ 19198 h 2330613"/>
                <a:gd name="connsiteX127" fmla="*/ 4622800 w 8051800"/>
                <a:gd name="connsiteY127" fmla="*/ 25548 h 2330613"/>
                <a:gd name="connsiteX128" fmla="*/ 4375150 w 8051800"/>
                <a:gd name="connsiteY128" fmla="*/ 44598 h 2330613"/>
                <a:gd name="connsiteX129" fmla="*/ 4286250 w 8051800"/>
                <a:gd name="connsiteY129" fmla="*/ 50948 h 2330613"/>
                <a:gd name="connsiteX130" fmla="*/ 4254500 w 8051800"/>
                <a:gd name="connsiteY130" fmla="*/ 57298 h 2330613"/>
                <a:gd name="connsiteX131" fmla="*/ 4089400 w 8051800"/>
                <a:gd name="connsiteY131" fmla="*/ 69998 h 2330613"/>
                <a:gd name="connsiteX132" fmla="*/ 4064000 w 8051800"/>
                <a:gd name="connsiteY132" fmla="*/ 76348 h 2330613"/>
                <a:gd name="connsiteX133" fmla="*/ 3771900 w 8051800"/>
                <a:gd name="connsiteY133" fmla="*/ 101748 h 2330613"/>
                <a:gd name="connsiteX134" fmla="*/ 3644900 w 8051800"/>
                <a:gd name="connsiteY134" fmla="*/ 114448 h 2330613"/>
                <a:gd name="connsiteX135" fmla="*/ 2571750 w 8051800"/>
                <a:gd name="connsiteY135" fmla="*/ 114448 h 2330613"/>
                <a:gd name="connsiteX136" fmla="*/ 2463800 w 8051800"/>
                <a:gd name="connsiteY136" fmla="*/ 120798 h 2330613"/>
                <a:gd name="connsiteX137" fmla="*/ 2216150 w 8051800"/>
                <a:gd name="connsiteY137" fmla="*/ 133498 h 2330613"/>
                <a:gd name="connsiteX138" fmla="*/ 2095500 w 8051800"/>
                <a:gd name="connsiteY138" fmla="*/ 146198 h 2330613"/>
                <a:gd name="connsiteX139" fmla="*/ 1809750 w 8051800"/>
                <a:gd name="connsiteY139" fmla="*/ 165248 h 2330613"/>
                <a:gd name="connsiteX140" fmla="*/ 1676400 w 8051800"/>
                <a:gd name="connsiteY140" fmla="*/ 177948 h 2330613"/>
                <a:gd name="connsiteX141" fmla="*/ 1543050 w 8051800"/>
                <a:gd name="connsiteY141" fmla="*/ 184298 h 2330613"/>
                <a:gd name="connsiteX142" fmla="*/ 1244600 w 8051800"/>
                <a:gd name="connsiteY142" fmla="*/ 177948 h 2330613"/>
                <a:gd name="connsiteX143" fmla="*/ 1162050 w 8051800"/>
                <a:gd name="connsiteY143" fmla="*/ 171598 h 2330613"/>
                <a:gd name="connsiteX144" fmla="*/ 1016000 w 8051800"/>
                <a:gd name="connsiteY144" fmla="*/ 165248 h 2330613"/>
                <a:gd name="connsiteX145" fmla="*/ 590550 w 8051800"/>
                <a:gd name="connsiteY145" fmla="*/ 171598 h 2330613"/>
                <a:gd name="connsiteX146" fmla="*/ 482600 w 8051800"/>
                <a:gd name="connsiteY146" fmla="*/ 177948 h 2330613"/>
                <a:gd name="connsiteX147" fmla="*/ 387350 w 8051800"/>
                <a:gd name="connsiteY147" fmla="*/ 196998 h 2330613"/>
                <a:gd name="connsiteX148" fmla="*/ 349250 w 8051800"/>
                <a:gd name="connsiteY148" fmla="*/ 203348 h 2330613"/>
                <a:gd name="connsiteX149" fmla="*/ 304800 w 8051800"/>
                <a:gd name="connsiteY149" fmla="*/ 222398 h 2330613"/>
                <a:gd name="connsiteX150" fmla="*/ 260350 w 8051800"/>
                <a:gd name="connsiteY150" fmla="*/ 235098 h 2330613"/>
                <a:gd name="connsiteX151" fmla="*/ 241300 w 8051800"/>
                <a:gd name="connsiteY151" fmla="*/ 247798 h 2330613"/>
                <a:gd name="connsiteX152" fmla="*/ 215900 w 8051800"/>
                <a:gd name="connsiteY152" fmla="*/ 260498 h 2330613"/>
                <a:gd name="connsiteX153" fmla="*/ 158750 w 8051800"/>
                <a:gd name="connsiteY153" fmla="*/ 292248 h 2330613"/>
                <a:gd name="connsiteX154" fmla="*/ 127000 w 8051800"/>
                <a:gd name="connsiteY154" fmla="*/ 330348 h 2330613"/>
                <a:gd name="connsiteX155" fmla="*/ 95250 w 8051800"/>
                <a:gd name="connsiteY155" fmla="*/ 374798 h 2330613"/>
                <a:gd name="connsiteX156" fmla="*/ 76200 w 8051800"/>
                <a:gd name="connsiteY156" fmla="*/ 419248 h 2330613"/>
                <a:gd name="connsiteX157" fmla="*/ 69850 w 8051800"/>
                <a:gd name="connsiteY157" fmla="*/ 457348 h 2330613"/>
                <a:gd name="connsiteX158" fmla="*/ 57150 w 8051800"/>
                <a:gd name="connsiteY158" fmla="*/ 482748 h 2330613"/>
                <a:gd name="connsiteX159" fmla="*/ 38100 w 8051800"/>
                <a:gd name="connsiteY159" fmla="*/ 628798 h 2330613"/>
                <a:gd name="connsiteX160" fmla="*/ 31750 w 8051800"/>
                <a:gd name="connsiteY160" fmla="*/ 660548 h 2330613"/>
                <a:gd name="connsiteX161" fmla="*/ 25400 w 8051800"/>
                <a:gd name="connsiteY161" fmla="*/ 704998 h 2330613"/>
                <a:gd name="connsiteX162" fmla="*/ 19050 w 8051800"/>
                <a:gd name="connsiteY162" fmla="*/ 730398 h 2330613"/>
                <a:gd name="connsiteX163" fmla="*/ 0 w 8051800"/>
                <a:gd name="connsiteY163" fmla="*/ 812948 h 2330613"/>
                <a:gd name="connsiteX164" fmla="*/ 6350 w 8051800"/>
                <a:gd name="connsiteY164" fmla="*/ 1257448 h 2330613"/>
                <a:gd name="connsiteX165" fmla="*/ 12700 w 8051800"/>
                <a:gd name="connsiteY165" fmla="*/ 1282848 h 2330613"/>
                <a:gd name="connsiteX166" fmla="*/ 19050 w 8051800"/>
                <a:gd name="connsiteY166" fmla="*/ 1638448 h 2330613"/>
                <a:gd name="connsiteX167" fmla="*/ 25400 w 8051800"/>
                <a:gd name="connsiteY167" fmla="*/ 1676548 h 2330613"/>
                <a:gd name="connsiteX168" fmla="*/ 38100 w 8051800"/>
                <a:gd name="connsiteY168" fmla="*/ 1727348 h 2330613"/>
                <a:gd name="connsiteX169" fmla="*/ 44450 w 8051800"/>
                <a:gd name="connsiteY169" fmla="*/ 1803548 h 2330613"/>
                <a:gd name="connsiteX170" fmla="*/ 50800 w 8051800"/>
                <a:gd name="connsiteY170" fmla="*/ 1822598 h 2330613"/>
                <a:gd name="connsiteX171" fmla="*/ 63500 w 8051800"/>
                <a:gd name="connsiteY171" fmla="*/ 1873398 h 2330613"/>
                <a:gd name="connsiteX172" fmla="*/ 76200 w 8051800"/>
                <a:gd name="connsiteY172" fmla="*/ 1930548 h 2330613"/>
                <a:gd name="connsiteX173" fmla="*/ 88900 w 8051800"/>
                <a:gd name="connsiteY173" fmla="*/ 1955948 h 2330613"/>
                <a:gd name="connsiteX174" fmla="*/ 120650 w 8051800"/>
                <a:gd name="connsiteY174" fmla="*/ 2057548 h 2330613"/>
                <a:gd name="connsiteX175" fmla="*/ 139700 w 8051800"/>
                <a:gd name="connsiteY175" fmla="*/ 2089298 h 2330613"/>
                <a:gd name="connsiteX176" fmla="*/ 146050 w 8051800"/>
                <a:gd name="connsiteY176" fmla="*/ 2108348 h 2330613"/>
                <a:gd name="connsiteX177" fmla="*/ 158750 w 8051800"/>
                <a:gd name="connsiteY177" fmla="*/ 2127398 h 2330613"/>
                <a:gd name="connsiteX178" fmla="*/ 177800 w 8051800"/>
                <a:gd name="connsiteY178" fmla="*/ 2165498 h 2330613"/>
                <a:gd name="connsiteX179" fmla="*/ 196850 w 8051800"/>
                <a:gd name="connsiteY179" fmla="*/ 2248048 h 2330613"/>
                <a:gd name="connsiteX180" fmla="*/ 209550 w 8051800"/>
                <a:gd name="connsiteY180" fmla="*/ 2267098 h 2330613"/>
                <a:gd name="connsiteX181" fmla="*/ 215900 w 8051800"/>
                <a:gd name="connsiteY181" fmla="*/ 2286148 h 2330613"/>
                <a:gd name="connsiteX182" fmla="*/ 234950 w 8051800"/>
                <a:gd name="connsiteY182" fmla="*/ 2298848 h 2330613"/>
                <a:gd name="connsiteX183" fmla="*/ 254000 w 8051800"/>
                <a:gd name="connsiteY18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514850 w 8051800"/>
                <a:gd name="connsiteY9" fmla="*/ 1981348 h 2330613"/>
                <a:gd name="connsiteX10" fmla="*/ 4559300 w 8051800"/>
                <a:gd name="connsiteY10" fmla="*/ 1974998 h 2330613"/>
                <a:gd name="connsiteX11" fmla="*/ 4610100 w 8051800"/>
                <a:gd name="connsiteY11" fmla="*/ 1962298 h 2330613"/>
                <a:gd name="connsiteX12" fmla="*/ 4686300 w 8051800"/>
                <a:gd name="connsiteY12" fmla="*/ 1949598 h 2330613"/>
                <a:gd name="connsiteX13" fmla="*/ 4756150 w 8051800"/>
                <a:gd name="connsiteY13" fmla="*/ 1930548 h 2330613"/>
                <a:gd name="connsiteX14" fmla="*/ 4826000 w 8051800"/>
                <a:gd name="connsiteY14" fmla="*/ 1917848 h 2330613"/>
                <a:gd name="connsiteX15" fmla="*/ 4857750 w 8051800"/>
                <a:gd name="connsiteY15" fmla="*/ 1905148 h 2330613"/>
                <a:gd name="connsiteX16" fmla="*/ 4914900 w 8051800"/>
                <a:gd name="connsiteY16" fmla="*/ 1892448 h 2330613"/>
                <a:gd name="connsiteX17" fmla="*/ 4953000 w 8051800"/>
                <a:gd name="connsiteY17" fmla="*/ 1879748 h 2330613"/>
                <a:gd name="connsiteX18" fmla="*/ 5010150 w 8051800"/>
                <a:gd name="connsiteY18" fmla="*/ 1867048 h 2330613"/>
                <a:gd name="connsiteX19" fmla="*/ 5041900 w 8051800"/>
                <a:gd name="connsiteY19" fmla="*/ 1854348 h 2330613"/>
                <a:gd name="connsiteX20" fmla="*/ 5086350 w 8051800"/>
                <a:gd name="connsiteY20" fmla="*/ 1847998 h 2330613"/>
                <a:gd name="connsiteX21" fmla="*/ 5168900 w 8051800"/>
                <a:gd name="connsiteY21" fmla="*/ 1835298 h 2330613"/>
                <a:gd name="connsiteX22" fmla="*/ 5213350 w 8051800"/>
                <a:gd name="connsiteY22" fmla="*/ 1822598 h 2330613"/>
                <a:gd name="connsiteX23" fmla="*/ 5289550 w 8051800"/>
                <a:gd name="connsiteY23" fmla="*/ 1803548 h 2330613"/>
                <a:gd name="connsiteX24" fmla="*/ 5308600 w 8051800"/>
                <a:gd name="connsiteY24" fmla="*/ 1797198 h 2330613"/>
                <a:gd name="connsiteX25" fmla="*/ 5334000 w 8051800"/>
                <a:gd name="connsiteY25" fmla="*/ 1790848 h 2330613"/>
                <a:gd name="connsiteX26" fmla="*/ 5372100 w 8051800"/>
                <a:gd name="connsiteY26" fmla="*/ 1778148 h 2330613"/>
                <a:gd name="connsiteX27" fmla="*/ 5435600 w 8051800"/>
                <a:gd name="connsiteY27" fmla="*/ 1771798 h 2330613"/>
                <a:gd name="connsiteX28" fmla="*/ 5480050 w 8051800"/>
                <a:gd name="connsiteY28" fmla="*/ 1765448 h 2330613"/>
                <a:gd name="connsiteX29" fmla="*/ 5556250 w 8051800"/>
                <a:gd name="connsiteY29" fmla="*/ 1746398 h 2330613"/>
                <a:gd name="connsiteX30" fmla="*/ 5581650 w 8051800"/>
                <a:gd name="connsiteY30" fmla="*/ 1740048 h 2330613"/>
                <a:gd name="connsiteX31" fmla="*/ 5619750 w 8051800"/>
                <a:gd name="connsiteY31" fmla="*/ 1733698 h 2330613"/>
                <a:gd name="connsiteX32" fmla="*/ 5676900 w 8051800"/>
                <a:gd name="connsiteY32" fmla="*/ 1714648 h 2330613"/>
                <a:gd name="connsiteX33" fmla="*/ 5708650 w 8051800"/>
                <a:gd name="connsiteY33" fmla="*/ 1701948 h 2330613"/>
                <a:gd name="connsiteX34" fmla="*/ 5734050 w 8051800"/>
                <a:gd name="connsiteY34" fmla="*/ 1695598 h 2330613"/>
                <a:gd name="connsiteX35" fmla="*/ 5803900 w 8051800"/>
                <a:gd name="connsiteY35" fmla="*/ 1682898 h 2330613"/>
                <a:gd name="connsiteX36" fmla="*/ 5854700 w 8051800"/>
                <a:gd name="connsiteY36" fmla="*/ 1657498 h 2330613"/>
                <a:gd name="connsiteX37" fmla="*/ 5911850 w 8051800"/>
                <a:gd name="connsiteY37" fmla="*/ 1638448 h 2330613"/>
                <a:gd name="connsiteX38" fmla="*/ 5930900 w 8051800"/>
                <a:gd name="connsiteY38" fmla="*/ 1632098 h 2330613"/>
                <a:gd name="connsiteX39" fmla="*/ 5969000 w 8051800"/>
                <a:gd name="connsiteY39" fmla="*/ 1613048 h 2330613"/>
                <a:gd name="connsiteX40" fmla="*/ 5994400 w 8051800"/>
                <a:gd name="connsiteY40" fmla="*/ 1606698 h 2330613"/>
                <a:gd name="connsiteX41" fmla="*/ 6026150 w 8051800"/>
                <a:gd name="connsiteY41" fmla="*/ 1593998 h 2330613"/>
                <a:gd name="connsiteX42" fmla="*/ 6064250 w 8051800"/>
                <a:gd name="connsiteY42" fmla="*/ 1581298 h 2330613"/>
                <a:gd name="connsiteX43" fmla="*/ 6096000 w 8051800"/>
                <a:gd name="connsiteY43" fmla="*/ 1568598 h 2330613"/>
                <a:gd name="connsiteX44" fmla="*/ 6127750 w 8051800"/>
                <a:gd name="connsiteY44" fmla="*/ 1562248 h 2330613"/>
                <a:gd name="connsiteX45" fmla="*/ 6184900 w 8051800"/>
                <a:gd name="connsiteY45" fmla="*/ 1536848 h 2330613"/>
                <a:gd name="connsiteX46" fmla="*/ 6210300 w 8051800"/>
                <a:gd name="connsiteY46" fmla="*/ 1530498 h 2330613"/>
                <a:gd name="connsiteX47" fmla="*/ 6292850 w 8051800"/>
                <a:gd name="connsiteY47" fmla="*/ 1505098 h 2330613"/>
                <a:gd name="connsiteX48" fmla="*/ 6318250 w 8051800"/>
                <a:gd name="connsiteY48" fmla="*/ 1492398 h 2330613"/>
                <a:gd name="connsiteX49" fmla="*/ 6369050 w 8051800"/>
                <a:gd name="connsiteY49" fmla="*/ 1473348 h 2330613"/>
                <a:gd name="connsiteX50" fmla="*/ 6413500 w 8051800"/>
                <a:gd name="connsiteY50" fmla="*/ 1447948 h 2330613"/>
                <a:gd name="connsiteX51" fmla="*/ 6464300 w 8051800"/>
                <a:gd name="connsiteY51" fmla="*/ 1422548 h 2330613"/>
                <a:gd name="connsiteX52" fmla="*/ 6483350 w 8051800"/>
                <a:gd name="connsiteY52" fmla="*/ 1409848 h 2330613"/>
                <a:gd name="connsiteX53" fmla="*/ 6521450 w 8051800"/>
                <a:gd name="connsiteY53" fmla="*/ 1397148 h 2330613"/>
                <a:gd name="connsiteX54" fmla="*/ 6565900 w 8051800"/>
                <a:gd name="connsiteY54" fmla="*/ 1365398 h 2330613"/>
                <a:gd name="connsiteX55" fmla="*/ 6610350 w 8051800"/>
                <a:gd name="connsiteY55" fmla="*/ 1346348 h 2330613"/>
                <a:gd name="connsiteX56" fmla="*/ 6635750 w 8051800"/>
                <a:gd name="connsiteY56" fmla="*/ 1327298 h 2330613"/>
                <a:gd name="connsiteX57" fmla="*/ 6654800 w 8051800"/>
                <a:gd name="connsiteY57" fmla="*/ 1320948 h 2330613"/>
                <a:gd name="connsiteX58" fmla="*/ 6699250 w 8051800"/>
                <a:gd name="connsiteY58" fmla="*/ 1295548 h 2330613"/>
                <a:gd name="connsiteX59" fmla="*/ 6743700 w 8051800"/>
                <a:gd name="connsiteY59" fmla="*/ 1263798 h 2330613"/>
                <a:gd name="connsiteX60" fmla="*/ 6807200 w 8051800"/>
                <a:gd name="connsiteY60" fmla="*/ 1232048 h 2330613"/>
                <a:gd name="connsiteX61" fmla="*/ 6838950 w 8051800"/>
                <a:gd name="connsiteY61" fmla="*/ 1219348 h 2330613"/>
                <a:gd name="connsiteX62" fmla="*/ 6864350 w 8051800"/>
                <a:gd name="connsiteY62" fmla="*/ 1200298 h 2330613"/>
                <a:gd name="connsiteX63" fmla="*/ 6902450 w 8051800"/>
                <a:gd name="connsiteY63" fmla="*/ 1187598 h 2330613"/>
                <a:gd name="connsiteX64" fmla="*/ 6934200 w 8051800"/>
                <a:gd name="connsiteY64" fmla="*/ 1168548 h 2330613"/>
                <a:gd name="connsiteX65" fmla="*/ 6959600 w 8051800"/>
                <a:gd name="connsiteY65" fmla="*/ 1149498 h 2330613"/>
                <a:gd name="connsiteX66" fmla="*/ 6991350 w 8051800"/>
                <a:gd name="connsiteY66" fmla="*/ 1136798 h 2330613"/>
                <a:gd name="connsiteX67" fmla="*/ 7016750 w 8051800"/>
                <a:gd name="connsiteY67" fmla="*/ 1124098 h 2330613"/>
                <a:gd name="connsiteX68" fmla="*/ 7048500 w 8051800"/>
                <a:gd name="connsiteY68" fmla="*/ 1111398 h 2330613"/>
                <a:gd name="connsiteX69" fmla="*/ 7099300 w 8051800"/>
                <a:gd name="connsiteY69" fmla="*/ 1085998 h 2330613"/>
                <a:gd name="connsiteX70" fmla="*/ 7137400 w 8051800"/>
                <a:gd name="connsiteY70" fmla="*/ 1066948 h 2330613"/>
                <a:gd name="connsiteX71" fmla="*/ 7169150 w 8051800"/>
                <a:gd name="connsiteY71" fmla="*/ 1041548 h 2330613"/>
                <a:gd name="connsiteX72" fmla="*/ 7188200 w 8051800"/>
                <a:gd name="connsiteY72" fmla="*/ 1035198 h 2330613"/>
                <a:gd name="connsiteX73" fmla="*/ 7213600 w 8051800"/>
                <a:gd name="connsiteY73" fmla="*/ 1016148 h 2330613"/>
                <a:gd name="connsiteX74" fmla="*/ 7239000 w 8051800"/>
                <a:gd name="connsiteY74" fmla="*/ 1003448 h 2330613"/>
                <a:gd name="connsiteX75" fmla="*/ 7264400 w 8051800"/>
                <a:gd name="connsiteY75" fmla="*/ 984398 h 2330613"/>
                <a:gd name="connsiteX76" fmla="*/ 7289800 w 8051800"/>
                <a:gd name="connsiteY76" fmla="*/ 971698 h 2330613"/>
                <a:gd name="connsiteX77" fmla="*/ 7353300 w 8051800"/>
                <a:gd name="connsiteY77" fmla="*/ 933598 h 2330613"/>
                <a:gd name="connsiteX78" fmla="*/ 7378700 w 8051800"/>
                <a:gd name="connsiteY78" fmla="*/ 920898 h 2330613"/>
                <a:gd name="connsiteX79" fmla="*/ 7423150 w 8051800"/>
                <a:gd name="connsiteY79" fmla="*/ 889148 h 2330613"/>
                <a:gd name="connsiteX80" fmla="*/ 7454900 w 8051800"/>
                <a:gd name="connsiteY80" fmla="*/ 870098 h 2330613"/>
                <a:gd name="connsiteX81" fmla="*/ 7493000 w 8051800"/>
                <a:gd name="connsiteY81" fmla="*/ 844698 h 2330613"/>
                <a:gd name="connsiteX82" fmla="*/ 7512050 w 8051800"/>
                <a:gd name="connsiteY82" fmla="*/ 831998 h 2330613"/>
                <a:gd name="connsiteX83" fmla="*/ 7537450 w 8051800"/>
                <a:gd name="connsiteY83" fmla="*/ 819298 h 2330613"/>
                <a:gd name="connsiteX84" fmla="*/ 7569200 w 8051800"/>
                <a:gd name="connsiteY84" fmla="*/ 793898 h 2330613"/>
                <a:gd name="connsiteX85" fmla="*/ 7588250 w 8051800"/>
                <a:gd name="connsiteY85" fmla="*/ 781198 h 2330613"/>
                <a:gd name="connsiteX86" fmla="*/ 7613650 w 8051800"/>
                <a:gd name="connsiteY86" fmla="*/ 762148 h 2330613"/>
                <a:gd name="connsiteX87" fmla="*/ 7639050 w 8051800"/>
                <a:gd name="connsiteY87" fmla="*/ 749448 h 2330613"/>
                <a:gd name="connsiteX88" fmla="*/ 7715250 w 8051800"/>
                <a:gd name="connsiteY88" fmla="*/ 679598 h 2330613"/>
                <a:gd name="connsiteX89" fmla="*/ 7747000 w 8051800"/>
                <a:gd name="connsiteY89" fmla="*/ 647848 h 2330613"/>
                <a:gd name="connsiteX90" fmla="*/ 7791450 w 8051800"/>
                <a:gd name="connsiteY90" fmla="*/ 609748 h 2330613"/>
                <a:gd name="connsiteX91" fmla="*/ 7804150 w 8051800"/>
                <a:gd name="connsiteY91" fmla="*/ 590698 h 2330613"/>
                <a:gd name="connsiteX92" fmla="*/ 7823200 w 8051800"/>
                <a:gd name="connsiteY92" fmla="*/ 577998 h 2330613"/>
                <a:gd name="connsiteX93" fmla="*/ 7842250 w 8051800"/>
                <a:gd name="connsiteY93" fmla="*/ 558948 h 2330613"/>
                <a:gd name="connsiteX94" fmla="*/ 7899400 w 8051800"/>
                <a:gd name="connsiteY94" fmla="*/ 508148 h 2330613"/>
                <a:gd name="connsiteX95" fmla="*/ 7912100 w 8051800"/>
                <a:gd name="connsiteY95" fmla="*/ 489098 h 2330613"/>
                <a:gd name="connsiteX96" fmla="*/ 7950200 w 8051800"/>
                <a:gd name="connsiteY96" fmla="*/ 463698 h 2330613"/>
                <a:gd name="connsiteX97" fmla="*/ 7975600 w 8051800"/>
                <a:gd name="connsiteY97" fmla="*/ 425598 h 2330613"/>
                <a:gd name="connsiteX98" fmla="*/ 7988300 w 8051800"/>
                <a:gd name="connsiteY98" fmla="*/ 406548 h 2330613"/>
                <a:gd name="connsiteX99" fmla="*/ 8007350 w 8051800"/>
                <a:gd name="connsiteY99" fmla="*/ 387498 h 2330613"/>
                <a:gd name="connsiteX100" fmla="*/ 8026400 w 8051800"/>
                <a:gd name="connsiteY100" fmla="*/ 349398 h 2330613"/>
                <a:gd name="connsiteX101" fmla="*/ 8045450 w 8051800"/>
                <a:gd name="connsiteY101" fmla="*/ 285898 h 2330613"/>
                <a:gd name="connsiteX102" fmla="*/ 8051800 w 8051800"/>
                <a:gd name="connsiteY102" fmla="*/ 247798 h 2330613"/>
                <a:gd name="connsiteX103" fmla="*/ 8045450 w 8051800"/>
                <a:gd name="connsiteY103" fmla="*/ 190648 h 2330613"/>
                <a:gd name="connsiteX104" fmla="*/ 8039100 w 8051800"/>
                <a:gd name="connsiteY104" fmla="*/ 171598 h 2330613"/>
                <a:gd name="connsiteX105" fmla="*/ 7994650 w 8051800"/>
                <a:gd name="connsiteY105" fmla="*/ 146198 h 2330613"/>
                <a:gd name="connsiteX106" fmla="*/ 7962900 w 8051800"/>
                <a:gd name="connsiteY106" fmla="*/ 133498 h 2330613"/>
                <a:gd name="connsiteX107" fmla="*/ 7943850 w 8051800"/>
                <a:gd name="connsiteY107" fmla="*/ 127148 h 2330613"/>
                <a:gd name="connsiteX108" fmla="*/ 7740650 w 8051800"/>
                <a:gd name="connsiteY108" fmla="*/ 108098 h 2330613"/>
                <a:gd name="connsiteX109" fmla="*/ 7315200 w 8051800"/>
                <a:gd name="connsiteY109" fmla="*/ 95398 h 2330613"/>
                <a:gd name="connsiteX110" fmla="*/ 7251700 w 8051800"/>
                <a:gd name="connsiteY110" fmla="*/ 89048 h 2330613"/>
                <a:gd name="connsiteX111" fmla="*/ 7105650 w 8051800"/>
                <a:gd name="connsiteY111" fmla="*/ 76348 h 2330613"/>
                <a:gd name="connsiteX112" fmla="*/ 6946900 w 8051800"/>
                <a:gd name="connsiteY112" fmla="*/ 82698 h 2330613"/>
                <a:gd name="connsiteX113" fmla="*/ 6597650 w 8051800"/>
                <a:gd name="connsiteY113" fmla="*/ 69998 h 2330613"/>
                <a:gd name="connsiteX114" fmla="*/ 6413500 w 8051800"/>
                <a:gd name="connsiteY114" fmla="*/ 57298 h 2330613"/>
                <a:gd name="connsiteX115" fmla="*/ 6083300 w 8051800"/>
                <a:gd name="connsiteY115" fmla="*/ 76348 h 2330613"/>
                <a:gd name="connsiteX116" fmla="*/ 5886450 w 8051800"/>
                <a:gd name="connsiteY116" fmla="*/ 69998 h 2330613"/>
                <a:gd name="connsiteX117" fmla="*/ 5810250 w 8051800"/>
                <a:gd name="connsiteY117" fmla="*/ 63648 h 2330613"/>
                <a:gd name="connsiteX118" fmla="*/ 5784850 w 8051800"/>
                <a:gd name="connsiteY118" fmla="*/ 57298 h 2330613"/>
                <a:gd name="connsiteX119" fmla="*/ 5740400 w 8051800"/>
                <a:gd name="connsiteY119" fmla="*/ 50948 h 2330613"/>
                <a:gd name="connsiteX120" fmla="*/ 5645150 w 8051800"/>
                <a:gd name="connsiteY120" fmla="*/ 44598 h 2330613"/>
                <a:gd name="connsiteX121" fmla="*/ 5568950 w 8051800"/>
                <a:gd name="connsiteY121" fmla="*/ 38248 h 2330613"/>
                <a:gd name="connsiteX122" fmla="*/ 5473700 w 8051800"/>
                <a:gd name="connsiteY122" fmla="*/ 31898 h 2330613"/>
                <a:gd name="connsiteX123" fmla="*/ 5422900 w 8051800"/>
                <a:gd name="connsiteY123" fmla="*/ 25548 h 2330613"/>
                <a:gd name="connsiteX124" fmla="*/ 5321300 w 8051800"/>
                <a:gd name="connsiteY124" fmla="*/ 19198 h 2330613"/>
                <a:gd name="connsiteX125" fmla="*/ 4800600 w 8051800"/>
                <a:gd name="connsiteY125" fmla="*/ 19198 h 2330613"/>
                <a:gd name="connsiteX126" fmla="*/ 4622800 w 8051800"/>
                <a:gd name="connsiteY126" fmla="*/ 25548 h 2330613"/>
                <a:gd name="connsiteX127" fmla="*/ 4375150 w 8051800"/>
                <a:gd name="connsiteY127" fmla="*/ 44598 h 2330613"/>
                <a:gd name="connsiteX128" fmla="*/ 4286250 w 8051800"/>
                <a:gd name="connsiteY128" fmla="*/ 50948 h 2330613"/>
                <a:gd name="connsiteX129" fmla="*/ 4254500 w 8051800"/>
                <a:gd name="connsiteY129" fmla="*/ 57298 h 2330613"/>
                <a:gd name="connsiteX130" fmla="*/ 4089400 w 8051800"/>
                <a:gd name="connsiteY130" fmla="*/ 69998 h 2330613"/>
                <a:gd name="connsiteX131" fmla="*/ 4064000 w 8051800"/>
                <a:gd name="connsiteY131" fmla="*/ 76348 h 2330613"/>
                <a:gd name="connsiteX132" fmla="*/ 3771900 w 8051800"/>
                <a:gd name="connsiteY132" fmla="*/ 101748 h 2330613"/>
                <a:gd name="connsiteX133" fmla="*/ 3644900 w 8051800"/>
                <a:gd name="connsiteY133" fmla="*/ 114448 h 2330613"/>
                <a:gd name="connsiteX134" fmla="*/ 2571750 w 8051800"/>
                <a:gd name="connsiteY134" fmla="*/ 114448 h 2330613"/>
                <a:gd name="connsiteX135" fmla="*/ 2463800 w 8051800"/>
                <a:gd name="connsiteY135" fmla="*/ 120798 h 2330613"/>
                <a:gd name="connsiteX136" fmla="*/ 2216150 w 8051800"/>
                <a:gd name="connsiteY136" fmla="*/ 133498 h 2330613"/>
                <a:gd name="connsiteX137" fmla="*/ 2095500 w 8051800"/>
                <a:gd name="connsiteY137" fmla="*/ 146198 h 2330613"/>
                <a:gd name="connsiteX138" fmla="*/ 1809750 w 8051800"/>
                <a:gd name="connsiteY138" fmla="*/ 165248 h 2330613"/>
                <a:gd name="connsiteX139" fmla="*/ 1676400 w 8051800"/>
                <a:gd name="connsiteY139" fmla="*/ 177948 h 2330613"/>
                <a:gd name="connsiteX140" fmla="*/ 1543050 w 8051800"/>
                <a:gd name="connsiteY140" fmla="*/ 184298 h 2330613"/>
                <a:gd name="connsiteX141" fmla="*/ 1244600 w 8051800"/>
                <a:gd name="connsiteY141" fmla="*/ 177948 h 2330613"/>
                <a:gd name="connsiteX142" fmla="*/ 1162050 w 8051800"/>
                <a:gd name="connsiteY142" fmla="*/ 171598 h 2330613"/>
                <a:gd name="connsiteX143" fmla="*/ 1016000 w 8051800"/>
                <a:gd name="connsiteY143" fmla="*/ 165248 h 2330613"/>
                <a:gd name="connsiteX144" fmla="*/ 590550 w 8051800"/>
                <a:gd name="connsiteY144" fmla="*/ 171598 h 2330613"/>
                <a:gd name="connsiteX145" fmla="*/ 482600 w 8051800"/>
                <a:gd name="connsiteY145" fmla="*/ 177948 h 2330613"/>
                <a:gd name="connsiteX146" fmla="*/ 387350 w 8051800"/>
                <a:gd name="connsiteY146" fmla="*/ 196998 h 2330613"/>
                <a:gd name="connsiteX147" fmla="*/ 349250 w 8051800"/>
                <a:gd name="connsiteY147" fmla="*/ 203348 h 2330613"/>
                <a:gd name="connsiteX148" fmla="*/ 304800 w 8051800"/>
                <a:gd name="connsiteY148" fmla="*/ 222398 h 2330613"/>
                <a:gd name="connsiteX149" fmla="*/ 260350 w 8051800"/>
                <a:gd name="connsiteY149" fmla="*/ 235098 h 2330613"/>
                <a:gd name="connsiteX150" fmla="*/ 241300 w 8051800"/>
                <a:gd name="connsiteY150" fmla="*/ 247798 h 2330613"/>
                <a:gd name="connsiteX151" fmla="*/ 215900 w 8051800"/>
                <a:gd name="connsiteY151" fmla="*/ 260498 h 2330613"/>
                <a:gd name="connsiteX152" fmla="*/ 158750 w 8051800"/>
                <a:gd name="connsiteY152" fmla="*/ 292248 h 2330613"/>
                <a:gd name="connsiteX153" fmla="*/ 127000 w 8051800"/>
                <a:gd name="connsiteY153" fmla="*/ 330348 h 2330613"/>
                <a:gd name="connsiteX154" fmla="*/ 95250 w 8051800"/>
                <a:gd name="connsiteY154" fmla="*/ 374798 h 2330613"/>
                <a:gd name="connsiteX155" fmla="*/ 76200 w 8051800"/>
                <a:gd name="connsiteY155" fmla="*/ 419248 h 2330613"/>
                <a:gd name="connsiteX156" fmla="*/ 69850 w 8051800"/>
                <a:gd name="connsiteY156" fmla="*/ 457348 h 2330613"/>
                <a:gd name="connsiteX157" fmla="*/ 57150 w 8051800"/>
                <a:gd name="connsiteY157" fmla="*/ 482748 h 2330613"/>
                <a:gd name="connsiteX158" fmla="*/ 38100 w 8051800"/>
                <a:gd name="connsiteY158" fmla="*/ 628798 h 2330613"/>
                <a:gd name="connsiteX159" fmla="*/ 31750 w 8051800"/>
                <a:gd name="connsiteY159" fmla="*/ 660548 h 2330613"/>
                <a:gd name="connsiteX160" fmla="*/ 25400 w 8051800"/>
                <a:gd name="connsiteY160" fmla="*/ 704998 h 2330613"/>
                <a:gd name="connsiteX161" fmla="*/ 19050 w 8051800"/>
                <a:gd name="connsiteY161" fmla="*/ 730398 h 2330613"/>
                <a:gd name="connsiteX162" fmla="*/ 0 w 8051800"/>
                <a:gd name="connsiteY162" fmla="*/ 812948 h 2330613"/>
                <a:gd name="connsiteX163" fmla="*/ 6350 w 8051800"/>
                <a:gd name="connsiteY163" fmla="*/ 1257448 h 2330613"/>
                <a:gd name="connsiteX164" fmla="*/ 12700 w 8051800"/>
                <a:gd name="connsiteY164" fmla="*/ 1282848 h 2330613"/>
                <a:gd name="connsiteX165" fmla="*/ 19050 w 8051800"/>
                <a:gd name="connsiteY165" fmla="*/ 1638448 h 2330613"/>
                <a:gd name="connsiteX166" fmla="*/ 25400 w 8051800"/>
                <a:gd name="connsiteY166" fmla="*/ 1676548 h 2330613"/>
                <a:gd name="connsiteX167" fmla="*/ 38100 w 8051800"/>
                <a:gd name="connsiteY167" fmla="*/ 1727348 h 2330613"/>
                <a:gd name="connsiteX168" fmla="*/ 44450 w 8051800"/>
                <a:gd name="connsiteY168" fmla="*/ 1803548 h 2330613"/>
                <a:gd name="connsiteX169" fmla="*/ 50800 w 8051800"/>
                <a:gd name="connsiteY169" fmla="*/ 1822598 h 2330613"/>
                <a:gd name="connsiteX170" fmla="*/ 63500 w 8051800"/>
                <a:gd name="connsiteY170" fmla="*/ 1873398 h 2330613"/>
                <a:gd name="connsiteX171" fmla="*/ 76200 w 8051800"/>
                <a:gd name="connsiteY171" fmla="*/ 1930548 h 2330613"/>
                <a:gd name="connsiteX172" fmla="*/ 88900 w 8051800"/>
                <a:gd name="connsiteY172" fmla="*/ 1955948 h 2330613"/>
                <a:gd name="connsiteX173" fmla="*/ 120650 w 8051800"/>
                <a:gd name="connsiteY173" fmla="*/ 2057548 h 2330613"/>
                <a:gd name="connsiteX174" fmla="*/ 139700 w 8051800"/>
                <a:gd name="connsiteY174" fmla="*/ 2089298 h 2330613"/>
                <a:gd name="connsiteX175" fmla="*/ 146050 w 8051800"/>
                <a:gd name="connsiteY175" fmla="*/ 2108348 h 2330613"/>
                <a:gd name="connsiteX176" fmla="*/ 158750 w 8051800"/>
                <a:gd name="connsiteY176" fmla="*/ 2127398 h 2330613"/>
                <a:gd name="connsiteX177" fmla="*/ 177800 w 8051800"/>
                <a:gd name="connsiteY177" fmla="*/ 2165498 h 2330613"/>
                <a:gd name="connsiteX178" fmla="*/ 196850 w 8051800"/>
                <a:gd name="connsiteY178" fmla="*/ 2248048 h 2330613"/>
                <a:gd name="connsiteX179" fmla="*/ 209550 w 8051800"/>
                <a:gd name="connsiteY179" fmla="*/ 2267098 h 2330613"/>
                <a:gd name="connsiteX180" fmla="*/ 215900 w 8051800"/>
                <a:gd name="connsiteY180" fmla="*/ 2286148 h 2330613"/>
                <a:gd name="connsiteX181" fmla="*/ 234950 w 8051800"/>
                <a:gd name="connsiteY181" fmla="*/ 2298848 h 2330613"/>
                <a:gd name="connsiteX182" fmla="*/ 254000 w 8051800"/>
                <a:gd name="connsiteY18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559300 w 8051800"/>
                <a:gd name="connsiteY9" fmla="*/ 1974998 h 2330613"/>
                <a:gd name="connsiteX10" fmla="*/ 4610100 w 8051800"/>
                <a:gd name="connsiteY10" fmla="*/ 1962298 h 2330613"/>
                <a:gd name="connsiteX11" fmla="*/ 4686300 w 8051800"/>
                <a:gd name="connsiteY11" fmla="*/ 1949598 h 2330613"/>
                <a:gd name="connsiteX12" fmla="*/ 4756150 w 8051800"/>
                <a:gd name="connsiteY12" fmla="*/ 1930548 h 2330613"/>
                <a:gd name="connsiteX13" fmla="*/ 4826000 w 8051800"/>
                <a:gd name="connsiteY13" fmla="*/ 1917848 h 2330613"/>
                <a:gd name="connsiteX14" fmla="*/ 4857750 w 8051800"/>
                <a:gd name="connsiteY14" fmla="*/ 1905148 h 2330613"/>
                <a:gd name="connsiteX15" fmla="*/ 4914900 w 8051800"/>
                <a:gd name="connsiteY15" fmla="*/ 1892448 h 2330613"/>
                <a:gd name="connsiteX16" fmla="*/ 4953000 w 8051800"/>
                <a:gd name="connsiteY16" fmla="*/ 1879748 h 2330613"/>
                <a:gd name="connsiteX17" fmla="*/ 5010150 w 8051800"/>
                <a:gd name="connsiteY17" fmla="*/ 1867048 h 2330613"/>
                <a:gd name="connsiteX18" fmla="*/ 5041900 w 8051800"/>
                <a:gd name="connsiteY18" fmla="*/ 1854348 h 2330613"/>
                <a:gd name="connsiteX19" fmla="*/ 5086350 w 8051800"/>
                <a:gd name="connsiteY19" fmla="*/ 1847998 h 2330613"/>
                <a:gd name="connsiteX20" fmla="*/ 5168900 w 8051800"/>
                <a:gd name="connsiteY20" fmla="*/ 1835298 h 2330613"/>
                <a:gd name="connsiteX21" fmla="*/ 5213350 w 8051800"/>
                <a:gd name="connsiteY21" fmla="*/ 1822598 h 2330613"/>
                <a:gd name="connsiteX22" fmla="*/ 5289550 w 8051800"/>
                <a:gd name="connsiteY22" fmla="*/ 1803548 h 2330613"/>
                <a:gd name="connsiteX23" fmla="*/ 5308600 w 8051800"/>
                <a:gd name="connsiteY23" fmla="*/ 1797198 h 2330613"/>
                <a:gd name="connsiteX24" fmla="*/ 5334000 w 8051800"/>
                <a:gd name="connsiteY24" fmla="*/ 1790848 h 2330613"/>
                <a:gd name="connsiteX25" fmla="*/ 5372100 w 8051800"/>
                <a:gd name="connsiteY25" fmla="*/ 1778148 h 2330613"/>
                <a:gd name="connsiteX26" fmla="*/ 5435600 w 8051800"/>
                <a:gd name="connsiteY26" fmla="*/ 1771798 h 2330613"/>
                <a:gd name="connsiteX27" fmla="*/ 5480050 w 8051800"/>
                <a:gd name="connsiteY27" fmla="*/ 1765448 h 2330613"/>
                <a:gd name="connsiteX28" fmla="*/ 5556250 w 8051800"/>
                <a:gd name="connsiteY28" fmla="*/ 1746398 h 2330613"/>
                <a:gd name="connsiteX29" fmla="*/ 5581650 w 8051800"/>
                <a:gd name="connsiteY29" fmla="*/ 1740048 h 2330613"/>
                <a:gd name="connsiteX30" fmla="*/ 5619750 w 8051800"/>
                <a:gd name="connsiteY30" fmla="*/ 1733698 h 2330613"/>
                <a:gd name="connsiteX31" fmla="*/ 5676900 w 8051800"/>
                <a:gd name="connsiteY31" fmla="*/ 1714648 h 2330613"/>
                <a:gd name="connsiteX32" fmla="*/ 5708650 w 8051800"/>
                <a:gd name="connsiteY32" fmla="*/ 1701948 h 2330613"/>
                <a:gd name="connsiteX33" fmla="*/ 5734050 w 8051800"/>
                <a:gd name="connsiteY33" fmla="*/ 1695598 h 2330613"/>
                <a:gd name="connsiteX34" fmla="*/ 5803900 w 8051800"/>
                <a:gd name="connsiteY34" fmla="*/ 1682898 h 2330613"/>
                <a:gd name="connsiteX35" fmla="*/ 5854700 w 8051800"/>
                <a:gd name="connsiteY35" fmla="*/ 1657498 h 2330613"/>
                <a:gd name="connsiteX36" fmla="*/ 5911850 w 8051800"/>
                <a:gd name="connsiteY36" fmla="*/ 1638448 h 2330613"/>
                <a:gd name="connsiteX37" fmla="*/ 5930900 w 8051800"/>
                <a:gd name="connsiteY37" fmla="*/ 1632098 h 2330613"/>
                <a:gd name="connsiteX38" fmla="*/ 5969000 w 8051800"/>
                <a:gd name="connsiteY38" fmla="*/ 1613048 h 2330613"/>
                <a:gd name="connsiteX39" fmla="*/ 5994400 w 8051800"/>
                <a:gd name="connsiteY39" fmla="*/ 1606698 h 2330613"/>
                <a:gd name="connsiteX40" fmla="*/ 6026150 w 8051800"/>
                <a:gd name="connsiteY40" fmla="*/ 1593998 h 2330613"/>
                <a:gd name="connsiteX41" fmla="*/ 6064250 w 8051800"/>
                <a:gd name="connsiteY41" fmla="*/ 1581298 h 2330613"/>
                <a:gd name="connsiteX42" fmla="*/ 6096000 w 8051800"/>
                <a:gd name="connsiteY42" fmla="*/ 1568598 h 2330613"/>
                <a:gd name="connsiteX43" fmla="*/ 6127750 w 8051800"/>
                <a:gd name="connsiteY43" fmla="*/ 1562248 h 2330613"/>
                <a:gd name="connsiteX44" fmla="*/ 6184900 w 8051800"/>
                <a:gd name="connsiteY44" fmla="*/ 1536848 h 2330613"/>
                <a:gd name="connsiteX45" fmla="*/ 6210300 w 8051800"/>
                <a:gd name="connsiteY45" fmla="*/ 1530498 h 2330613"/>
                <a:gd name="connsiteX46" fmla="*/ 6292850 w 8051800"/>
                <a:gd name="connsiteY46" fmla="*/ 1505098 h 2330613"/>
                <a:gd name="connsiteX47" fmla="*/ 6318250 w 8051800"/>
                <a:gd name="connsiteY47" fmla="*/ 1492398 h 2330613"/>
                <a:gd name="connsiteX48" fmla="*/ 6369050 w 8051800"/>
                <a:gd name="connsiteY48" fmla="*/ 1473348 h 2330613"/>
                <a:gd name="connsiteX49" fmla="*/ 6413500 w 8051800"/>
                <a:gd name="connsiteY49" fmla="*/ 1447948 h 2330613"/>
                <a:gd name="connsiteX50" fmla="*/ 6464300 w 8051800"/>
                <a:gd name="connsiteY50" fmla="*/ 1422548 h 2330613"/>
                <a:gd name="connsiteX51" fmla="*/ 6483350 w 8051800"/>
                <a:gd name="connsiteY51" fmla="*/ 1409848 h 2330613"/>
                <a:gd name="connsiteX52" fmla="*/ 6521450 w 8051800"/>
                <a:gd name="connsiteY52" fmla="*/ 1397148 h 2330613"/>
                <a:gd name="connsiteX53" fmla="*/ 6565900 w 8051800"/>
                <a:gd name="connsiteY53" fmla="*/ 1365398 h 2330613"/>
                <a:gd name="connsiteX54" fmla="*/ 6610350 w 8051800"/>
                <a:gd name="connsiteY54" fmla="*/ 1346348 h 2330613"/>
                <a:gd name="connsiteX55" fmla="*/ 6635750 w 8051800"/>
                <a:gd name="connsiteY55" fmla="*/ 1327298 h 2330613"/>
                <a:gd name="connsiteX56" fmla="*/ 6654800 w 8051800"/>
                <a:gd name="connsiteY56" fmla="*/ 1320948 h 2330613"/>
                <a:gd name="connsiteX57" fmla="*/ 6699250 w 8051800"/>
                <a:gd name="connsiteY57" fmla="*/ 1295548 h 2330613"/>
                <a:gd name="connsiteX58" fmla="*/ 6743700 w 8051800"/>
                <a:gd name="connsiteY58" fmla="*/ 1263798 h 2330613"/>
                <a:gd name="connsiteX59" fmla="*/ 6807200 w 8051800"/>
                <a:gd name="connsiteY59" fmla="*/ 1232048 h 2330613"/>
                <a:gd name="connsiteX60" fmla="*/ 6838950 w 8051800"/>
                <a:gd name="connsiteY60" fmla="*/ 1219348 h 2330613"/>
                <a:gd name="connsiteX61" fmla="*/ 6864350 w 8051800"/>
                <a:gd name="connsiteY61" fmla="*/ 1200298 h 2330613"/>
                <a:gd name="connsiteX62" fmla="*/ 6902450 w 8051800"/>
                <a:gd name="connsiteY62" fmla="*/ 1187598 h 2330613"/>
                <a:gd name="connsiteX63" fmla="*/ 6934200 w 8051800"/>
                <a:gd name="connsiteY63" fmla="*/ 1168548 h 2330613"/>
                <a:gd name="connsiteX64" fmla="*/ 6959600 w 8051800"/>
                <a:gd name="connsiteY64" fmla="*/ 1149498 h 2330613"/>
                <a:gd name="connsiteX65" fmla="*/ 6991350 w 8051800"/>
                <a:gd name="connsiteY65" fmla="*/ 1136798 h 2330613"/>
                <a:gd name="connsiteX66" fmla="*/ 7016750 w 8051800"/>
                <a:gd name="connsiteY66" fmla="*/ 1124098 h 2330613"/>
                <a:gd name="connsiteX67" fmla="*/ 7048500 w 8051800"/>
                <a:gd name="connsiteY67" fmla="*/ 1111398 h 2330613"/>
                <a:gd name="connsiteX68" fmla="*/ 7099300 w 8051800"/>
                <a:gd name="connsiteY68" fmla="*/ 1085998 h 2330613"/>
                <a:gd name="connsiteX69" fmla="*/ 7137400 w 8051800"/>
                <a:gd name="connsiteY69" fmla="*/ 1066948 h 2330613"/>
                <a:gd name="connsiteX70" fmla="*/ 7169150 w 8051800"/>
                <a:gd name="connsiteY70" fmla="*/ 1041548 h 2330613"/>
                <a:gd name="connsiteX71" fmla="*/ 7188200 w 8051800"/>
                <a:gd name="connsiteY71" fmla="*/ 1035198 h 2330613"/>
                <a:gd name="connsiteX72" fmla="*/ 7213600 w 8051800"/>
                <a:gd name="connsiteY72" fmla="*/ 1016148 h 2330613"/>
                <a:gd name="connsiteX73" fmla="*/ 7239000 w 8051800"/>
                <a:gd name="connsiteY73" fmla="*/ 1003448 h 2330613"/>
                <a:gd name="connsiteX74" fmla="*/ 7264400 w 8051800"/>
                <a:gd name="connsiteY74" fmla="*/ 984398 h 2330613"/>
                <a:gd name="connsiteX75" fmla="*/ 7289800 w 8051800"/>
                <a:gd name="connsiteY75" fmla="*/ 971698 h 2330613"/>
                <a:gd name="connsiteX76" fmla="*/ 7353300 w 8051800"/>
                <a:gd name="connsiteY76" fmla="*/ 933598 h 2330613"/>
                <a:gd name="connsiteX77" fmla="*/ 7378700 w 8051800"/>
                <a:gd name="connsiteY77" fmla="*/ 920898 h 2330613"/>
                <a:gd name="connsiteX78" fmla="*/ 7423150 w 8051800"/>
                <a:gd name="connsiteY78" fmla="*/ 889148 h 2330613"/>
                <a:gd name="connsiteX79" fmla="*/ 7454900 w 8051800"/>
                <a:gd name="connsiteY79" fmla="*/ 870098 h 2330613"/>
                <a:gd name="connsiteX80" fmla="*/ 7493000 w 8051800"/>
                <a:gd name="connsiteY80" fmla="*/ 844698 h 2330613"/>
                <a:gd name="connsiteX81" fmla="*/ 7512050 w 8051800"/>
                <a:gd name="connsiteY81" fmla="*/ 831998 h 2330613"/>
                <a:gd name="connsiteX82" fmla="*/ 7537450 w 8051800"/>
                <a:gd name="connsiteY82" fmla="*/ 819298 h 2330613"/>
                <a:gd name="connsiteX83" fmla="*/ 7569200 w 8051800"/>
                <a:gd name="connsiteY83" fmla="*/ 793898 h 2330613"/>
                <a:gd name="connsiteX84" fmla="*/ 7588250 w 8051800"/>
                <a:gd name="connsiteY84" fmla="*/ 781198 h 2330613"/>
                <a:gd name="connsiteX85" fmla="*/ 7613650 w 8051800"/>
                <a:gd name="connsiteY85" fmla="*/ 762148 h 2330613"/>
                <a:gd name="connsiteX86" fmla="*/ 7639050 w 8051800"/>
                <a:gd name="connsiteY86" fmla="*/ 749448 h 2330613"/>
                <a:gd name="connsiteX87" fmla="*/ 7715250 w 8051800"/>
                <a:gd name="connsiteY87" fmla="*/ 679598 h 2330613"/>
                <a:gd name="connsiteX88" fmla="*/ 7747000 w 8051800"/>
                <a:gd name="connsiteY88" fmla="*/ 647848 h 2330613"/>
                <a:gd name="connsiteX89" fmla="*/ 7791450 w 8051800"/>
                <a:gd name="connsiteY89" fmla="*/ 609748 h 2330613"/>
                <a:gd name="connsiteX90" fmla="*/ 7804150 w 8051800"/>
                <a:gd name="connsiteY90" fmla="*/ 590698 h 2330613"/>
                <a:gd name="connsiteX91" fmla="*/ 7823200 w 8051800"/>
                <a:gd name="connsiteY91" fmla="*/ 577998 h 2330613"/>
                <a:gd name="connsiteX92" fmla="*/ 7842250 w 8051800"/>
                <a:gd name="connsiteY92" fmla="*/ 558948 h 2330613"/>
                <a:gd name="connsiteX93" fmla="*/ 7899400 w 8051800"/>
                <a:gd name="connsiteY93" fmla="*/ 508148 h 2330613"/>
                <a:gd name="connsiteX94" fmla="*/ 7912100 w 8051800"/>
                <a:gd name="connsiteY94" fmla="*/ 489098 h 2330613"/>
                <a:gd name="connsiteX95" fmla="*/ 7950200 w 8051800"/>
                <a:gd name="connsiteY95" fmla="*/ 463698 h 2330613"/>
                <a:gd name="connsiteX96" fmla="*/ 7975600 w 8051800"/>
                <a:gd name="connsiteY96" fmla="*/ 425598 h 2330613"/>
                <a:gd name="connsiteX97" fmla="*/ 7988300 w 8051800"/>
                <a:gd name="connsiteY97" fmla="*/ 406548 h 2330613"/>
                <a:gd name="connsiteX98" fmla="*/ 8007350 w 8051800"/>
                <a:gd name="connsiteY98" fmla="*/ 387498 h 2330613"/>
                <a:gd name="connsiteX99" fmla="*/ 8026400 w 8051800"/>
                <a:gd name="connsiteY99" fmla="*/ 349398 h 2330613"/>
                <a:gd name="connsiteX100" fmla="*/ 8045450 w 8051800"/>
                <a:gd name="connsiteY100" fmla="*/ 285898 h 2330613"/>
                <a:gd name="connsiteX101" fmla="*/ 8051800 w 8051800"/>
                <a:gd name="connsiteY101" fmla="*/ 247798 h 2330613"/>
                <a:gd name="connsiteX102" fmla="*/ 8045450 w 8051800"/>
                <a:gd name="connsiteY102" fmla="*/ 190648 h 2330613"/>
                <a:gd name="connsiteX103" fmla="*/ 8039100 w 8051800"/>
                <a:gd name="connsiteY103" fmla="*/ 171598 h 2330613"/>
                <a:gd name="connsiteX104" fmla="*/ 7994650 w 8051800"/>
                <a:gd name="connsiteY104" fmla="*/ 146198 h 2330613"/>
                <a:gd name="connsiteX105" fmla="*/ 7962900 w 8051800"/>
                <a:gd name="connsiteY105" fmla="*/ 133498 h 2330613"/>
                <a:gd name="connsiteX106" fmla="*/ 7943850 w 8051800"/>
                <a:gd name="connsiteY106" fmla="*/ 127148 h 2330613"/>
                <a:gd name="connsiteX107" fmla="*/ 7740650 w 8051800"/>
                <a:gd name="connsiteY107" fmla="*/ 108098 h 2330613"/>
                <a:gd name="connsiteX108" fmla="*/ 7315200 w 8051800"/>
                <a:gd name="connsiteY108" fmla="*/ 95398 h 2330613"/>
                <a:gd name="connsiteX109" fmla="*/ 7251700 w 8051800"/>
                <a:gd name="connsiteY109" fmla="*/ 89048 h 2330613"/>
                <a:gd name="connsiteX110" fmla="*/ 7105650 w 8051800"/>
                <a:gd name="connsiteY110" fmla="*/ 76348 h 2330613"/>
                <a:gd name="connsiteX111" fmla="*/ 6946900 w 8051800"/>
                <a:gd name="connsiteY111" fmla="*/ 82698 h 2330613"/>
                <a:gd name="connsiteX112" fmla="*/ 6597650 w 8051800"/>
                <a:gd name="connsiteY112" fmla="*/ 69998 h 2330613"/>
                <a:gd name="connsiteX113" fmla="*/ 6413500 w 8051800"/>
                <a:gd name="connsiteY113" fmla="*/ 57298 h 2330613"/>
                <a:gd name="connsiteX114" fmla="*/ 6083300 w 8051800"/>
                <a:gd name="connsiteY114" fmla="*/ 76348 h 2330613"/>
                <a:gd name="connsiteX115" fmla="*/ 5886450 w 8051800"/>
                <a:gd name="connsiteY115" fmla="*/ 69998 h 2330613"/>
                <a:gd name="connsiteX116" fmla="*/ 5810250 w 8051800"/>
                <a:gd name="connsiteY116" fmla="*/ 63648 h 2330613"/>
                <a:gd name="connsiteX117" fmla="*/ 5784850 w 8051800"/>
                <a:gd name="connsiteY117" fmla="*/ 57298 h 2330613"/>
                <a:gd name="connsiteX118" fmla="*/ 5740400 w 8051800"/>
                <a:gd name="connsiteY118" fmla="*/ 50948 h 2330613"/>
                <a:gd name="connsiteX119" fmla="*/ 5645150 w 8051800"/>
                <a:gd name="connsiteY119" fmla="*/ 44598 h 2330613"/>
                <a:gd name="connsiteX120" fmla="*/ 5568950 w 8051800"/>
                <a:gd name="connsiteY120" fmla="*/ 38248 h 2330613"/>
                <a:gd name="connsiteX121" fmla="*/ 5473700 w 8051800"/>
                <a:gd name="connsiteY121" fmla="*/ 31898 h 2330613"/>
                <a:gd name="connsiteX122" fmla="*/ 5422900 w 8051800"/>
                <a:gd name="connsiteY122" fmla="*/ 25548 h 2330613"/>
                <a:gd name="connsiteX123" fmla="*/ 5321300 w 8051800"/>
                <a:gd name="connsiteY123" fmla="*/ 19198 h 2330613"/>
                <a:gd name="connsiteX124" fmla="*/ 4800600 w 8051800"/>
                <a:gd name="connsiteY124" fmla="*/ 19198 h 2330613"/>
                <a:gd name="connsiteX125" fmla="*/ 4622800 w 8051800"/>
                <a:gd name="connsiteY125" fmla="*/ 25548 h 2330613"/>
                <a:gd name="connsiteX126" fmla="*/ 4375150 w 8051800"/>
                <a:gd name="connsiteY126" fmla="*/ 44598 h 2330613"/>
                <a:gd name="connsiteX127" fmla="*/ 4286250 w 8051800"/>
                <a:gd name="connsiteY127" fmla="*/ 50948 h 2330613"/>
                <a:gd name="connsiteX128" fmla="*/ 4254500 w 8051800"/>
                <a:gd name="connsiteY128" fmla="*/ 57298 h 2330613"/>
                <a:gd name="connsiteX129" fmla="*/ 4089400 w 8051800"/>
                <a:gd name="connsiteY129" fmla="*/ 69998 h 2330613"/>
                <a:gd name="connsiteX130" fmla="*/ 4064000 w 8051800"/>
                <a:gd name="connsiteY130" fmla="*/ 76348 h 2330613"/>
                <a:gd name="connsiteX131" fmla="*/ 3771900 w 8051800"/>
                <a:gd name="connsiteY131" fmla="*/ 101748 h 2330613"/>
                <a:gd name="connsiteX132" fmla="*/ 3644900 w 8051800"/>
                <a:gd name="connsiteY132" fmla="*/ 114448 h 2330613"/>
                <a:gd name="connsiteX133" fmla="*/ 2571750 w 8051800"/>
                <a:gd name="connsiteY133" fmla="*/ 114448 h 2330613"/>
                <a:gd name="connsiteX134" fmla="*/ 2463800 w 8051800"/>
                <a:gd name="connsiteY134" fmla="*/ 120798 h 2330613"/>
                <a:gd name="connsiteX135" fmla="*/ 2216150 w 8051800"/>
                <a:gd name="connsiteY135" fmla="*/ 133498 h 2330613"/>
                <a:gd name="connsiteX136" fmla="*/ 2095500 w 8051800"/>
                <a:gd name="connsiteY136" fmla="*/ 146198 h 2330613"/>
                <a:gd name="connsiteX137" fmla="*/ 1809750 w 8051800"/>
                <a:gd name="connsiteY137" fmla="*/ 165248 h 2330613"/>
                <a:gd name="connsiteX138" fmla="*/ 1676400 w 8051800"/>
                <a:gd name="connsiteY138" fmla="*/ 177948 h 2330613"/>
                <a:gd name="connsiteX139" fmla="*/ 1543050 w 8051800"/>
                <a:gd name="connsiteY139" fmla="*/ 184298 h 2330613"/>
                <a:gd name="connsiteX140" fmla="*/ 1244600 w 8051800"/>
                <a:gd name="connsiteY140" fmla="*/ 177948 h 2330613"/>
                <a:gd name="connsiteX141" fmla="*/ 1162050 w 8051800"/>
                <a:gd name="connsiteY141" fmla="*/ 171598 h 2330613"/>
                <a:gd name="connsiteX142" fmla="*/ 1016000 w 8051800"/>
                <a:gd name="connsiteY142" fmla="*/ 165248 h 2330613"/>
                <a:gd name="connsiteX143" fmla="*/ 590550 w 8051800"/>
                <a:gd name="connsiteY143" fmla="*/ 171598 h 2330613"/>
                <a:gd name="connsiteX144" fmla="*/ 482600 w 8051800"/>
                <a:gd name="connsiteY144" fmla="*/ 177948 h 2330613"/>
                <a:gd name="connsiteX145" fmla="*/ 387350 w 8051800"/>
                <a:gd name="connsiteY145" fmla="*/ 196998 h 2330613"/>
                <a:gd name="connsiteX146" fmla="*/ 349250 w 8051800"/>
                <a:gd name="connsiteY146" fmla="*/ 203348 h 2330613"/>
                <a:gd name="connsiteX147" fmla="*/ 304800 w 8051800"/>
                <a:gd name="connsiteY147" fmla="*/ 222398 h 2330613"/>
                <a:gd name="connsiteX148" fmla="*/ 260350 w 8051800"/>
                <a:gd name="connsiteY148" fmla="*/ 235098 h 2330613"/>
                <a:gd name="connsiteX149" fmla="*/ 241300 w 8051800"/>
                <a:gd name="connsiteY149" fmla="*/ 247798 h 2330613"/>
                <a:gd name="connsiteX150" fmla="*/ 215900 w 8051800"/>
                <a:gd name="connsiteY150" fmla="*/ 260498 h 2330613"/>
                <a:gd name="connsiteX151" fmla="*/ 158750 w 8051800"/>
                <a:gd name="connsiteY151" fmla="*/ 292248 h 2330613"/>
                <a:gd name="connsiteX152" fmla="*/ 127000 w 8051800"/>
                <a:gd name="connsiteY152" fmla="*/ 330348 h 2330613"/>
                <a:gd name="connsiteX153" fmla="*/ 95250 w 8051800"/>
                <a:gd name="connsiteY153" fmla="*/ 374798 h 2330613"/>
                <a:gd name="connsiteX154" fmla="*/ 76200 w 8051800"/>
                <a:gd name="connsiteY154" fmla="*/ 419248 h 2330613"/>
                <a:gd name="connsiteX155" fmla="*/ 69850 w 8051800"/>
                <a:gd name="connsiteY155" fmla="*/ 457348 h 2330613"/>
                <a:gd name="connsiteX156" fmla="*/ 57150 w 8051800"/>
                <a:gd name="connsiteY156" fmla="*/ 482748 h 2330613"/>
                <a:gd name="connsiteX157" fmla="*/ 38100 w 8051800"/>
                <a:gd name="connsiteY157" fmla="*/ 628798 h 2330613"/>
                <a:gd name="connsiteX158" fmla="*/ 31750 w 8051800"/>
                <a:gd name="connsiteY158" fmla="*/ 660548 h 2330613"/>
                <a:gd name="connsiteX159" fmla="*/ 25400 w 8051800"/>
                <a:gd name="connsiteY159" fmla="*/ 704998 h 2330613"/>
                <a:gd name="connsiteX160" fmla="*/ 19050 w 8051800"/>
                <a:gd name="connsiteY160" fmla="*/ 730398 h 2330613"/>
                <a:gd name="connsiteX161" fmla="*/ 0 w 8051800"/>
                <a:gd name="connsiteY161" fmla="*/ 812948 h 2330613"/>
                <a:gd name="connsiteX162" fmla="*/ 6350 w 8051800"/>
                <a:gd name="connsiteY162" fmla="*/ 1257448 h 2330613"/>
                <a:gd name="connsiteX163" fmla="*/ 12700 w 8051800"/>
                <a:gd name="connsiteY163" fmla="*/ 1282848 h 2330613"/>
                <a:gd name="connsiteX164" fmla="*/ 19050 w 8051800"/>
                <a:gd name="connsiteY164" fmla="*/ 1638448 h 2330613"/>
                <a:gd name="connsiteX165" fmla="*/ 25400 w 8051800"/>
                <a:gd name="connsiteY165" fmla="*/ 1676548 h 2330613"/>
                <a:gd name="connsiteX166" fmla="*/ 38100 w 8051800"/>
                <a:gd name="connsiteY166" fmla="*/ 1727348 h 2330613"/>
                <a:gd name="connsiteX167" fmla="*/ 44450 w 8051800"/>
                <a:gd name="connsiteY167" fmla="*/ 1803548 h 2330613"/>
                <a:gd name="connsiteX168" fmla="*/ 50800 w 8051800"/>
                <a:gd name="connsiteY168" fmla="*/ 1822598 h 2330613"/>
                <a:gd name="connsiteX169" fmla="*/ 63500 w 8051800"/>
                <a:gd name="connsiteY169" fmla="*/ 1873398 h 2330613"/>
                <a:gd name="connsiteX170" fmla="*/ 76200 w 8051800"/>
                <a:gd name="connsiteY170" fmla="*/ 1930548 h 2330613"/>
                <a:gd name="connsiteX171" fmla="*/ 88900 w 8051800"/>
                <a:gd name="connsiteY171" fmla="*/ 1955948 h 2330613"/>
                <a:gd name="connsiteX172" fmla="*/ 120650 w 8051800"/>
                <a:gd name="connsiteY172" fmla="*/ 2057548 h 2330613"/>
                <a:gd name="connsiteX173" fmla="*/ 139700 w 8051800"/>
                <a:gd name="connsiteY173" fmla="*/ 2089298 h 2330613"/>
                <a:gd name="connsiteX174" fmla="*/ 146050 w 8051800"/>
                <a:gd name="connsiteY174" fmla="*/ 2108348 h 2330613"/>
                <a:gd name="connsiteX175" fmla="*/ 158750 w 8051800"/>
                <a:gd name="connsiteY175" fmla="*/ 2127398 h 2330613"/>
                <a:gd name="connsiteX176" fmla="*/ 177800 w 8051800"/>
                <a:gd name="connsiteY176" fmla="*/ 2165498 h 2330613"/>
                <a:gd name="connsiteX177" fmla="*/ 196850 w 8051800"/>
                <a:gd name="connsiteY177" fmla="*/ 2248048 h 2330613"/>
                <a:gd name="connsiteX178" fmla="*/ 209550 w 8051800"/>
                <a:gd name="connsiteY178" fmla="*/ 2267098 h 2330613"/>
                <a:gd name="connsiteX179" fmla="*/ 215900 w 8051800"/>
                <a:gd name="connsiteY179" fmla="*/ 2286148 h 2330613"/>
                <a:gd name="connsiteX180" fmla="*/ 234950 w 8051800"/>
                <a:gd name="connsiteY180" fmla="*/ 2298848 h 2330613"/>
                <a:gd name="connsiteX181" fmla="*/ 254000 w 8051800"/>
                <a:gd name="connsiteY18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610100 w 8051800"/>
                <a:gd name="connsiteY9" fmla="*/ 1962298 h 2330613"/>
                <a:gd name="connsiteX10" fmla="*/ 4686300 w 8051800"/>
                <a:gd name="connsiteY10" fmla="*/ 1949598 h 2330613"/>
                <a:gd name="connsiteX11" fmla="*/ 4756150 w 8051800"/>
                <a:gd name="connsiteY11" fmla="*/ 1930548 h 2330613"/>
                <a:gd name="connsiteX12" fmla="*/ 4826000 w 8051800"/>
                <a:gd name="connsiteY12" fmla="*/ 1917848 h 2330613"/>
                <a:gd name="connsiteX13" fmla="*/ 4857750 w 8051800"/>
                <a:gd name="connsiteY13" fmla="*/ 1905148 h 2330613"/>
                <a:gd name="connsiteX14" fmla="*/ 4914900 w 8051800"/>
                <a:gd name="connsiteY14" fmla="*/ 1892448 h 2330613"/>
                <a:gd name="connsiteX15" fmla="*/ 4953000 w 8051800"/>
                <a:gd name="connsiteY15" fmla="*/ 1879748 h 2330613"/>
                <a:gd name="connsiteX16" fmla="*/ 5010150 w 8051800"/>
                <a:gd name="connsiteY16" fmla="*/ 1867048 h 2330613"/>
                <a:gd name="connsiteX17" fmla="*/ 5041900 w 8051800"/>
                <a:gd name="connsiteY17" fmla="*/ 1854348 h 2330613"/>
                <a:gd name="connsiteX18" fmla="*/ 5086350 w 8051800"/>
                <a:gd name="connsiteY18" fmla="*/ 1847998 h 2330613"/>
                <a:gd name="connsiteX19" fmla="*/ 5168900 w 8051800"/>
                <a:gd name="connsiteY19" fmla="*/ 1835298 h 2330613"/>
                <a:gd name="connsiteX20" fmla="*/ 5213350 w 8051800"/>
                <a:gd name="connsiteY20" fmla="*/ 1822598 h 2330613"/>
                <a:gd name="connsiteX21" fmla="*/ 5289550 w 8051800"/>
                <a:gd name="connsiteY21" fmla="*/ 1803548 h 2330613"/>
                <a:gd name="connsiteX22" fmla="*/ 5308600 w 8051800"/>
                <a:gd name="connsiteY22" fmla="*/ 1797198 h 2330613"/>
                <a:gd name="connsiteX23" fmla="*/ 5334000 w 8051800"/>
                <a:gd name="connsiteY23" fmla="*/ 1790848 h 2330613"/>
                <a:gd name="connsiteX24" fmla="*/ 5372100 w 8051800"/>
                <a:gd name="connsiteY24" fmla="*/ 1778148 h 2330613"/>
                <a:gd name="connsiteX25" fmla="*/ 5435600 w 8051800"/>
                <a:gd name="connsiteY25" fmla="*/ 1771798 h 2330613"/>
                <a:gd name="connsiteX26" fmla="*/ 5480050 w 8051800"/>
                <a:gd name="connsiteY26" fmla="*/ 1765448 h 2330613"/>
                <a:gd name="connsiteX27" fmla="*/ 5556250 w 8051800"/>
                <a:gd name="connsiteY27" fmla="*/ 1746398 h 2330613"/>
                <a:gd name="connsiteX28" fmla="*/ 5581650 w 8051800"/>
                <a:gd name="connsiteY28" fmla="*/ 1740048 h 2330613"/>
                <a:gd name="connsiteX29" fmla="*/ 5619750 w 8051800"/>
                <a:gd name="connsiteY29" fmla="*/ 1733698 h 2330613"/>
                <a:gd name="connsiteX30" fmla="*/ 5676900 w 8051800"/>
                <a:gd name="connsiteY30" fmla="*/ 1714648 h 2330613"/>
                <a:gd name="connsiteX31" fmla="*/ 5708650 w 8051800"/>
                <a:gd name="connsiteY31" fmla="*/ 1701948 h 2330613"/>
                <a:gd name="connsiteX32" fmla="*/ 5734050 w 8051800"/>
                <a:gd name="connsiteY32" fmla="*/ 1695598 h 2330613"/>
                <a:gd name="connsiteX33" fmla="*/ 5803900 w 8051800"/>
                <a:gd name="connsiteY33" fmla="*/ 1682898 h 2330613"/>
                <a:gd name="connsiteX34" fmla="*/ 5854700 w 8051800"/>
                <a:gd name="connsiteY34" fmla="*/ 1657498 h 2330613"/>
                <a:gd name="connsiteX35" fmla="*/ 5911850 w 8051800"/>
                <a:gd name="connsiteY35" fmla="*/ 1638448 h 2330613"/>
                <a:gd name="connsiteX36" fmla="*/ 5930900 w 8051800"/>
                <a:gd name="connsiteY36" fmla="*/ 1632098 h 2330613"/>
                <a:gd name="connsiteX37" fmla="*/ 5969000 w 8051800"/>
                <a:gd name="connsiteY37" fmla="*/ 1613048 h 2330613"/>
                <a:gd name="connsiteX38" fmla="*/ 5994400 w 8051800"/>
                <a:gd name="connsiteY38" fmla="*/ 1606698 h 2330613"/>
                <a:gd name="connsiteX39" fmla="*/ 6026150 w 8051800"/>
                <a:gd name="connsiteY39" fmla="*/ 1593998 h 2330613"/>
                <a:gd name="connsiteX40" fmla="*/ 6064250 w 8051800"/>
                <a:gd name="connsiteY40" fmla="*/ 1581298 h 2330613"/>
                <a:gd name="connsiteX41" fmla="*/ 6096000 w 8051800"/>
                <a:gd name="connsiteY41" fmla="*/ 1568598 h 2330613"/>
                <a:gd name="connsiteX42" fmla="*/ 6127750 w 8051800"/>
                <a:gd name="connsiteY42" fmla="*/ 1562248 h 2330613"/>
                <a:gd name="connsiteX43" fmla="*/ 6184900 w 8051800"/>
                <a:gd name="connsiteY43" fmla="*/ 1536848 h 2330613"/>
                <a:gd name="connsiteX44" fmla="*/ 6210300 w 8051800"/>
                <a:gd name="connsiteY44" fmla="*/ 1530498 h 2330613"/>
                <a:gd name="connsiteX45" fmla="*/ 6292850 w 8051800"/>
                <a:gd name="connsiteY45" fmla="*/ 1505098 h 2330613"/>
                <a:gd name="connsiteX46" fmla="*/ 6318250 w 8051800"/>
                <a:gd name="connsiteY46" fmla="*/ 1492398 h 2330613"/>
                <a:gd name="connsiteX47" fmla="*/ 6369050 w 8051800"/>
                <a:gd name="connsiteY47" fmla="*/ 1473348 h 2330613"/>
                <a:gd name="connsiteX48" fmla="*/ 6413500 w 8051800"/>
                <a:gd name="connsiteY48" fmla="*/ 1447948 h 2330613"/>
                <a:gd name="connsiteX49" fmla="*/ 6464300 w 8051800"/>
                <a:gd name="connsiteY49" fmla="*/ 1422548 h 2330613"/>
                <a:gd name="connsiteX50" fmla="*/ 6483350 w 8051800"/>
                <a:gd name="connsiteY50" fmla="*/ 1409848 h 2330613"/>
                <a:gd name="connsiteX51" fmla="*/ 6521450 w 8051800"/>
                <a:gd name="connsiteY51" fmla="*/ 1397148 h 2330613"/>
                <a:gd name="connsiteX52" fmla="*/ 6565900 w 8051800"/>
                <a:gd name="connsiteY52" fmla="*/ 1365398 h 2330613"/>
                <a:gd name="connsiteX53" fmla="*/ 6610350 w 8051800"/>
                <a:gd name="connsiteY53" fmla="*/ 1346348 h 2330613"/>
                <a:gd name="connsiteX54" fmla="*/ 6635750 w 8051800"/>
                <a:gd name="connsiteY54" fmla="*/ 1327298 h 2330613"/>
                <a:gd name="connsiteX55" fmla="*/ 6654800 w 8051800"/>
                <a:gd name="connsiteY55" fmla="*/ 1320948 h 2330613"/>
                <a:gd name="connsiteX56" fmla="*/ 6699250 w 8051800"/>
                <a:gd name="connsiteY56" fmla="*/ 1295548 h 2330613"/>
                <a:gd name="connsiteX57" fmla="*/ 6743700 w 8051800"/>
                <a:gd name="connsiteY57" fmla="*/ 1263798 h 2330613"/>
                <a:gd name="connsiteX58" fmla="*/ 6807200 w 8051800"/>
                <a:gd name="connsiteY58" fmla="*/ 1232048 h 2330613"/>
                <a:gd name="connsiteX59" fmla="*/ 6838950 w 8051800"/>
                <a:gd name="connsiteY59" fmla="*/ 1219348 h 2330613"/>
                <a:gd name="connsiteX60" fmla="*/ 6864350 w 8051800"/>
                <a:gd name="connsiteY60" fmla="*/ 1200298 h 2330613"/>
                <a:gd name="connsiteX61" fmla="*/ 6902450 w 8051800"/>
                <a:gd name="connsiteY61" fmla="*/ 1187598 h 2330613"/>
                <a:gd name="connsiteX62" fmla="*/ 6934200 w 8051800"/>
                <a:gd name="connsiteY62" fmla="*/ 1168548 h 2330613"/>
                <a:gd name="connsiteX63" fmla="*/ 6959600 w 8051800"/>
                <a:gd name="connsiteY63" fmla="*/ 1149498 h 2330613"/>
                <a:gd name="connsiteX64" fmla="*/ 6991350 w 8051800"/>
                <a:gd name="connsiteY64" fmla="*/ 1136798 h 2330613"/>
                <a:gd name="connsiteX65" fmla="*/ 7016750 w 8051800"/>
                <a:gd name="connsiteY65" fmla="*/ 1124098 h 2330613"/>
                <a:gd name="connsiteX66" fmla="*/ 7048500 w 8051800"/>
                <a:gd name="connsiteY66" fmla="*/ 1111398 h 2330613"/>
                <a:gd name="connsiteX67" fmla="*/ 7099300 w 8051800"/>
                <a:gd name="connsiteY67" fmla="*/ 1085998 h 2330613"/>
                <a:gd name="connsiteX68" fmla="*/ 7137400 w 8051800"/>
                <a:gd name="connsiteY68" fmla="*/ 1066948 h 2330613"/>
                <a:gd name="connsiteX69" fmla="*/ 7169150 w 8051800"/>
                <a:gd name="connsiteY69" fmla="*/ 1041548 h 2330613"/>
                <a:gd name="connsiteX70" fmla="*/ 7188200 w 8051800"/>
                <a:gd name="connsiteY70" fmla="*/ 1035198 h 2330613"/>
                <a:gd name="connsiteX71" fmla="*/ 7213600 w 8051800"/>
                <a:gd name="connsiteY71" fmla="*/ 1016148 h 2330613"/>
                <a:gd name="connsiteX72" fmla="*/ 7239000 w 8051800"/>
                <a:gd name="connsiteY72" fmla="*/ 1003448 h 2330613"/>
                <a:gd name="connsiteX73" fmla="*/ 7264400 w 8051800"/>
                <a:gd name="connsiteY73" fmla="*/ 984398 h 2330613"/>
                <a:gd name="connsiteX74" fmla="*/ 7289800 w 8051800"/>
                <a:gd name="connsiteY74" fmla="*/ 971698 h 2330613"/>
                <a:gd name="connsiteX75" fmla="*/ 7353300 w 8051800"/>
                <a:gd name="connsiteY75" fmla="*/ 933598 h 2330613"/>
                <a:gd name="connsiteX76" fmla="*/ 7378700 w 8051800"/>
                <a:gd name="connsiteY76" fmla="*/ 920898 h 2330613"/>
                <a:gd name="connsiteX77" fmla="*/ 7423150 w 8051800"/>
                <a:gd name="connsiteY77" fmla="*/ 889148 h 2330613"/>
                <a:gd name="connsiteX78" fmla="*/ 7454900 w 8051800"/>
                <a:gd name="connsiteY78" fmla="*/ 870098 h 2330613"/>
                <a:gd name="connsiteX79" fmla="*/ 7493000 w 8051800"/>
                <a:gd name="connsiteY79" fmla="*/ 844698 h 2330613"/>
                <a:gd name="connsiteX80" fmla="*/ 7512050 w 8051800"/>
                <a:gd name="connsiteY80" fmla="*/ 831998 h 2330613"/>
                <a:gd name="connsiteX81" fmla="*/ 7537450 w 8051800"/>
                <a:gd name="connsiteY81" fmla="*/ 819298 h 2330613"/>
                <a:gd name="connsiteX82" fmla="*/ 7569200 w 8051800"/>
                <a:gd name="connsiteY82" fmla="*/ 793898 h 2330613"/>
                <a:gd name="connsiteX83" fmla="*/ 7588250 w 8051800"/>
                <a:gd name="connsiteY83" fmla="*/ 781198 h 2330613"/>
                <a:gd name="connsiteX84" fmla="*/ 7613650 w 8051800"/>
                <a:gd name="connsiteY84" fmla="*/ 762148 h 2330613"/>
                <a:gd name="connsiteX85" fmla="*/ 7639050 w 8051800"/>
                <a:gd name="connsiteY85" fmla="*/ 749448 h 2330613"/>
                <a:gd name="connsiteX86" fmla="*/ 7715250 w 8051800"/>
                <a:gd name="connsiteY86" fmla="*/ 679598 h 2330613"/>
                <a:gd name="connsiteX87" fmla="*/ 7747000 w 8051800"/>
                <a:gd name="connsiteY87" fmla="*/ 647848 h 2330613"/>
                <a:gd name="connsiteX88" fmla="*/ 7791450 w 8051800"/>
                <a:gd name="connsiteY88" fmla="*/ 609748 h 2330613"/>
                <a:gd name="connsiteX89" fmla="*/ 7804150 w 8051800"/>
                <a:gd name="connsiteY89" fmla="*/ 590698 h 2330613"/>
                <a:gd name="connsiteX90" fmla="*/ 7823200 w 8051800"/>
                <a:gd name="connsiteY90" fmla="*/ 577998 h 2330613"/>
                <a:gd name="connsiteX91" fmla="*/ 7842250 w 8051800"/>
                <a:gd name="connsiteY91" fmla="*/ 558948 h 2330613"/>
                <a:gd name="connsiteX92" fmla="*/ 7899400 w 8051800"/>
                <a:gd name="connsiteY92" fmla="*/ 508148 h 2330613"/>
                <a:gd name="connsiteX93" fmla="*/ 7912100 w 8051800"/>
                <a:gd name="connsiteY93" fmla="*/ 489098 h 2330613"/>
                <a:gd name="connsiteX94" fmla="*/ 7950200 w 8051800"/>
                <a:gd name="connsiteY94" fmla="*/ 463698 h 2330613"/>
                <a:gd name="connsiteX95" fmla="*/ 7975600 w 8051800"/>
                <a:gd name="connsiteY95" fmla="*/ 425598 h 2330613"/>
                <a:gd name="connsiteX96" fmla="*/ 7988300 w 8051800"/>
                <a:gd name="connsiteY96" fmla="*/ 406548 h 2330613"/>
                <a:gd name="connsiteX97" fmla="*/ 8007350 w 8051800"/>
                <a:gd name="connsiteY97" fmla="*/ 387498 h 2330613"/>
                <a:gd name="connsiteX98" fmla="*/ 8026400 w 8051800"/>
                <a:gd name="connsiteY98" fmla="*/ 349398 h 2330613"/>
                <a:gd name="connsiteX99" fmla="*/ 8045450 w 8051800"/>
                <a:gd name="connsiteY99" fmla="*/ 285898 h 2330613"/>
                <a:gd name="connsiteX100" fmla="*/ 8051800 w 8051800"/>
                <a:gd name="connsiteY100" fmla="*/ 247798 h 2330613"/>
                <a:gd name="connsiteX101" fmla="*/ 8045450 w 8051800"/>
                <a:gd name="connsiteY101" fmla="*/ 190648 h 2330613"/>
                <a:gd name="connsiteX102" fmla="*/ 8039100 w 8051800"/>
                <a:gd name="connsiteY102" fmla="*/ 171598 h 2330613"/>
                <a:gd name="connsiteX103" fmla="*/ 7994650 w 8051800"/>
                <a:gd name="connsiteY103" fmla="*/ 146198 h 2330613"/>
                <a:gd name="connsiteX104" fmla="*/ 7962900 w 8051800"/>
                <a:gd name="connsiteY104" fmla="*/ 133498 h 2330613"/>
                <a:gd name="connsiteX105" fmla="*/ 7943850 w 8051800"/>
                <a:gd name="connsiteY105" fmla="*/ 127148 h 2330613"/>
                <a:gd name="connsiteX106" fmla="*/ 7740650 w 8051800"/>
                <a:gd name="connsiteY106" fmla="*/ 108098 h 2330613"/>
                <a:gd name="connsiteX107" fmla="*/ 7315200 w 8051800"/>
                <a:gd name="connsiteY107" fmla="*/ 95398 h 2330613"/>
                <a:gd name="connsiteX108" fmla="*/ 7251700 w 8051800"/>
                <a:gd name="connsiteY108" fmla="*/ 89048 h 2330613"/>
                <a:gd name="connsiteX109" fmla="*/ 7105650 w 8051800"/>
                <a:gd name="connsiteY109" fmla="*/ 76348 h 2330613"/>
                <a:gd name="connsiteX110" fmla="*/ 6946900 w 8051800"/>
                <a:gd name="connsiteY110" fmla="*/ 82698 h 2330613"/>
                <a:gd name="connsiteX111" fmla="*/ 6597650 w 8051800"/>
                <a:gd name="connsiteY111" fmla="*/ 69998 h 2330613"/>
                <a:gd name="connsiteX112" fmla="*/ 6413500 w 8051800"/>
                <a:gd name="connsiteY112" fmla="*/ 57298 h 2330613"/>
                <a:gd name="connsiteX113" fmla="*/ 6083300 w 8051800"/>
                <a:gd name="connsiteY113" fmla="*/ 76348 h 2330613"/>
                <a:gd name="connsiteX114" fmla="*/ 5886450 w 8051800"/>
                <a:gd name="connsiteY114" fmla="*/ 69998 h 2330613"/>
                <a:gd name="connsiteX115" fmla="*/ 5810250 w 8051800"/>
                <a:gd name="connsiteY115" fmla="*/ 63648 h 2330613"/>
                <a:gd name="connsiteX116" fmla="*/ 5784850 w 8051800"/>
                <a:gd name="connsiteY116" fmla="*/ 57298 h 2330613"/>
                <a:gd name="connsiteX117" fmla="*/ 5740400 w 8051800"/>
                <a:gd name="connsiteY117" fmla="*/ 50948 h 2330613"/>
                <a:gd name="connsiteX118" fmla="*/ 5645150 w 8051800"/>
                <a:gd name="connsiteY118" fmla="*/ 44598 h 2330613"/>
                <a:gd name="connsiteX119" fmla="*/ 5568950 w 8051800"/>
                <a:gd name="connsiteY119" fmla="*/ 38248 h 2330613"/>
                <a:gd name="connsiteX120" fmla="*/ 5473700 w 8051800"/>
                <a:gd name="connsiteY120" fmla="*/ 31898 h 2330613"/>
                <a:gd name="connsiteX121" fmla="*/ 5422900 w 8051800"/>
                <a:gd name="connsiteY121" fmla="*/ 25548 h 2330613"/>
                <a:gd name="connsiteX122" fmla="*/ 5321300 w 8051800"/>
                <a:gd name="connsiteY122" fmla="*/ 19198 h 2330613"/>
                <a:gd name="connsiteX123" fmla="*/ 4800600 w 8051800"/>
                <a:gd name="connsiteY123" fmla="*/ 19198 h 2330613"/>
                <a:gd name="connsiteX124" fmla="*/ 4622800 w 8051800"/>
                <a:gd name="connsiteY124" fmla="*/ 25548 h 2330613"/>
                <a:gd name="connsiteX125" fmla="*/ 4375150 w 8051800"/>
                <a:gd name="connsiteY125" fmla="*/ 44598 h 2330613"/>
                <a:gd name="connsiteX126" fmla="*/ 4286250 w 8051800"/>
                <a:gd name="connsiteY126" fmla="*/ 50948 h 2330613"/>
                <a:gd name="connsiteX127" fmla="*/ 4254500 w 8051800"/>
                <a:gd name="connsiteY127" fmla="*/ 57298 h 2330613"/>
                <a:gd name="connsiteX128" fmla="*/ 4089400 w 8051800"/>
                <a:gd name="connsiteY128" fmla="*/ 69998 h 2330613"/>
                <a:gd name="connsiteX129" fmla="*/ 4064000 w 8051800"/>
                <a:gd name="connsiteY129" fmla="*/ 76348 h 2330613"/>
                <a:gd name="connsiteX130" fmla="*/ 3771900 w 8051800"/>
                <a:gd name="connsiteY130" fmla="*/ 101748 h 2330613"/>
                <a:gd name="connsiteX131" fmla="*/ 3644900 w 8051800"/>
                <a:gd name="connsiteY131" fmla="*/ 114448 h 2330613"/>
                <a:gd name="connsiteX132" fmla="*/ 2571750 w 8051800"/>
                <a:gd name="connsiteY132" fmla="*/ 114448 h 2330613"/>
                <a:gd name="connsiteX133" fmla="*/ 2463800 w 8051800"/>
                <a:gd name="connsiteY133" fmla="*/ 120798 h 2330613"/>
                <a:gd name="connsiteX134" fmla="*/ 2216150 w 8051800"/>
                <a:gd name="connsiteY134" fmla="*/ 133498 h 2330613"/>
                <a:gd name="connsiteX135" fmla="*/ 2095500 w 8051800"/>
                <a:gd name="connsiteY135" fmla="*/ 146198 h 2330613"/>
                <a:gd name="connsiteX136" fmla="*/ 1809750 w 8051800"/>
                <a:gd name="connsiteY136" fmla="*/ 165248 h 2330613"/>
                <a:gd name="connsiteX137" fmla="*/ 1676400 w 8051800"/>
                <a:gd name="connsiteY137" fmla="*/ 177948 h 2330613"/>
                <a:gd name="connsiteX138" fmla="*/ 1543050 w 8051800"/>
                <a:gd name="connsiteY138" fmla="*/ 184298 h 2330613"/>
                <a:gd name="connsiteX139" fmla="*/ 1244600 w 8051800"/>
                <a:gd name="connsiteY139" fmla="*/ 177948 h 2330613"/>
                <a:gd name="connsiteX140" fmla="*/ 1162050 w 8051800"/>
                <a:gd name="connsiteY140" fmla="*/ 171598 h 2330613"/>
                <a:gd name="connsiteX141" fmla="*/ 1016000 w 8051800"/>
                <a:gd name="connsiteY141" fmla="*/ 165248 h 2330613"/>
                <a:gd name="connsiteX142" fmla="*/ 590550 w 8051800"/>
                <a:gd name="connsiteY142" fmla="*/ 171598 h 2330613"/>
                <a:gd name="connsiteX143" fmla="*/ 482600 w 8051800"/>
                <a:gd name="connsiteY143" fmla="*/ 177948 h 2330613"/>
                <a:gd name="connsiteX144" fmla="*/ 387350 w 8051800"/>
                <a:gd name="connsiteY144" fmla="*/ 196998 h 2330613"/>
                <a:gd name="connsiteX145" fmla="*/ 349250 w 8051800"/>
                <a:gd name="connsiteY145" fmla="*/ 203348 h 2330613"/>
                <a:gd name="connsiteX146" fmla="*/ 304800 w 8051800"/>
                <a:gd name="connsiteY146" fmla="*/ 222398 h 2330613"/>
                <a:gd name="connsiteX147" fmla="*/ 260350 w 8051800"/>
                <a:gd name="connsiteY147" fmla="*/ 235098 h 2330613"/>
                <a:gd name="connsiteX148" fmla="*/ 241300 w 8051800"/>
                <a:gd name="connsiteY148" fmla="*/ 247798 h 2330613"/>
                <a:gd name="connsiteX149" fmla="*/ 215900 w 8051800"/>
                <a:gd name="connsiteY149" fmla="*/ 260498 h 2330613"/>
                <a:gd name="connsiteX150" fmla="*/ 158750 w 8051800"/>
                <a:gd name="connsiteY150" fmla="*/ 292248 h 2330613"/>
                <a:gd name="connsiteX151" fmla="*/ 127000 w 8051800"/>
                <a:gd name="connsiteY151" fmla="*/ 330348 h 2330613"/>
                <a:gd name="connsiteX152" fmla="*/ 95250 w 8051800"/>
                <a:gd name="connsiteY152" fmla="*/ 374798 h 2330613"/>
                <a:gd name="connsiteX153" fmla="*/ 76200 w 8051800"/>
                <a:gd name="connsiteY153" fmla="*/ 419248 h 2330613"/>
                <a:gd name="connsiteX154" fmla="*/ 69850 w 8051800"/>
                <a:gd name="connsiteY154" fmla="*/ 457348 h 2330613"/>
                <a:gd name="connsiteX155" fmla="*/ 57150 w 8051800"/>
                <a:gd name="connsiteY155" fmla="*/ 482748 h 2330613"/>
                <a:gd name="connsiteX156" fmla="*/ 38100 w 8051800"/>
                <a:gd name="connsiteY156" fmla="*/ 628798 h 2330613"/>
                <a:gd name="connsiteX157" fmla="*/ 31750 w 8051800"/>
                <a:gd name="connsiteY157" fmla="*/ 660548 h 2330613"/>
                <a:gd name="connsiteX158" fmla="*/ 25400 w 8051800"/>
                <a:gd name="connsiteY158" fmla="*/ 704998 h 2330613"/>
                <a:gd name="connsiteX159" fmla="*/ 19050 w 8051800"/>
                <a:gd name="connsiteY159" fmla="*/ 730398 h 2330613"/>
                <a:gd name="connsiteX160" fmla="*/ 0 w 8051800"/>
                <a:gd name="connsiteY160" fmla="*/ 812948 h 2330613"/>
                <a:gd name="connsiteX161" fmla="*/ 6350 w 8051800"/>
                <a:gd name="connsiteY161" fmla="*/ 1257448 h 2330613"/>
                <a:gd name="connsiteX162" fmla="*/ 12700 w 8051800"/>
                <a:gd name="connsiteY162" fmla="*/ 1282848 h 2330613"/>
                <a:gd name="connsiteX163" fmla="*/ 19050 w 8051800"/>
                <a:gd name="connsiteY163" fmla="*/ 1638448 h 2330613"/>
                <a:gd name="connsiteX164" fmla="*/ 25400 w 8051800"/>
                <a:gd name="connsiteY164" fmla="*/ 1676548 h 2330613"/>
                <a:gd name="connsiteX165" fmla="*/ 38100 w 8051800"/>
                <a:gd name="connsiteY165" fmla="*/ 1727348 h 2330613"/>
                <a:gd name="connsiteX166" fmla="*/ 44450 w 8051800"/>
                <a:gd name="connsiteY166" fmla="*/ 1803548 h 2330613"/>
                <a:gd name="connsiteX167" fmla="*/ 50800 w 8051800"/>
                <a:gd name="connsiteY167" fmla="*/ 1822598 h 2330613"/>
                <a:gd name="connsiteX168" fmla="*/ 63500 w 8051800"/>
                <a:gd name="connsiteY168" fmla="*/ 1873398 h 2330613"/>
                <a:gd name="connsiteX169" fmla="*/ 76200 w 8051800"/>
                <a:gd name="connsiteY169" fmla="*/ 1930548 h 2330613"/>
                <a:gd name="connsiteX170" fmla="*/ 88900 w 8051800"/>
                <a:gd name="connsiteY170" fmla="*/ 1955948 h 2330613"/>
                <a:gd name="connsiteX171" fmla="*/ 120650 w 8051800"/>
                <a:gd name="connsiteY171" fmla="*/ 2057548 h 2330613"/>
                <a:gd name="connsiteX172" fmla="*/ 139700 w 8051800"/>
                <a:gd name="connsiteY172" fmla="*/ 2089298 h 2330613"/>
                <a:gd name="connsiteX173" fmla="*/ 146050 w 8051800"/>
                <a:gd name="connsiteY173" fmla="*/ 2108348 h 2330613"/>
                <a:gd name="connsiteX174" fmla="*/ 158750 w 8051800"/>
                <a:gd name="connsiteY174" fmla="*/ 2127398 h 2330613"/>
                <a:gd name="connsiteX175" fmla="*/ 177800 w 8051800"/>
                <a:gd name="connsiteY175" fmla="*/ 2165498 h 2330613"/>
                <a:gd name="connsiteX176" fmla="*/ 196850 w 8051800"/>
                <a:gd name="connsiteY176" fmla="*/ 2248048 h 2330613"/>
                <a:gd name="connsiteX177" fmla="*/ 209550 w 8051800"/>
                <a:gd name="connsiteY177" fmla="*/ 2267098 h 2330613"/>
                <a:gd name="connsiteX178" fmla="*/ 215900 w 8051800"/>
                <a:gd name="connsiteY178" fmla="*/ 2286148 h 2330613"/>
                <a:gd name="connsiteX179" fmla="*/ 234950 w 8051800"/>
                <a:gd name="connsiteY179" fmla="*/ 2298848 h 2330613"/>
                <a:gd name="connsiteX180" fmla="*/ 254000 w 8051800"/>
                <a:gd name="connsiteY18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686300 w 8051800"/>
                <a:gd name="connsiteY9" fmla="*/ 1949598 h 2330613"/>
                <a:gd name="connsiteX10" fmla="*/ 4756150 w 8051800"/>
                <a:gd name="connsiteY10" fmla="*/ 1930548 h 2330613"/>
                <a:gd name="connsiteX11" fmla="*/ 4826000 w 8051800"/>
                <a:gd name="connsiteY11" fmla="*/ 1917848 h 2330613"/>
                <a:gd name="connsiteX12" fmla="*/ 4857750 w 8051800"/>
                <a:gd name="connsiteY12" fmla="*/ 1905148 h 2330613"/>
                <a:gd name="connsiteX13" fmla="*/ 4914900 w 8051800"/>
                <a:gd name="connsiteY13" fmla="*/ 1892448 h 2330613"/>
                <a:gd name="connsiteX14" fmla="*/ 4953000 w 8051800"/>
                <a:gd name="connsiteY14" fmla="*/ 1879748 h 2330613"/>
                <a:gd name="connsiteX15" fmla="*/ 5010150 w 8051800"/>
                <a:gd name="connsiteY15" fmla="*/ 1867048 h 2330613"/>
                <a:gd name="connsiteX16" fmla="*/ 5041900 w 8051800"/>
                <a:gd name="connsiteY16" fmla="*/ 1854348 h 2330613"/>
                <a:gd name="connsiteX17" fmla="*/ 5086350 w 8051800"/>
                <a:gd name="connsiteY17" fmla="*/ 1847998 h 2330613"/>
                <a:gd name="connsiteX18" fmla="*/ 5168900 w 8051800"/>
                <a:gd name="connsiteY18" fmla="*/ 1835298 h 2330613"/>
                <a:gd name="connsiteX19" fmla="*/ 5213350 w 8051800"/>
                <a:gd name="connsiteY19" fmla="*/ 1822598 h 2330613"/>
                <a:gd name="connsiteX20" fmla="*/ 5289550 w 8051800"/>
                <a:gd name="connsiteY20" fmla="*/ 1803548 h 2330613"/>
                <a:gd name="connsiteX21" fmla="*/ 5308600 w 8051800"/>
                <a:gd name="connsiteY21" fmla="*/ 1797198 h 2330613"/>
                <a:gd name="connsiteX22" fmla="*/ 5334000 w 8051800"/>
                <a:gd name="connsiteY22" fmla="*/ 1790848 h 2330613"/>
                <a:gd name="connsiteX23" fmla="*/ 5372100 w 8051800"/>
                <a:gd name="connsiteY23" fmla="*/ 1778148 h 2330613"/>
                <a:gd name="connsiteX24" fmla="*/ 5435600 w 8051800"/>
                <a:gd name="connsiteY24" fmla="*/ 1771798 h 2330613"/>
                <a:gd name="connsiteX25" fmla="*/ 5480050 w 8051800"/>
                <a:gd name="connsiteY25" fmla="*/ 1765448 h 2330613"/>
                <a:gd name="connsiteX26" fmla="*/ 5556250 w 8051800"/>
                <a:gd name="connsiteY26" fmla="*/ 1746398 h 2330613"/>
                <a:gd name="connsiteX27" fmla="*/ 5581650 w 8051800"/>
                <a:gd name="connsiteY27" fmla="*/ 1740048 h 2330613"/>
                <a:gd name="connsiteX28" fmla="*/ 5619750 w 8051800"/>
                <a:gd name="connsiteY28" fmla="*/ 1733698 h 2330613"/>
                <a:gd name="connsiteX29" fmla="*/ 5676900 w 8051800"/>
                <a:gd name="connsiteY29" fmla="*/ 1714648 h 2330613"/>
                <a:gd name="connsiteX30" fmla="*/ 5708650 w 8051800"/>
                <a:gd name="connsiteY30" fmla="*/ 1701948 h 2330613"/>
                <a:gd name="connsiteX31" fmla="*/ 5734050 w 8051800"/>
                <a:gd name="connsiteY31" fmla="*/ 1695598 h 2330613"/>
                <a:gd name="connsiteX32" fmla="*/ 5803900 w 8051800"/>
                <a:gd name="connsiteY32" fmla="*/ 1682898 h 2330613"/>
                <a:gd name="connsiteX33" fmla="*/ 5854700 w 8051800"/>
                <a:gd name="connsiteY33" fmla="*/ 1657498 h 2330613"/>
                <a:gd name="connsiteX34" fmla="*/ 5911850 w 8051800"/>
                <a:gd name="connsiteY34" fmla="*/ 1638448 h 2330613"/>
                <a:gd name="connsiteX35" fmla="*/ 5930900 w 8051800"/>
                <a:gd name="connsiteY35" fmla="*/ 1632098 h 2330613"/>
                <a:gd name="connsiteX36" fmla="*/ 5969000 w 8051800"/>
                <a:gd name="connsiteY36" fmla="*/ 1613048 h 2330613"/>
                <a:gd name="connsiteX37" fmla="*/ 5994400 w 8051800"/>
                <a:gd name="connsiteY37" fmla="*/ 1606698 h 2330613"/>
                <a:gd name="connsiteX38" fmla="*/ 6026150 w 8051800"/>
                <a:gd name="connsiteY38" fmla="*/ 1593998 h 2330613"/>
                <a:gd name="connsiteX39" fmla="*/ 6064250 w 8051800"/>
                <a:gd name="connsiteY39" fmla="*/ 1581298 h 2330613"/>
                <a:gd name="connsiteX40" fmla="*/ 6096000 w 8051800"/>
                <a:gd name="connsiteY40" fmla="*/ 1568598 h 2330613"/>
                <a:gd name="connsiteX41" fmla="*/ 6127750 w 8051800"/>
                <a:gd name="connsiteY41" fmla="*/ 1562248 h 2330613"/>
                <a:gd name="connsiteX42" fmla="*/ 6184900 w 8051800"/>
                <a:gd name="connsiteY42" fmla="*/ 1536848 h 2330613"/>
                <a:gd name="connsiteX43" fmla="*/ 6210300 w 8051800"/>
                <a:gd name="connsiteY43" fmla="*/ 1530498 h 2330613"/>
                <a:gd name="connsiteX44" fmla="*/ 6292850 w 8051800"/>
                <a:gd name="connsiteY44" fmla="*/ 1505098 h 2330613"/>
                <a:gd name="connsiteX45" fmla="*/ 6318250 w 8051800"/>
                <a:gd name="connsiteY45" fmla="*/ 1492398 h 2330613"/>
                <a:gd name="connsiteX46" fmla="*/ 6369050 w 8051800"/>
                <a:gd name="connsiteY46" fmla="*/ 1473348 h 2330613"/>
                <a:gd name="connsiteX47" fmla="*/ 6413500 w 8051800"/>
                <a:gd name="connsiteY47" fmla="*/ 1447948 h 2330613"/>
                <a:gd name="connsiteX48" fmla="*/ 6464300 w 8051800"/>
                <a:gd name="connsiteY48" fmla="*/ 1422548 h 2330613"/>
                <a:gd name="connsiteX49" fmla="*/ 6483350 w 8051800"/>
                <a:gd name="connsiteY49" fmla="*/ 1409848 h 2330613"/>
                <a:gd name="connsiteX50" fmla="*/ 6521450 w 8051800"/>
                <a:gd name="connsiteY50" fmla="*/ 1397148 h 2330613"/>
                <a:gd name="connsiteX51" fmla="*/ 6565900 w 8051800"/>
                <a:gd name="connsiteY51" fmla="*/ 1365398 h 2330613"/>
                <a:gd name="connsiteX52" fmla="*/ 6610350 w 8051800"/>
                <a:gd name="connsiteY52" fmla="*/ 1346348 h 2330613"/>
                <a:gd name="connsiteX53" fmla="*/ 6635750 w 8051800"/>
                <a:gd name="connsiteY53" fmla="*/ 1327298 h 2330613"/>
                <a:gd name="connsiteX54" fmla="*/ 6654800 w 8051800"/>
                <a:gd name="connsiteY54" fmla="*/ 1320948 h 2330613"/>
                <a:gd name="connsiteX55" fmla="*/ 6699250 w 8051800"/>
                <a:gd name="connsiteY55" fmla="*/ 1295548 h 2330613"/>
                <a:gd name="connsiteX56" fmla="*/ 6743700 w 8051800"/>
                <a:gd name="connsiteY56" fmla="*/ 1263798 h 2330613"/>
                <a:gd name="connsiteX57" fmla="*/ 6807200 w 8051800"/>
                <a:gd name="connsiteY57" fmla="*/ 1232048 h 2330613"/>
                <a:gd name="connsiteX58" fmla="*/ 6838950 w 8051800"/>
                <a:gd name="connsiteY58" fmla="*/ 1219348 h 2330613"/>
                <a:gd name="connsiteX59" fmla="*/ 6864350 w 8051800"/>
                <a:gd name="connsiteY59" fmla="*/ 1200298 h 2330613"/>
                <a:gd name="connsiteX60" fmla="*/ 6902450 w 8051800"/>
                <a:gd name="connsiteY60" fmla="*/ 1187598 h 2330613"/>
                <a:gd name="connsiteX61" fmla="*/ 6934200 w 8051800"/>
                <a:gd name="connsiteY61" fmla="*/ 1168548 h 2330613"/>
                <a:gd name="connsiteX62" fmla="*/ 6959600 w 8051800"/>
                <a:gd name="connsiteY62" fmla="*/ 1149498 h 2330613"/>
                <a:gd name="connsiteX63" fmla="*/ 6991350 w 8051800"/>
                <a:gd name="connsiteY63" fmla="*/ 1136798 h 2330613"/>
                <a:gd name="connsiteX64" fmla="*/ 7016750 w 8051800"/>
                <a:gd name="connsiteY64" fmla="*/ 1124098 h 2330613"/>
                <a:gd name="connsiteX65" fmla="*/ 7048500 w 8051800"/>
                <a:gd name="connsiteY65" fmla="*/ 1111398 h 2330613"/>
                <a:gd name="connsiteX66" fmla="*/ 7099300 w 8051800"/>
                <a:gd name="connsiteY66" fmla="*/ 1085998 h 2330613"/>
                <a:gd name="connsiteX67" fmla="*/ 7137400 w 8051800"/>
                <a:gd name="connsiteY67" fmla="*/ 1066948 h 2330613"/>
                <a:gd name="connsiteX68" fmla="*/ 7169150 w 8051800"/>
                <a:gd name="connsiteY68" fmla="*/ 1041548 h 2330613"/>
                <a:gd name="connsiteX69" fmla="*/ 7188200 w 8051800"/>
                <a:gd name="connsiteY69" fmla="*/ 1035198 h 2330613"/>
                <a:gd name="connsiteX70" fmla="*/ 7213600 w 8051800"/>
                <a:gd name="connsiteY70" fmla="*/ 1016148 h 2330613"/>
                <a:gd name="connsiteX71" fmla="*/ 7239000 w 8051800"/>
                <a:gd name="connsiteY71" fmla="*/ 1003448 h 2330613"/>
                <a:gd name="connsiteX72" fmla="*/ 7264400 w 8051800"/>
                <a:gd name="connsiteY72" fmla="*/ 984398 h 2330613"/>
                <a:gd name="connsiteX73" fmla="*/ 7289800 w 8051800"/>
                <a:gd name="connsiteY73" fmla="*/ 971698 h 2330613"/>
                <a:gd name="connsiteX74" fmla="*/ 7353300 w 8051800"/>
                <a:gd name="connsiteY74" fmla="*/ 933598 h 2330613"/>
                <a:gd name="connsiteX75" fmla="*/ 7378700 w 8051800"/>
                <a:gd name="connsiteY75" fmla="*/ 920898 h 2330613"/>
                <a:gd name="connsiteX76" fmla="*/ 7423150 w 8051800"/>
                <a:gd name="connsiteY76" fmla="*/ 889148 h 2330613"/>
                <a:gd name="connsiteX77" fmla="*/ 7454900 w 8051800"/>
                <a:gd name="connsiteY77" fmla="*/ 870098 h 2330613"/>
                <a:gd name="connsiteX78" fmla="*/ 7493000 w 8051800"/>
                <a:gd name="connsiteY78" fmla="*/ 844698 h 2330613"/>
                <a:gd name="connsiteX79" fmla="*/ 7512050 w 8051800"/>
                <a:gd name="connsiteY79" fmla="*/ 831998 h 2330613"/>
                <a:gd name="connsiteX80" fmla="*/ 7537450 w 8051800"/>
                <a:gd name="connsiteY80" fmla="*/ 819298 h 2330613"/>
                <a:gd name="connsiteX81" fmla="*/ 7569200 w 8051800"/>
                <a:gd name="connsiteY81" fmla="*/ 793898 h 2330613"/>
                <a:gd name="connsiteX82" fmla="*/ 7588250 w 8051800"/>
                <a:gd name="connsiteY82" fmla="*/ 781198 h 2330613"/>
                <a:gd name="connsiteX83" fmla="*/ 7613650 w 8051800"/>
                <a:gd name="connsiteY83" fmla="*/ 762148 h 2330613"/>
                <a:gd name="connsiteX84" fmla="*/ 7639050 w 8051800"/>
                <a:gd name="connsiteY84" fmla="*/ 749448 h 2330613"/>
                <a:gd name="connsiteX85" fmla="*/ 7715250 w 8051800"/>
                <a:gd name="connsiteY85" fmla="*/ 679598 h 2330613"/>
                <a:gd name="connsiteX86" fmla="*/ 7747000 w 8051800"/>
                <a:gd name="connsiteY86" fmla="*/ 647848 h 2330613"/>
                <a:gd name="connsiteX87" fmla="*/ 7791450 w 8051800"/>
                <a:gd name="connsiteY87" fmla="*/ 609748 h 2330613"/>
                <a:gd name="connsiteX88" fmla="*/ 7804150 w 8051800"/>
                <a:gd name="connsiteY88" fmla="*/ 590698 h 2330613"/>
                <a:gd name="connsiteX89" fmla="*/ 7823200 w 8051800"/>
                <a:gd name="connsiteY89" fmla="*/ 577998 h 2330613"/>
                <a:gd name="connsiteX90" fmla="*/ 7842250 w 8051800"/>
                <a:gd name="connsiteY90" fmla="*/ 558948 h 2330613"/>
                <a:gd name="connsiteX91" fmla="*/ 7899400 w 8051800"/>
                <a:gd name="connsiteY91" fmla="*/ 508148 h 2330613"/>
                <a:gd name="connsiteX92" fmla="*/ 7912100 w 8051800"/>
                <a:gd name="connsiteY92" fmla="*/ 489098 h 2330613"/>
                <a:gd name="connsiteX93" fmla="*/ 7950200 w 8051800"/>
                <a:gd name="connsiteY93" fmla="*/ 463698 h 2330613"/>
                <a:gd name="connsiteX94" fmla="*/ 7975600 w 8051800"/>
                <a:gd name="connsiteY94" fmla="*/ 425598 h 2330613"/>
                <a:gd name="connsiteX95" fmla="*/ 7988300 w 8051800"/>
                <a:gd name="connsiteY95" fmla="*/ 406548 h 2330613"/>
                <a:gd name="connsiteX96" fmla="*/ 8007350 w 8051800"/>
                <a:gd name="connsiteY96" fmla="*/ 387498 h 2330613"/>
                <a:gd name="connsiteX97" fmla="*/ 8026400 w 8051800"/>
                <a:gd name="connsiteY97" fmla="*/ 349398 h 2330613"/>
                <a:gd name="connsiteX98" fmla="*/ 8045450 w 8051800"/>
                <a:gd name="connsiteY98" fmla="*/ 285898 h 2330613"/>
                <a:gd name="connsiteX99" fmla="*/ 8051800 w 8051800"/>
                <a:gd name="connsiteY99" fmla="*/ 247798 h 2330613"/>
                <a:gd name="connsiteX100" fmla="*/ 8045450 w 8051800"/>
                <a:gd name="connsiteY100" fmla="*/ 190648 h 2330613"/>
                <a:gd name="connsiteX101" fmla="*/ 8039100 w 8051800"/>
                <a:gd name="connsiteY101" fmla="*/ 171598 h 2330613"/>
                <a:gd name="connsiteX102" fmla="*/ 7994650 w 8051800"/>
                <a:gd name="connsiteY102" fmla="*/ 146198 h 2330613"/>
                <a:gd name="connsiteX103" fmla="*/ 7962900 w 8051800"/>
                <a:gd name="connsiteY103" fmla="*/ 133498 h 2330613"/>
                <a:gd name="connsiteX104" fmla="*/ 7943850 w 8051800"/>
                <a:gd name="connsiteY104" fmla="*/ 127148 h 2330613"/>
                <a:gd name="connsiteX105" fmla="*/ 7740650 w 8051800"/>
                <a:gd name="connsiteY105" fmla="*/ 108098 h 2330613"/>
                <a:gd name="connsiteX106" fmla="*/ 7315200 w 8051800"/>
                <a:gd name="connsiteY106" fmla="*/ 95398 h 2330613"/>
                <a:gd name="connsiteX107" fmla="*/ 7251700 w 8051800"/>
                <a:gd name="connsiteY107" fmla="*/ 89048 h 2330613"/>
                <a:gd name="connsiteX108" fmla="*/ 7105650 w 8051800"/>
                <a:gd name="connsiteY108" fmla="*/ 76348 h 2330613"/>
                <a:gd name="connsiteX109" fmla="*/ 6946900 w 8051800"/>
                <a:gd name="connsiteY109" fmla="*/ 82698 h 2330613"/>
                <a:gd name="connsiteX110" fmla="*/ 6597650 w 8051800"/>
                <a:gd name="connsiteY110" fmla="*/ 69998 h 2330613"/>
                <a:gd name="connsiteX111" fmla="*/ 6413500 w 8051800"/>
                <a:gd name="connsiteY111" fmla="*/ 57298 h 2330613"/>
                <a:gd name="connsiteX112" fmla="*/ 6083300 w 8051800"/>
                <a:gd name="connsiteY112" fmla="*/ 76348 h 2330613"/>
                <a:gd name="connsiteX113" fmla="*/ 5886450 w 8051800"/>
                <a:gd name="connsiteY113" fmla="*/ 69998 h 2330613"/>
                <a:gd name="connsiteX114" fmla="*/ 5810250 w 8051800"/>
                <a:gd name="connsiteY114" fmla="*/ 63648 h 2330613"/>
                <a:gd name="connsiteX115" fmla="*/ 5784850 w 8051800"/>
                <a:gd name="connsiteY115" fmla="*/ 57298 h 2330613"/>
                <a:gd name="connsiteX116" fmla="*/ 5740400 w 8051800"/>
                <a:gd name="connsiteY116" fmla="*/ 50948 h 2330613"/>
                <a:gd name="connsiteX117" fmla="*/ 5645150 w 8051800"/>
                <a:gd name="connsiteY117" fmla="*/ 44598 h 2330613"/>
                <a:gd name="connsiteX118" fmla="*/ 5568950 w 8051800"/>
                <a:gd name="connsiteY118" fmla="*/ 38248 h 2330613"/>
                <a:gd name="connsiteX119" fmla="*/ 5473700 w 8051800"/>
                <a:gd name="connsiteY119" fmla="*/ 31898 h 2330613"/>
                <a:gd name="connsiteX120" fmla="*/ 5422900 w 8051800"/>
                <a:gd name="connsiteY120" fmla="*/ 25548 h 2330613"/>
                <a:gd name="connsiteX121" fmla="*/ 5321300 w 8051800"/>
                <a:gd name="connsiteY121" fmla="*/ 19198 h 2330613"/>
                <a:gd name="connsiteX122" fmla="*/ 4800600 w 8051800"/>
                <a:gd name="connsiteY122" fmla="*/ 19198 h 2330613"/>
                <a:gd name="connsiteX123" fmla="*/ 4622800 w 8051800"/>
                <a:gd name="connsiteY123" fmla="*/ 25548 h 2330613"/>
                <a:gd name="connsiteX124" fmla="*/ 4375150 w 8051800"/>
                <a:gd name="connsiteY124" fmla="*/ 44598 h 2330613"/>
                <a:gd name="connsiteX125" fmla="*/ 4286250 w 8051800"/>
                <a:gd name="connsiteY125" fmla="*/ 50948 h 2330613"/>
                <a:gd name="connsiteX126" fmla="*/ 4254500 w 8051800"/>
                <a:gd name="connsiteY126" fmla="*/ 57298 h 2330613"/>
                <a:gd name="connsiteX127" fmla="*/ 4089400 w 8051800"/>
                <a:gd name="connsiteY127" fmla="*/ 69998 h 2330613"/>
                <a:gd name="connsiteX128" fmla="*/ 4064000 w 8051800"/>
                <a:gd name="connsiteY128" fmla="*/ 76348 h 2330613"/>
                <a:gd name="connsiteX129" fmla="*/ 3771900 w 8051800"/>
                <a:gd name="connsiteY129" fmla="*/ 101748 h 2330613"/>
                <a:gd name="connsiteX130" fmla="*/ 3644900 w 8051800"/>
                <a:gd name="connsiteY130" fmla="*/ 114448 h 2330613"/>
                <a:gd name="connsiteX131" fmla="*/ 2571750 w 8051800"/>
                <a:gd name="connsiteY131" fmla="*/ 114448 h 2330613"/>
                <a:gd name="connsiteX132" fmla="*/ 2463800 w 8051800"/>
                <a:gd name="connsiteY132" fmla="*/ 120798 h 2330613"/>
                <a:gd name="connsiteX133" fmla="*/ 2216150 w 8051800"/>
                <a:gd name="connsiteY133" fmla="*/ 133498 h 2330613"/>
                <a:gd name="connsiteX134" fmla="*/ 2095500 w 8051800"/>
                <a:gd name="connsiteY134" fmla="*/ 146198 h 2330613"/>
                <a:gd name="connsiteX135" fmla="*/ 1809750 w 8051800"/>
                <a:gd name="connsiteY135" fmla="*/ 165248 h 2330613"/>
                <a:gd name="connsiteX136" fmla="*/ 1676400 w 8051800"/>
                <a:gd name="connsiteY136" fmla="*/ 177948 h 2330613"/>
                <a:gd name="connsiteX137" fmla="*/ 1543050 w 8051800"/>
                <a:gd name="connsiteY137" fmla="*/ 184298 h 2330613"/>
                <a:gd name="connsiteX138" fmla="*/ 1244600 w 8051800"/>
                <a:gd name="connsiteY138" fmla="*/ 177948 h 2330613"/>
                <a:gd name="connsiteX139" fmla="*/ 1162050 w 8051800"/>
                <a:gd name="connsiteY139" fmla="*/ 171598 h 2330613"/>
                <a:gd name="connsiteX140" fmla="*/ 1016000 w 8051800"/>
                <a:gd name="connsiteY140" fmla="*/ 165248 h 2330613"/>
                <a:gd name="connsiteX141" fmla="*/ 590550 w 8051800"/>
                <a:gd name="connsiteY141" fmla="*/ 171598 h 2330613"/>
                <a:gd name="connsiteX142" fmla="*/ 482600 w 8051800"/>
                <a:gd name="connsiteY142" fmla="*/ 177948 h 2330613"/>
                <a:gd name="connsiteX143" fmla="*/ 387350 w 8051800"/>
                <a:gd name="connsiteY143" fmla="*/ 196998 h 2330613"/>
                <a:gd name="connsiteX144" fmla="*/ 349250 w 8051800"/>
                <a:gd name="connsiteY144" fmla="*/ 203348 h 2330613"/>
                <a:gd name="connsiteX145" fmla="*/ 304800 w 8051800"/>
                <a:gd name="connsiteY145" fmla="*/ 222398 h 2330613"/>
                <a:gd name="connsiteX146" fmla="*/ 260350 w 8051800"/>
                <a:gd name="connsiteY146" fmla="*/ 235098 h 2330613"/>
                <a:gd name="connsiteX147" fmla="*/ 241300 w 8051800"/>
                <a:gd name="connsiteY147" fmla="*/ 247798 h 2330613"/>
                <a:gd name="connsiteX148" fmla="*/ 215900 w 8051800"/>
                <a:gd name="connsiteY148" fmla="*/ 260498 h 2330613"/>
                <a:gd name="connsiteX149" fmla="*/ 158750 w 8051800"/>
                <a:gd name="connsiteY149" fmla="*/ 292248 h 2330613"/>
                <a:gd name="connsiteX150" fmla="*/ 127000 w 8051800"/>
                <a:gd name="connsiteY150" fmla="*/ 330348 h 2330613"/>
                <a:gd name="connsiteX151" fmla="*/ 95250 w 8051800"/>
                <a:gd name="connsiteY151" fmla="*/ 374798 h 2330613"/>
                <a:gd name="connsiteX152" fmla="*/ 76200 w 8051800"/>
                <a:gd name="connsiteY152" fmla="*/ 419248 h 2330613"/>
                <a:gd name="connsiteX153" fmla="*/ 69850 w 8051800"/>
                <a:gd name="connsiteY153" fmla="*/ 457348 h 2330613"/>
                <a:gd name="connsiteX154" fmla="*/ 57150 w 8051800"/>
                <a:gd name="connsiteY154" fmla="*/ 482748 h 2330613"/>
                <a:gd name="connsiteX155" fmla="*/ 38100 w 8051800"/>
                <a:gd name="connsiteY155" fmla="*/ 628798 h 2330613"/>
                <a:gd name="connsiteX156" fmla="*/ 31750 w 8051800"/>
                <a:gd name="connsiteY156" fmla="*/ 660548 h 2330613"/>
                <a:gd name="connsiteX157" fmla="*/ 25400 w 8051800"/>
                <a:gd name="connsiteY157" fmla="*/ 704998 h 2330613"/>
                <a:gd name="connsiteX158" fmla="*/ 19050 w 8051800"/>
                <a:gd name="connsiteY158" fmla="*/ 730398 h 2330613"/>
                <a:gd name="connsiteX159" fmla="*/ 0 w 8051800"/>
                <a:gd name="connsiteY159" fmla="*/ 812948 h 2330613"/>
                <a:gd name="connsiteX160" fmla="*/ 6350 w 8051800"/>
                <a:gd name="connsiteY160" fmla="*/ 1257448 h 2330613"/>
                <a:gd name="connsiteX161" fmla="*/ 12700 w 8051800"/>
                <a:gd name="connsiteY161" fmla="*/ 1282848 h 2330613"/>
                <a:gd name="connsiteX162" fmla="*/ 19050 w 8051800"/>
                <a:gd name="connsiteY162" fmla="*/ 1638448 h 2330613"/>
                <a:gd name="connsiteX163" fmla="*/ 25400 w 8051800"/>
                <a:gd name="connsiteY163" fmla="*/ 1676548 h 2330613"/>
                <a:gd name="connsiteX164" fmla="*/ 38100 w 8051800"/>
                <a:gd name="connsiteY164" fmla="*/ 1727348 h 2330613"/>
                <a:gd name="connsiteX165" fmla="*/ 44450 w 8051800"/>
                <a:gd name="connsiteY165" fmla="*/ 1803548 h 2330613"/>
                <a:gd name="connsiteX166" fmla="*/ 50800 w 8051800"/>
                <a:gd name="connsiteY166" fmla="*/ 1822598 h 2330613"/>
                <a:gd name="connsiteX167" fmla="*/ 63500 w 8051800"/>
                <a:gd name="connsiteY167" fmla="*/ 1873398 h 2330613"/>
                <a:gd name="connsiteX168" fmla="*/ 76200 w 8051800"/>
                <a:gd name="connsiteY168" fmla="*/ 1930548 h 2330613"/>
                <a:gd name="connsiteX169" fmla="*/ 88900 w 8051800"/>
                <a:gd name="connsiteY169" fmla="*/ 1955948 h 2330613"/>
                <a:gd name="connsiteX170" fmla="*/ 120650 w 8051800"/>
                <a:gd name="connsiteY170" fmla="*/ 2057548 h 2330613"/>
                <a:gd name="connsiteX171" fmla="*/ 139700 w 8051800"/>
                <a:gd name="connsiteY171" fmla="*/ 2089298 h 2330613"/>
                <a:gd name="connsiteX172" fmla="*/ 146050 w 8051800"/>
                <a:gd name="connsiteY172" fmla="*/ 2108348 h 2330613"/>
                <a:gd name="connsiteX173" fmla="*/ 158750 w 8051800"/>
                <a:gd name="connsiteY173" fmla="*/ 2127398 h 2330613"/>
                <a:gd name="connsiteX174" fmla="*/ 177800 w 8051800"/>
                <a:gd name="connsiteY174" fmla="*/ 2165498 h 2330613"/>
                <a:gd name="connsiteX175" fmla="*/ 196850 w 8051800"/>
                <a:gd name="connsiteY175" fmla="*/ 2248048 h 2330613"/>
                <a:gd name="connsiteX176" fmla="*/ 209550 w 8051800"/>
                <a:gd name="connsiteY176" fmla="*/ 2267098 h 2330613"/>
                <a:gd name="connsiteX177" fmla="*/ 215900 w 8051800"/>
                <a:gd name="connsiteY177" fmla="*/ 2286148 h 2330613"/>
                <a:gd name="connsiteX178" fmla="*/ 234950 w 8051800"/>
                <a:gd name="connsiteY178" fmla="*/ 2298848 h 2330613"/>
                <a:gd name="connsiteX179" fmla="*/ 254000 w 8051800"/>
                <a:gd name="connsiteY17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14875 w 8051800"/>
                <a:gd name="connsiteY9" fmla="*/ 1980554 h 2330613"/>
                <a:gd name="connsiteX10" fmla="*/ 4756150 w 8051800"/>
                <a:gd name="connsiteY10" fmla="*/ 1930548 h 2330613"/>
                <a:gd name="connsiteX11" fmla="*/ 4826000 w 8051800"/>
                <a:gd name="connsiteY11" fmla="*/ 1917848 h 2330613"/>
                <a:gd name="connsiteX12" fmla="*/ 4857750 w 8051800"/>
                <a:gd name="connsiteY12" fmla="*/ 1905148 h 2330613"/>
                <a:gd name="connsiteX13" fmla="*/ 4914900 w 8051800"/>
                <a:gd name="connsiteY13" fmla="*/ 1892448 h 2330613"/>
                <a:gd name="connsiteX14" fmla="*/ 4953000 w 8051800"/>
                <a:gd name="connsiteY14" fmla="*/ 1879748 h 2330613"/>
                <a:gd name="connsiteX15" fmla="*/ 5010150 w 8051800"/>
                <a:gd name="connsiteY15" fmla="*/ 1867048 h 2330613"/>
                <a:gd name="connsiteX16" fmla="*/ 5041900 w 8051800"/>
                <a:gd name="connsiteY16" fmla="*/ 1854348 h 2330613"/>
                <a:gd name="connsiteX17" fmla="*/ 5086350 w 8051800"/>
                <a:gd name="connsiteY17" fmla="*/ 1847998 h 2330613"/>
                <a:gd name="connsiteX18" fmla="*/ 5168900 w 8051800"/>
                <a:gd name="connsiteY18" fmla="*/ 1835298 h 2330613"/>
                <a:gd name="connsiteX19" fmla="*/ 5213350 w 8051800"/>
                <a:gd name="connsiteY19" fmla="*/ 1822598 h 2330613"/>
                <a:gd name="connsiteX20" fmla="*/ 5289550 w 8051800"/>
                <a:gd name="connsiteY20" fmla="*/ 1803548 h 2330613"/>
                <a:gd name="connsiteX21" fmla="*/ 5308600 w 8051800"/>
                <a:gd name="connsiteY21" fmla="*/ 1797198 h 2330613"/>
                <a:gd name="connsiteX22" fmla="*/ 5334000 w 8051800"/>
                <a:gd name="connsiteY22" fmla="*/ 1790848 h 2330613"/>
                <a:gd name="connsiteX23" fmla="*/ 5372100 w 8051800"/>
                <a:gd name="connsiteY23" fmla="*/ 1778148 h 2330613"/>
                <a:gd name="connsiteX24" fmla="*/ 5435600 w 8051800"/>
                <a:gd name="connsiteY24" fmla="*/ 1771798 h 2330613"/>
                <a:gd name="connsiteX25" fmla="*/ 5480050 w 8051800"/>
                <a:gd name="connsiteY25" fmla="*/ 1765448 h 2330613"/>
                <a:gd name="connsiteX26" fmla="*/ 5556250 w 8051800"/>
                <a:gd name="connsiteY26" fmla="*/ 1746398 h 2330613"/>
                <a:gd name="connsiteX27" fmla="*/ 5581650 w 8051800"/>
                <a:gd name="connsiteY27" fmla="*/ 1740048 h 2330613"/>
                <a:gd name="connsiteX28" fmla="*/ 5619750 w 8051800"/>
                <a:gd name="connsiteY28" fmla="*/ 1733698 h 2330613"/>
                <a:gd name="connsiteX29" fmla="*/ 5676900 w 8051800"/>
                <a:gd name="connsiteY29" fmla="*/ 1714648 h 2330613"/>
                <a:gd name="connsiteX30" fmla="*/ 5708650 w 8051800"/>
                <a:gd name="connsiteY30" fmla="*/ 1701948 h 2330613"/>
                <a:gd name="connsiteX31" fmla="*/ 5734050 w 8051800"/>
                <a:gd name="connsiteY31" fmla="*/ 1695598 h 2330613"/>
                <a:gd name="connsiteX32" fmla="*/ 5803900 w 8051800"/>
                <a:gd name="connsiteY32" fmla="*/ 1682898 h 2330613"/>
                <a:gd name="connsiteX33" fmla="*/ 5854700 w 8051800"/>
                <a:gd name="connsiteY33" fmla="*/ 1657498 h 2330613"/>
                <a:gd name="connsiteX34" fmla="*/ 5911850 w 8051800"/>
                <a:gd name="connsiteY34" fmla="*/ 1638448 h 2330613"/>
                <a:gd name="connsiteX35" fmla="*/ 5930900 w 8051800"/>
                <a:gd name="connsiteY35" fmla="*/ 1632098 h 2330613"/>
                <a:gd name="connsiteX36" fmla="*/ 5969000 w 8051800"/>
                <a:gd name="connsiteY36" fmla="*/ 1613048 h 2330613"/>
                <a:gd name="connsiteX37" fmla="*/ 5994400 w 8051800"/>
                <a:gd name="connsiteY37" fmla="*/ 1606698 h 2330613"/>
                <a:gd name="connsiteX38" fmla="*/ 6026150 w 8051800"/>
                <a:gd name="connsiteY38" fmla="*/ 1593998 h 2330613"/>
                <a:gd name="connsiteX39" fmla="*/ 6064250 w 8051800"/>
                <a:gd name="connsiteY39" fmla="*/ 1581298 h 2330613"/>
                <a:gd name="connsiteX40" fmla="*/ 6096000 w 8051800"/>
                <a:gd name="connsiteY40" fmla="*/ 1568598 h 2330613"/>
                <a:gd name="connsiteX41" fmla="*/ 6127750 w 8051800"/>
                <a:gd name="connsiteY41" fmla="*/ 1562248 h 2330613"/>
                <a:gd name="connsiteX42" fmla="*/ 6184900 w 8051800"/>
                <a:gd name="connsiteY42" fmla="*/ 1536848 h 2330613"/>
                <a:gd name="connsiteX43" fmla="*/ 6210300 w 8051800"/>
                <a:gd name="connsiteY43" fmla="*/ 1530498 h 2330613"/>
                <a:gd name="connsiteX44" fmla="*/ 6292850 w 8051800"/>
                <a:gd name="connsiteY44" fmla="*/ 1505098 h 2330613"/>
                <a:gd name="connsiteX45" fmla="*/ 6318250 w 8051800"/>
                <a:gd name="connsiteY45" fmla="*/ 1492398 h 2330613"/>
                <a:gd name="connsiteX46" fmla="*/ 6369050 w 8051800"/>
                <a:gd name="connsiteY46" fmla="*/ 1473348 h 2330613"/>
                <a:gd name="connsiteX47" fmla="*/ 6413500 w 8051800"/>
                <a:gd name="connsiteY47" fmla="*/ 1447948 h 2330613"/>
                <a:gd name="connsiteX48" fmla="*/ 6464300 w 8051800"/>
                <a:gd name="connsiteY48" fmla="*/ 1422548 h 2330613"/>
                <a:gd name="connsiteX49" fmla="*/ 6483350 w 8051800"/>
                <a:gd name="connsiteY49" fmla="*/ 1409848 h 2330613"/>
                <a:gd name="connsiteX50" fmla="*/ 6521450 w 8051800"/>
                <a:gd name="connsiteY50" fmla="*/ 1397148 h 2330613"/>
                <a:gd name="connsiteX51" fmla="*/ 6565900 w 8051800"/>
                <a:gd name="connsiteY51" fmla="*/ 1365398 h 2330613"/>
                <a:gd name="connsiteX52" fmla="*/ 6610350 w 8051800"/>
                <a:gd name="connsiteY52" fmla="*/ 1346348 h 2330613"/>
                <a:gd name="connsiteX53" fmla="*/ 6635750 w 8051800"/>
                <a:gd name="connsiteY53" fmla="*/ 1327298 h 2330613"/>
                <a:gd name="connsiteX54" fmla="*/ 6654800 w 8051800"/>
                <a:gd name="connsiteY54" fmla="*/ 1320948 h 2330613"/>
                <a:gd name="connsiteX55" fmla="*/ 6699250 w 8051800"/>
                <a:gd name="connsiteY55" fmla="*/ 1295548 h 2330613"/>
                <a:gd name="connsiteX56" fmla="*/ 6743700 w 8051800"/>
                <a:gd name="connsiteY56" fmla="*/ 1263798 h 2330613"/>
                <a:gd name="connsiteX57" fmla="*/ 6807200 w 8051800"/>
                <a:gd name="connsiteY57" fmla="*/ 1232048 h 2330613"/>
                <a:gd name="connsiteX58" fmla="*/ 6838950 w 8051800"/>
                <a:gd name="connsiteY58" fmla="*/ 1219348 h 2330613"/>
                <a:gd name="connsiteX59" fmla="*/ 6864350 w 8051800"/>
                <a:gd name="connsiteY59" fmla="*/ 1200298 h 2330613"/>
                <a:gd name="connsiteX60" fmla="*/ 6902450 w 8051800"/>
                <a:gd name="connsiteY60" fmla="*/ 1187598 h 2330613"/>
                <a:gd name="connsiteX61" fmla="*/ 6934200 w 8051800"/>
                <a:gd name="connsiteY61" fmla="*/ 1168548 h 2330613"/>
                <a:gd name="connsiteX62" fmla="*/ 6959600 w 8051800"/>
                <a:gd name="connsiteY62" fmla="*/ 1149498 h 2330613"/>
                <a:gd name="connsiteX63" fmla="*/ 6991350 w 8051800"/>
                <a:gd name="connsiteY63" fmla="*/ 1136798 h 2330613"/>
                <a:gd name="connsiteX64" fmla="*/ 7016750 w 8051800"/>
                <a:gd name="connsiteY64" fmla="*/ 1124098 h 2330613"/>
                <a:gd name="connsiteX65" fmla="*/ 7048500 w 8051800"/>
                <a:gd name="connsiteY65" fmla="*/ 1111398 h 2330613"/>
                <a:gd name="connsiteX66" fmla="*/ 7099300 w 8051800"/>
                <a:gd name="connsiteY66" fmla="*/ 1085998 h 2330613"/>
                <a:gd name="connsiteX67" fmla="*/ 7137400 w 8051800"/>
                <a:gd name="connsiteY67" fmla="*/ 1066948 h 2330613"/>
                <a:gd name="connsiteX68" fmla="*/ 7169150 w 8051800"/>
                <a:gd name="connsiteY68" fmla="*/ 1041548 h 2330613"/>
                <a:gd name="connsiteX69" fmla="*/ 7188200 w 8051800"/>
                <a:gd name="connsiteY69" fmla="*/ 1035198 h 2330613"/>
                <a:gd name="connsiteX70" fmla="*/ 7213600 w 8051800"/>
                <a:gd name="connsiteY70" fmla="*/ 1016148 h 2330613"/>
                <a:gd name="connsiteX71" fmla="*/ 7239000 w 8051800"/>
                <a:gd name="connsiteY71" fmla="*/ 1003448 h 2330613"/>
                <a:gd name="connsiteX72" fmla="*/ 7264400 w 8051800"/>
                <a:gd name="connsiteY72" fmla="*/ 984398 h 2330613"/>
                <a:gd name="connsiteX73" fmla="*/ 7289800 w 8051800"/>
                <a:gd name="connsiteY73" fmla="*/ 971698 h 2330613"/>
                <a:gd name="connsiteX74" fmla="*/ 7353300 w 8051800"/>
                <a:gd name="connsiteY74" fmla="*/ 933598 h 2330613"/>
                <a:gd name="connsiteX75" fmla="*/ 7378700 w 8051800"/>
                <a:gd name="connsiteY75" fmla="*/ 920898 h 2330613"/>
                <a:gd name="connsiteX76" fmla="*/ 7423150 w 8051800"/>
                <a:gd name="connsiteY76" fmla="*/ 889148 h 2330613"/>
                <a:gd name="connsiteX77" fmla="*/ 7454900 w 8051800"/>
                <a:gd name="connsiteY77" fmla="*/ 870098 h 2330613"/>
                <a:gd name="connsiteX78" fmla="*/ 7493000 w 8051800"/>
                <a:gd name="connsiteY78" fmla="*/ 844698 h 2330613"/>
                <a:gd name="connsiteX79" fmla="*/ 7512050 w 8051800"/>
                <a:gd name="connsiteY79" fmla="*/ 831998 h 2330613"/>
                <a:gd name="connsiteX80" fmla="*/ 7537450 w 8051800"/>
                <a:gd name="connsiteY80" fmla="*/ 819298 h 2330613"/>
                <a:gd name="connsiteX81" fmla="*/ 7569200 w 8051800"/>
                <a:gd name="connsiteY81" fmla="*/ 793898 h 2330613"/>
                <a:gd name="connsiteX82" fmla="*/ 7588250 w 8051800"/>
                <a:gd name="connsiteY82" fmla="*/ 781198 h 2330613"/>
                <a:gd name="connsiteX83" fmla="*/ 7613650 w 8051800"/>
                <a:gd name="connsiteY83" fmla="*/ 762148 h 2330613"/>
                <a:gd name="connsiteX84" fmla="*/ 7639050 w 8051800"/>
                <a:gd name="connsiteY84" fmla="*/ 749448 h 2330613"/>
                <a:gd name="connsiteX85" fmla="*/ 7715250 w 8051800"/>
                <a:gd name="connsiteY85" fmla="*/ 679598 h 2330613"/>
                <a:gd name="connsiteX86" fmla="*/ 7747000 w 8051800"/>
                <a:gd name="connsiteY86" fmla="*/ 647848 h 2330613"/>
                <a:gd name="connsiteX87" fmla="*/ 7791450 w 8051800"/>
                <a:gd name="connsiteY87" fmla="*/ 609748 h 2330613"/>
                <a:gd name="connsiteX88" fmla="*/ 7804150 w 8051800"/>
                <a:gd name="connsiteY88" fmla="*/ 590698 h 2330613"/>
                <a:gd name="connsiteX89" fmla="*/ 7823200 w 8051800"/>
                <a:gd name="connsiteY89" fmla="*/ 577998 h 2330613"/>
                <a:gd name="connsiteX90" fmla="*/ 7842250 w 8051800"/>
                <a:gd name="connsiteY90" fmla="*/ 558948 h 2330613"/>
                <a:gd name="connsiteX91" fmla="*/ 7899400 w 8051800"/>
                <a:gd name="connsiteY91" fmla="*/ 508148 h 2330613"/>
                <a:gd name="connsiteX92" fmla="*/ 7912100 w 8051800"/>
                <a:gd name="connsiteY92" fmla="*/ 489098 h 2330613"/>
                <a:gd name="connsiteX93" fmla="*/ 7950200 w 8051800"/>
                <a:gd name="connsiteY93" fmla="*/ 463698 h 2330613"/>
                <a:gd name="connsiteX94" fmla="*/ 7975600 w 8051800"/>
                <a:gd name="connsiteY94" fmla="*/ 425598 h 2330613"/>
                <a:gd name="connsiteX95" fmla="*/ 7988300 w 8051800"/>
                <a:gd name="connsiteY95" fmla="*/ 406548 h 2330613"/>
                <a:gd name="connsiteX96" fmla="*/ 8007350 w 8051800"/>
                <a:gd name="connsiteY96" fmla="*/ 387498 h 2330613"/>
                <a:gd name="connsiteX97" fmla="*/ 8026400 w 8051800"/>
                <a:gd name="connsiteY97" fmla="*/ 349398 h 2330613"/>
                <a:gd name="connsiteX98" fmla="*/ 8045450 w 8051800"/>
                <a:gd name="connsiteY98" fmla="*/ 285898 h 2330613"/>
                <a:gd name="connsiteX99" fmla="*/ 8051800 w 8051800"/>
                <a:gd name="connsiteY99" fmla="*/ 247798 h 2330613"/>
                <a:gd name="connsiteX100" fmla="*/ 8045450 w 8051800"/>
                <a:gd name="connsiteY100" fmla="*/ 190648 h 2330613"/>
                <a:gd name="connsiteX101" fmla="*/ 8039100 w 8051800"/>
                <a:gd name="connsiteY101" fmla="*/ 171598 h 2330613"/>
                <a:gd name="connsiteX102" fmla="*/ 7994650 w 8051800"/>
                <a:gd name="connsiteY102" fmla="*/ 146198 h 2330613"/>
                <a:gd name="connsiteX103" fmla="*/ 7962900 w 8051800"/>
                <a:gd name="connsiteY103" fmla="*/ 133498 h 2330613"/>
                <a:gd name="connsiteX104" fmla="*/ 7943850 w 8051800"/>
                <a:gd name="connsiteY104" fmla="*/ 127148 h 2330613"/>
                <a:gd name="connsiteX105" fmla="*/ 7740650 w 8051800"/>
                <a:gd name="connsiteY105" fmla="*/ 108098 h 2330613"/>
                <a:gd name="connsiteX106" fmla="*/ 7315200 w 8051800"/>
                <a:gd name="connsiteY106" fmla="*/ 95398 h 2330613"/>
                <a:gd name="connsiteX107" fmla="*/ 7251700 w 8051800"/>
                <a:gd name="connsiteY107" fmla="*/ 89048 h 2330613"/>
                <a:gd name="connsiteX108" fmla="*/ 7105650 w 8051800"/>
                <a:gd name="connsiteY108" fmla="*/ 76348 h 2330613"/>
                <a:gd name="connsiteX109" fmla="*/ 6946900 w 8051800"/>
                <a:gd name="connsiteY109" fmla="*/ 82698 h 2330613"/>
                <a:gd name="connsiteX110" fmla="*/ 6597650 w 8051800"/>
                <a:gd name="connsiteY110" fmla="*/ 69998 h 2330613"/>
                <a:gd name="connsiteX111" fmla="*/ 6413500 w 8051800"/>
                <a:gd name="connsiteY111" fmla="*/ 57298 h 2330613"/>
                <a:gd name="connsiteX112" fmla="*/ 6083300 w 8051800"/>
                <a:gd name="connsiteY112" fmla="*/ 76348 h 2330613"/>
                <a:gd name="connsiteX113" fmla="*/ 5886450 w 8051800"/>
                <a:gd name="connsiteY113" fmla="*/ 69998 h 2330613"/>
                <a:gd name="connsiteX114" fmla="*/ 5810250 w 8051800"/>
                <a:gd name="connsiteY114" fmla="*/ 63648 h 2330613"/>
                <a:gd name="connsiteX115" fmla="*/ 5784850 w 8051800"/>
                <a:gd name="connsiteY115" fmla="*/ 57298 h 2330613"/>
                <a:gd name="connsiteX116" fmla="*/ 5740400 w 8051800"/>
                <a:gd name="connsiteY116" fmla="*/ 50948 h 2330613"/>
                <a:gd name="connsiteX117" fmla="*/ 5645150 w 8051800"/>
                <a:gd name="connsiteY117" fmla="*/ 44598 h 2330613"/>
                <a:gd name="connsiteX118" fmla="*/ 5568950 w 8051800"/>
                <a:gd name="connsiteY118" fmla="*/ 38248 h 2330613"/>
                <a:gd name="connsiteX119" fmla="*/ 5473700 w 8051800"/>
                <a:gd name="connsiteY119" fmla="*/ 31898 h 2330613"/>
                <a:gd name="connsiteX120" fmla="*/ 5422900 w 8051800"/>
                <a:gd name="connsiteY120" fmla="*/ 25548 h 2330613"/>
                <a:gd name="connsiteX121" fmla="*/ 5321300 w 8051800"/>
                <a:gd name="connsiteY121" fmla="*/ 19198 h 2330613"/>
                <a:gd name="connsiteX122" fmla="*/ 4800600 w 8051800"/>
                <a:gd name="connsiteY122" fmla="*/ 19198 h 2330613"/>
                <a:gd name="connsiteX123" fmla="*/ 4622800 w 8051800"/>
                <a:gd name="connsiteY123" fmla="*/ 25548 h 2330613"/>
                <a:gd name="connsiteX124" fmla="*/ 4375150 w 8051800"/>
                <a:gd name="connsiteY124" fmla="*/ 44598 h 2330613"/>
                <a:gd name="connsiteX125" fmla="*/ 4286250 w 8051800"/>
                <a:gd name="connsiteY125" fmla="*/ 50948 h 2330613"/>
                <a:gd name="connsiteX126" fmla="*/ 4254500 w 8051800"/>
                <a:gd name="connsiteY126" fmla="*/ 57298 h 2330613"/>
                <a:gd name="connsiteX127" fmla="*/ 4089400 w 8051800"/>
                <a:gd name="connsiteY127" fmla="*/ 69998 h 2330613"/>
                <a:gd name="connsiteX128" fmla="*/ 4064000 w 8051800"/>
                <a:gd name="connsiteY128" fmla="*/ 76348 h 2330613"/>
                <a:gd name="connsiteX129" fmla="*/ 3771900 w 8051800"/>
                <a:gd name="connsiteY129" fmla="*/ 101748 h 2330613"/>
                <a:gd name="connsiteX130" fmla="*/ 3644900 w 8051800"/>
                <a:gd name="connsiteY130" fmla="*/ 114448 h 2330613"/>
                <a:gd name="connsiteX131" fmla="*/ 2571750 w 8051800"/>
                <a:gd name="connsiteY131" fmla="*/ 114448 h 2330613"/>
                <a:gd name="connsiteX132" fmla="*/ 2463800 w 8051800"/>
                <a:gd name="connsiteY132" fmla="*/ 120798 h 2330613"/>
                <a:gd name="connsiteX133" fmla="*/ 2216150 w 8051800"/>
                <a:gd name="connsiteY133" fmla="*/ 133498 h 2330613"/>
                <a:gd name="connsiteX134" fmla="*/ 2095500 w 8051800"/>
                <a:gd name="connsiteY134" fmla="*/ 146198 h 2330613"/>
                <a:gd name="connsiteX135" fmla="*/ 1809750 w 8051800"/>
                <a:gd name="connsiteY135" fmla="*/ 165248 h 2330613"/>
                <a:gd name="connsiteX136" fmla="*/ 1676400 w 8051800"/>
                <a:gd name="connsiteY136" fmla="*/ 177948 h 2330613"/>
                <a:gd name="connsiteX137" fmla="*/ 1543050 w 8051800"/>
                <a:gd name="connsiteY137" fmla="*/ 184298 h 2330613"/>
                <a:gd name="connsiteX138" fmla="*/ 1244600 w 8051800"/>
                <a:gd name="connsiteY138" fmla="*/ 177948 h 2330613"/>
                <a:gd name="connsiteX139" fmla="*/ 1162050 w 8051800"/>
                <a:gd name="connsiteY139" fmla="*/ 171598 h 2330613"/>
                <a:gd name="connsiteX140" fmla="*/ 1016000 w 8051800"/>
                <a:gd name="connsiteY140" fmla="*/ 165248 h 2330613"/>
                <a:gd name="connsiteX141" fmla="*/ 590550 w 8051800"/>
                <a:gd name="connsiteY141" fmla="*/ 171598 h 2330613"/>
                <a:gd name="connsiteX142" fmla="*/ 482600 w 8051800"/>
                <a:gd name="connsiteY142" fmla="*/ 177948 h 2330613"/>
                <a:gd name="connsiteX143" fmla="*/ 387350 w 8051800"/>
                <a:gd name="connsiteY143" fmla="*/ 196998 h 2330613"/>
                <a:gd name="connsiteX144" fmla="*/ 349250 w 8051800"/>
                <a:gd name="connsiteY144" fmla="*/ 203348 h 2330613"/>
                <a:gd name="connsiteX145" fmla="*/ 304800 w 8051800"/>
                <a:gd name="connsiteY145" fmla="*/ 222398 h 2330613"/>
                <a:gd name="connsiteX146" fmla="*/ 260350 w 8051800"/>
                <a:gd name="connsiteY146" fmla="*/ 235098 h 2330613"/>
                <a:gd name="connsiteX147" fmla="*/ 241300 w 8051800"/>
                <a:gd name="connsiteY147" fmla="*/ 247798 h 2330613"/>
                <a:gd name="connsiteX148" fmla="*/ 215900 w 8051800"/>
                <a:gd name="connsiteY148" fmla="*/ 260498 h 2330613"/>
                <a:gd name="connsiteX149" fmla="*/ 158750 w 8051800"/>
                <a:gd name="connsiteY149" fmla="*/ 292248 h 2330613"/>
                <a:gd name="connsiteX150" fmla="*/ 127000 w 8051800"/>
                <a:gd name="connsiteY150" fmla="*/ 330348 h 2330613"/>
                <a:gd name="connsiteX151" fmla="*/ 95250 w 8051800"/>
                <a:gd name="connsiteY151" fmla="*/ 374798 h 2330613"/>
                <a:gd name="connsiteX152" fmla="*/ 76200 w 8051800"/>
                <a:gd name="connsiteY152" fmla="*/ 419248 h 2330613"/>
                <a:gd name="connsiteX153" fmla="*/ 69850 w 8051800"/>
                <a:gd name="connsiteY153" fmla="*/ 457348 h 2330613"/>
                <a:gd name="connsiteX154" fmla="*/ 57150 w 8051800"/>
                <a:gd name="connsiteY154" fmla="*/ 482748 h 2330613"/>
                <a:gd name="connsiteX155" fmla="*/ 38100 w 8051800"/>
                <a:gd name="connsiteY155" fmla="*/ 628798 h 2330613"/>
                <a:gd name="connsiteX156" fmla="*/ 31750 w 8051800"/>
                <a:gd name="connsiteY156" fmla="*/ 660548 h 2330613"/>
                <a:gd name="connsiteX157" fmla="*/ 25400 w 8051800"/>
                <a:gd name="connsiteY157" fmla="*/ 704998 h 2330613"/>
                <a:gd name="connsiteX158" fmla="*/ 19050 w 8051800"/>
                <a:gd name="connsiteY158" fmla="*/ 730398 h 2330613"/>
                <a:gd name="connsiteX159" fmla="*/ 0 w 8051800"/>
                <a:gd name="connsiteY159" fmla="*/ 812948 h 2330613"/>
                <a:gd name="connsiteX160" fmla="*/ 6350 w 8051800"/>
                <a:gd name="connsiteY160" fmla="*/ 1257448 h 2330613"/>
                <a:gd name="connsiteX161" fmla="*/ 12700 w 8051800"/>
                <a:gd name="connsiteY161" fmla="*/ 1282848 h 2330613"/>
                <a:gd name="connsiteX162" fmla="*/ 19050 w 8051800"/>
                <a:gd name="connsiteY162" fmla="*/ 1638448 h 2330613"/>
                <a:gd name="connsiteX163" fmla="*/ 25400 w 8051800"/>
                <a:gd name="connsiteY163" fmla="*/ 1676548 h 2330613"/>
                <a:gd name="connsiteX164" fmla="*/ 38100 w 8051800"/>
                <a:gd name="connsiteY164" fmla="*/ 1727348 h 2330613"/>
                <a:gd name="connsiteX165" fmla="*/ 44450 w 8051800"/>
                <a:gd name="connsiteY165" fmla="*/ 1803548 h 2330613"/>
                <a:gd name="connsiteX166" fmla="*/ 50800 w 8051800"/>
                <a:gd name="connsiteY166" fmla="*/ 1822598 h 2330613"/>
                <a:gd name="connsiteX167" fmla="*/ 63500 w 8051800"/>
                <a:gd name="connsiteY167" fmla="*/ 1873398 h 2330613"/>
                <a:gd name="connsiteX168" fmla="*/ 76200 w 8051800"/>
                <a:gd name="connsiteY168" fmla="*/ 1930548 h 2330613"/>
                <a:gd name="connsiteX169" fmla="*/ 88900 w 8051800"/>
                <a:gd name="connsiteY169" fmla="*/ 1955948 h 2330613"/>
                <a:gd name="connsiteX170" fmla="*/ 120650 w 8051800"/>
                <a:gd name="connsiteY170" fmla="*/ 2057548 h 2330613"/>
                <a:gd name="connsiteX171" fmla="*/ 139700 w 8051800"/>
                <a:gd name="connsiteY171" fmla="*/ 2089298 h 2330613"/>
                <a:gd name="connsiteX172" fmla="*/ 146050 w 8051800"/>
                <a:gd name="connsiteY172" fmla="*/ 2108348 h 2330613"/>
                <a:gd name="connsiteX173" fmla="*/ 158750 w 8051800"/>
                <a:gd name="connsiteY173" fmla="*/ 2127398 h 2330613"/>
                <a:gd name="connsiteX174" fmla="*/ 177800 w 8051800"/>
                <a:gd name="connsiteY174" fmla="*/ 2165498 h 2330613"/>
                <a:gd name="connsiteX175" fmla="*/ 196850 w 8051800"/>
                <a:gd name="connsiteY175" fmla="*/ 2248048 h 2330613"/>
                <a:gd name="connsiteX176" fmla="*/ 209550 w 8051800"/>
                <a:gd name="connsiteY176" fmla="*/ 2267098 h 2330613"/>
                <a:gd name="connsiteX177" fmla="*/ 215900 w 8051800"/>
                <a:gd name="connsiteY177" fmla="*/ 2286148 h 2330613"/>
                <a:gd name="connsiteX178" fmla="*/ 234950 w 8051800"/>
                <a:gd name="connsiteY178" fmla="*/ 2298848 h 2330613"/>
                <a:gd name="connsiteX179" fmla="*/ 254000 w 8051800"/>
                <a:gd name="connsiteY17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4756150 w 8051800"/>
                <a:gd name="connsiteY10" fmla="*/ 1930548 h 2330613"/>
                <a:gd name="connsiteX11" fmla="*/ 4826000 w 8051800"/>
                <a:gd name="connsiteY11" fmla="*/ 1917848 h 2330613"/>
                <a:gd name="connsiteX12" fmla="*/ 4857750 w 8051800"/>
                <a:gd name="connsiteY12" fmla="*/ 1905148 h 2330613"/>
                <a:gd name="connsiteX13" fmla="*/ 4914900 w 8051800"/>
                <a:gd name="connsiteY13" fmla="*/ 1892448 h 2330613"/>
                <a:gd name="connsiteX14" fmla="*/ 4953000 w 8051800"/>
                <a:gd name="connsiteY14" fmla="*/ 1879748 h 2330613"/>
                <a:gd name="connsiteX15" fmla="*/ 5010150 w 8051800"/>
                <a:gd name="connsiteY15" fmla="*/ 1867048 h 2330613"/>
                <a:gd name="connsiteX16" fmla="*/ 5041900 w 8051800"/>
                <a:gd name="connsiteY16" fmla="*/ 1854348 h 2330613"/>
                <a:gd name="connsiteX17" fmla="*/ 5086350 w 8051800"/>
                <a:gd name="connsiteY17" fmla="*/ 1847998 h 2330613"/>
                <a:gd name="connsiteX18" fmla="*/ 5168900 w 8051800"/>
                <a:gd name="connsiteY18" fmla="*/ 1835298 h 2330613"/>
                <a:gd name="connsiteX19" fmla="*/ 5213350 w 8051800"/>
                <a:gd name="connsiteY19" fmla="*/ 1822598 h 2330613"/>
                <a:gd name="connsiteX20" fmla="*/ 5289550 w 8051800"/>
                <a:gd name="connsiteY20" fmla="*/ 1803548 h 2330613"/>
                <a:gd name="connsiteX21" fmla="*/ 5308600 w 8051800"/>
                <a:gd name="connsiteY21" fmla="*/ 1797198 h 2330613"/>
                <a:gd name="connsiteX22" fmla="*/ 5334000 w 8051800"/>
                <a:gd name="connsiteY22" fmla="*/ 1790848 h 2330613"/>
                <a:gd name="connsiteX23" fmla="*/ 5372100 w 8051800"/>
                <a:gd name="connsiteY23" fmla="*/ 1778148 h 2330613"/>
                <a:gd name="connsiteX24" fmla="*/ 5435600 w 8051800"/>
                <a:gd name="connsiteY24" fmla="*/ 1771798 h 2330613"/>
                <a:gd name="connsiteX25" fmla="*/ 5480050 w 8051800"/>
                <a:gd name="connsiteY25" fmla="*/ 1765448 h 2330613"/>
                <a:gd name="connsiteX26" fmla="*/ 5556250 w 8051800"/>
                <a:gd name="connsiteY26" fmla="*/ 1746398 h 2330613"/>
                <a:gd name="connsiteX27" fmla="*/ 5581650 w 8051800"/>
                <a:gd name="connsiteY27" fmla="*/ 1740048 h 2330613"/>
                <a:gd name="connsiteX28" fmla="*/ 5619750 w 8051800"/>
                <a:gd name="connsiteY28" fmla="*/ 1733698 h 2330613"/>
                <a:gd name="connsiteX29" fmla="*/ 5676900 w 8051800"/>
                <a:gd name="connsiteY29" fmla="*/ 1714648 h 2330613"/>
                <a:gd name="connsiteX30" fmla="*/ 5708650 w 8051800"/>
                <a:gd name="connsiteY30" fmla="*/ 1701948 h 2330613"/>
                <a:gd name="connsiteX31" fmla="*/ 5734050 w 8051800"/>
                <a:gd name="connsiteY31" fmla="*/ 1695598 h 2330613"/>
                <a:gd name="connsiteX32" fmla="*/ 5803900 w 8051800"/>
                <a:gd name="connsiteY32" fmla="*/ 1682898 h 2330613"/>
                <a:gd name="connsiteX33" fmla="*/ 5854700 w 8051800"/>
                <a:gd name="connsiteY33" fmla="*/ 1657498 h 2330613"/>
                <a:gd name="connsiteX34" fmla="*/ 5911850 w 8051800"/>
                <a:gd name="connsiteY34" fmla="*/ 1638448 h 2330613"/>
                <a:gd name="connsiteX35" fmla="*/ 5930900 w 8051800"/>
                <a:gd name="connsiteY35" fmla="*/ 1632098 h 2330613"/>
                <a:gd name="connsiteX36" fmla="*/ 5969000 w 8051800"/>
                <a:gd name="connsiteY36" fmla="*/ 1613048 h 2330613"/>
                <a:gd name="connsiteX37" fmla="*/ 5994400 w 8051800"/>
                <a:gd name="connsiteY37" fmla="*/ 1606698 h 2330613"/>
                <a:gd name="connsiteX38" fmla="*/ 6026150 w 8051800"/>
                <a:gd name="connsiteY38" fmla="*/ 1593998 h 2330613"/>
                <a:gd name="connsiteX39" fmla="*/ 6064250 w 8051800"/>
                <a:gd name="connsiteY39" fmla="*/ 1581298 h 2330613"/>
                <a:gd name="connsiteX40" fmla="*/ 6096000 w 8051800"/>
                <a:gd name="connsiteY40" fmla="*/ 1568598 h 2330613"/>
                <a:gd name="connsiteX41" fmla="*/ 6127750 w 8051800"/>
                <a:gd name="connsiteY41" fmla="*/ 1562248 h 2330613"/>
                <a:gd name="connsiteX42" fmla="*/ 6184900 w 8051800"/>
                <a:gd name="connsiteY42" fmla="*/ 1536848 h 2330613"/>
                <a:gd name="connsiteX43" fmla="*/ 6210300 w 8051800"/>
                <a:gd name="connsiteY43" fmla="*/ 1530498 h 2330613"/>
                <a:gd name="connsiteX44" fmla="*/ 6292850 w 8051800"/>
                <a:gd name="connsiteY44" fmla="*/ 1505098 h 2330613"/>
                <a:gd name="connsiteX45" fmla="*/ 6318250 w 8051800"/>
                <a:gd name="connsiteY45" fmla="*/ 1492398 h 2330613"/>
                <a:gd name="connsiteX46" fmla="*/ 6369050 w 8051800"/>
                <a:gd name="connsiteY46" fmla="*/ 1473348 h 2330613"/>
                <a:gd name="connsiteX47" fmla="*/ 6413500 w 8051800"/>
                <a:gd name="connsiteY47" fmla="*/ 1447948 h 2330613"/>
                <a:gd name="connsiteX48" fmla="*/ 6464300 w 8051800"/>
                <a:gd name="connsiteY48" fmla="*/ 1422548 h 2330613"/>
                <a:gd name="connsiteX49" fmla="*/ 6483350 w 8051800"/>
                <a:gd name="connsiteY49" fmla="*/ 1409848 h 2330613"/>
                <a:gd name="connsiteX50" fmla="*/ 6521450 w 8051800"/>
                <a:gd name="connsiteY50" fmla="*/ 1397148 h 2330613"/>
                <a:gd name="connsiteX51" fmla="*/ 6565900 w 8051800"/>
                <a:gd name="connsiteY51" fmla="*/ 1365398 h 2330613"/>
                <a:gd name="connsiteX52" fmla="*/ 6610350 w 8051800"/>
                <a:gd name="connsiteY52" fmla="*/ 1346348 h 2330613"/>
                <a:gd name="connsiteX53" fmla="*/ 6635750 w 8051800"/>
                <a:gd name="connsiteY53" fmla="*/ 1327298 h 2330613"/>
                <a:gd name="connsiteX54" fmla="*/ 6654800 w 8051800"/>
                <a:gd name="connsiteY54" fmla="*/ 1320948 h 2330613"/>
                <a:gd name="connsiteX55" fmla="*/ 6699250 w 8051800"/>
                <a:gd name="connsiteY55" fmla="*/ 1295548 h 2330613"/>
                <a:gd name="connsiteX56" fmla="*/ 6743700 w 8051800"/>
                <a:gd name="connsiteY56" fmla="*/ 1263798 h 2330613"/>
                <a:gd name="connsiteX57" fmla="*/ 6807200 w 8051800"/>
                <a:gd name="connsiteY57" fmla="*/ 1232048 h 2330613"/>
                <a:gd name="connsiteX58" fmla="*/ 6838950 w 8051800"/>
                <a:gd name="connsiteY58" fmla="*/ 1219348 h 2330613"/>
                <a:gd name="connsiteX59" fmla="*/ 6864350 w 8051800"/>
                <a:gd name="connsiteY59" fmla="*/ 1200298 h 2330613"/>
                <a:gd name="connsiteX60" fmla="*/ 6902450 w 8051800"/>
                <a:gd name="connsiteY60" fmla="*/ 1187598 h 2330613"/>
                <a:gd name="connsiteX61" fmla="*/ 6934200 w 8051800"/>
                <a:gd name="connsiteY61" fmla="*/ 1168548 h 2330613"/>
                <a:gd name="connsiteX62" fmla="*/ 6959600 w 8051800"/>
                <a:gd name="connsiteY62" fmla="*/ 1149498 h 2330613"/>
                <a:gd name="connsiteX63" fmla="*/ 6991350 w 8051800"/>
                <a:gd name="connsiteY63" fmla="*/ 1136798 h 2330613"/>
                <a:gd name="connsiteX64" fmla="*/ 7016750 w 8051800"/>
                <a:gd name="connsiteY64" fmla="*/ 1124098 h 2330613"/>
                <a:gd name="connsiteX65" fmla="*/ 7048500 w 8051800"/>
                <a:gd name="connsiteY65" fmla="*/ 1111398 h 2330613"/>
                <a:gd name="connsiteX66" fmla="*/ 7099300 w 8051800"/>
                <a:gd name="connsiteY66" fmla="*/ 1085998 h 2330613"/>
                <a:gd name="connsiteX67" fmla="*/ 7137400 w 8051800"/>
                <a:gd name="connsiteY67" fmla="*/ 1066948 h 2330613"/>
                <a:gd name="connsiteX68" fmla="*/ 7169150 w 8051800"/>
                <a:gd name="connsiteY68" fmla="*/ 1041548 h 2330613"/>
                <a:gd name="connsiteX69" fmla="*/ 7188200 w 8051800"/>
                <a:gd name="connsiteY69" fmla="*/ 1035198 h 2330613"/>
                <a:gd name="connsiteX70" fmla="*/ 7213600 w 8051800"/>
                <a:gd name="connsiteY70" fmla="*/ 1016148 h 2330613"/>
                <a:gd name="connsiteX71" fmla="*/ 7239000 w 8051800"/>
                <a:gd name="connsiteY71" fmla="*/ 1003448 h 2330613"/>
                <a:gd name="connsiteX72" fmla="*/ 7264400 w 8051800"/>
                <a:gd name="connsiteY72" fmla="*/ 984398 h 2330613"/>
                <a:gd name="connsiteX73" fmla="*/ 7289800 w 8051800"/>
                <a:gd name="connsiteY73" fmla="*/ 971698 h 2330613"/>
                <a:gd name="connsiteX74" fmla="*/ 7353300 w 8051800"/>
                <a:gd name="connsiteY74" fmla="*/ 933598 h 2330613"/>
                <a:gd name="connsiteX75" fmla="*/ 7378700 w 8051800"/>
                <a:gd name="connsiteY75" fmla="*/ 920898 h 2330613"/>
                <a:gd name="connsiteX76" fmla="*/ 7423150 w 8051800"/>
                <a:gd name="connsiteY76" fmla="*/ 889148 h 2330613"/>
                <a:gd name="connsiteX77" fmla="*/ 7454900 w 8051800"/>
                <a:gd name="connsiteY77" fmla="*/ 870098 h 2330613"/>
                <a:gd name="connsiteX78" fmla="*/ 7493000 w 8051800"/>
                <a:gd name="connsiteY78" fmla="*/ 844698 h 2330613"/>
                <a:gd name="connsiteX79" fmla="*/ 7512050 w 8051800"/>
                <a:gd name="connsiteY79" fmla="*/ 831998 h 2330613"/>
                <a:gd name="connsiteX80" fmla="*/ 7537450 w 8051800"/>
                <a:gd name="connsiteY80" fmla="*/ 819298 h 2330613"/>
                <a:gd name="connsiteX81" fmla="*/ 7569200 w 8051800"/>
                <a:gd name="connsiteY81" fmla="*/ 793898 h 2330613"/>
                <a:gd name="connsiteX82" fmla="*/ 7588250 w 8051800"/>
                <a:gd name="connsiteY82" fmla="*/ 781198 h 2330613"/>
                <a:gd name="connsiteX83" fmla="*/ 7613650 w 8051800"/>
                <a:gd name="connsiteY83" fmla="*/ 762148 h 2330613"/>
                <a:gd name="connsiteX84" fmla="*/ 7639050 w 8051800"/>
                <a:gd name="connsiteY84" fmla="*/ 749448 h 2330613"/>
                <a:gd name="connsiteX85" fmla="*/ 7715250 w 8051800"/>
                <a:gd name="connsiteY85" fmla="*/ 679598 h 2330613"/>
                <a:gd name="connsiteX86" fmla="*/ 7747000 w 8051800"/>
                <a:gd name="connsiteY86" fmla="*/ 647848 h 2330613"/>
                <a:gd name="connsiteX87" fmla="*/ 7791450 w 8051800"/>
                <a:gd name="connsiteY87" fmla="*/ 609748 h 2330613"/>
                <a:gd name="connsiteX88" fmla="*/ 7804150 w 8051800"/>
                <a:gd name="connsiteY88" fmla="*/ 590698 h 2330613"/>
                <a:gd name="connsiteX89" fmla="*/ 7823200 w 8051800"/>
                <a:gd name="connsiteY89" fmla="*/ 577998 h 2330613"/>
                <a:gd name="connsiteX90" fmla="*/ 7842250 w 8051800"/>
                <a:gd name="connsiteY90" fmla="*/ 558948 h 2330613"/>
                <a:gd name="connsiteX91" fmla="*/ 7899400 w 8051800"/>
                <a:gd name="connsiteY91" fmla="*/ 508148 h 2330613"/>
                <a:gd name="connsiteX92" fmla="*/ 7912100 w 8051800"/>
                <a:gd name="connsiteY92" fmla="*/ 489098 h 2330613"/>
                <a:gd name="connsiteX93" fmla="*/ 7950200 w 8051800"/>
                <a:gd name="connsiteY93" fmla="*/ 463698 h 2330613"/>
                <a:gd name="connsiteX94" fmla="*/ 7975600 w 8051800"/>
                <a:gd name="connsiteY94" fmla="*/ 425598 h 2330613"/>
                <a:gd name="connsiteX95" fmla="*/ 7988300 w 8051800"/>
                <a:gd name="connsiteY95" fmla="*/ 406548 h 2330613"/>
                <a:gd name="connsiteX96" fmla="*/ 8007350 w 8051800"/>
                <a:gd name="connsiteY96" fmla="*/ 387498 h 2330613"/>
                <a:gd name="connsiteX97" fmla="*/ 8026400 w 8051800"/>
                <a:gd name="connsiteY97" fmla="*/ 349398 h 2330613"/>
                <a:gd name="connsiteX98" fmla="*/ 8045450 w 8051800"/>
                <a:gd name="connsiteY98" fmla="*/ 285898 h 2330613"/>
                <a:gd name="connsiteX99" fmla="*/ 8051800 w 8051800"/>
                <a:gd name="connsiteY99" fmla="*/ 247798 h 2330613"/>
                <a:gd name="connsiteX100" fmla="*/ 8045450 w 8051800"/>
                <a:gd name="connsiteY100" fmla="*/ 190648 h 2330613"/>
                <a:gd name="connsiteX101" fmla="*/ 8039100 w 8051800"/>
                <a:gd name="connsiteY101" fmla="*/ 171598 h 2330613"/>
                <a:gd name="connsiteX102" fmla="*/ 7994650 w 8051800"/>
                <a:gd name="connsiteY102" fmla="*/ 146198 h 2330613"/>
                <a:gd name="connsiteX103" fmla="*/ 7962900 w 8051800"/>
                <a:gd name="connsiteY103" fmla="*/ 133498 h 2330613"/>
                <a:gd name="connsiteX104" fmla="*/ 7943850 w 8051800"/>
                <a:gd name="connsiteY104" fmla="*/ 127148 h 2330613"/>
                <a:gd name="connsiteX105" fmla="*/ 7740650 w 8051800"/>
                <a:gd name="connsiteY105" fmla="*/ 108098 h 2330613"/>
                <a:gd name="connsiteX106" fmla="*/ 7315200 w 8051800"/>
                <a:gd name="connsiteY106" fmla="*/ 95398 h 2330613"/>
                <a:gd name="connsiteX107" fmla="*/ 7251700 w 8051800"/>
                <a:gd name="connsiteY107" fmla="*/ 89048 h 2330613"/>
                <a:gd name="connsiteX108" fmla="*/ 7105650 w 8051800"/>
                <a:gd name="connsiteY108" fmla="*/ 76348 h 2330613"/>
                <a:gd name="connsiteX109" fmla="*/ 6946900 w 8051800"/>
                <a:gd name="connsiteY109" fmla="*/ 82698 h 2330613"/>
                <a:gd name="connsiteX110" fmla="*/ 6597650 w 8051800"/>
                <a:gd name="connsiteY110" fmla="*/ 69998 h 2330613"/>
                <a:gd name="connsiteX111" fmla="*/ 6413500 w 8051800"/>
                <a:gd name="connsiteY111" fmla="*/ 57298 h 2330613"/>
                <a:gd name="connsiteX112" fmla="*/ 6083300 w 8051800"/>
                <a:gd name="connsiteY112" fmla="*/ 76348 h 2330613"/>
                <a:gd name="connsiteX113" fmla="*/ 5886450 w 8051800"/>
                <a:gd name="connsiteY113" fmla="*/ 69998 h 2330613"/>
                <a:gd name="connsiteX114" fmla="*/ 5810250 w 8051800"/>
                <a:gd name="connsiteY114" fmla="*/ 63648 h 2330613"/>
                <a:gd name="connsiteX115" fmla="*/ 5784850 w 8051800"/>
                <a:gd name="connsiteY115" fmla="*/ 57298 h 2330613"/>
                <a:gd name="connsiteX116" fmla="*/ 5740400 w 8051800"/>
                <a:gd name="connsiteY116" fmla="*/ 50948 h 2330613"/>
                <a:gd name="connsiteX117" fmla="*/ 5645150 w 8051800"/>
                <a:gd name="connsiteY117" fmla="*/ 44598 h 2330613"/>
                <a:gd name="connsiteX118" fmla="*/ 5568950 w 8051800"/>
                <a:gd name="connsiteY118" fmla="*/ 38248 h 2330613"/>
                <a:gd name="connsiteX119" fmla="*/ 5473700 w 8051800"/>
                <a:gd name="connsiteY119" fmla="*/ 31898 h 2330613"/>
                <a:gd name="connsiteX120" fmla="*/ 5422900 w 8051800"/>
                <a:gd name="connsiteY120" fmla="*/ 25548 h 2330613"/>
                <a:gd name="connsiteX121" fmla="*/ 5321300 w 8051800"/>
                <a:gd name="connsiteY121" fmla="*/ 19198 h 2330613"/>
                <a:gd name="connsiteX122" fmla="*/ 4800600 w 8051800"/>
                <a:gd name="connsiteY122" fmla="*/ 19198 h 2330613"/>
                <a:gd name="connsiteX123" fmla="*/ 4622800 w 8051800"/>
                <a:gd name="connsiteY123" fmla="*/ 25548 h 2330613"/>
                <a:gd name="connsiteX124" fmla="*/ 4375150 w 8051800"/>
                <a:gd name="connsiteY124" fmla="*/ 44598 h 2330613"/>
                <a:gd name="connsiteX125" fmla="*/ 4286250 w 8051800"/>
                <a:gd name="connsiteY125" fmla="*/ 50948 h 2330613"/>
                <a:gd name="connsiteX126" fmla="*/ 4254500 w 8051800"/>
                <a:gd name="connsiteY126" fmla="*/ 57298 h 2330613"/>
                <a:gd name="connsiteX127" fmla="*/ 4089400 w 8051800"/>
                <a:gd name="connsiteY127" fmla="*/ 69998 h 2330613"/>
                <a:gd name="connsiteX128" fmla="*/ 4064000 w 8051800"/>
                <a:gd name="connsiteY128" fmla="*/ 76348 h 2330613"/>
                <a:gd name="connsiteX129" fmla="*/ 3771900 w 8051800"/>
                <a:gd name="connsiteY129" fmla="*/ 101748 h 2330613"/>
                <a:gd name="connsiteX130" fmla="*/ 3644900 w 8051800"/>
                <a:gd name="connsiteY130" fmla="*/ 114448 h 2330613"/>
                <a:gd name="connsiteX131" fmla="*/ 2571750 w 8051800"/>
                <a:gd name="connsiteY131" fmla="*/ 114448 h 2330613"/>
                <a:gd name="connsiteX132" fmla="*/ 2463800 w 8051800"/>
                <a:gd name="connsiteY132" fmla="*/ 120798 h 2330613"/>
                <a:gd name="connsiteX133" fmla="*/ 2216150 w 8051800"/>
                <a:gd name="connsiteY133" fmla="*/ 133498 h 2330613"/>
                <a:gd name="connsiteX134" fmla="*/ 2095500 w 8051800"/>
                <a:gd name="connsiteY134" fmla="*/ 146198 h 2330613"/>
                <a:gd name="connsiteX135" fmla="*/ 1809750 w 8051800"/>
                <a:gd name="connsiteY135" fmla="*/ 165248 h 2330613"/>
                <a:gd name="connsiteX136" fmla="*/ 1676400 w 8051800"/>
                <a:gd name="connsiteY136" fmla="*/ 177948 h 2330613"/>
                <a:gd name="connsiteX137" fmla="*/ 1543050 w 8051800"/>
                <a:gd name="connsiteY137" fmla="*/ 184298 h 2330613"/>
                <a:gd name="connsiteX138" fmla="*/ 1244600 w 8051800"/>
                <a:gd name="connsiteY138" fmla="*/ 177948 h 2330613"/>
                <a:gd name="connsiteX139" fmla="*/ 1162050 w 8051800"/>
                <a:gd name="connsiteY139" fmla="*/ 171598 h 2330613"/>
                <a:gd name="connsiteX140" fmla="*/ 1016000 w 8051800"/>
                <a:gd name="connsiteY140" fmla="*/ 165248 h 2330613"/>
                <a:gd name="connsiteX141" fmla="*/ 590550 w 8051800"/>
                <a:gd name="connsiteY141" fmla="*/ 171598 h 2330613"/>
                <a:gd name="connsiteX142" fmla="*/ 482600 w 8051800"/>
                <a:gd name="connsiteY142" fmla="*/ 177948 h 2330613"/>
                <a:gd name="connsiteX143" fmla="*/ 387350 w 8051800"/>
                <a:gd name="connsiteY143" fmla="*/ 196998 h 2330613"/>
                <a:gd name="connsiteX144" fmla="*/ 349250 w 8051800"/>
                <a:gd name="connsiteY144" fmla="*/ 203348 h 2330613"/>
                <a:gd name="connsiteX145" fmla="*/ 304800 w 8051800"/>
                <a:gd name="connsiteY145" fmla="*/ 222398 h 2330613"/>
                <a:gd name="connsiteX146" fmla="*/ 260350 w 8051800"/>
                <a:gd name="connsiteY146" fmla="*/ 235098 h 2330613"/>
                <a:gd name="connsiteX147" fmla="*/ 241300 w 8051800"/>
                <a:gd name="connsiteY147" fmla="*/ 247798 h 2330613"/>
                <a:gd name="connsiteX148" fmla="*/ 215900 w 8051800"/>
                <a:gd name="connsiteY148" fmla="*/ 260498 h 2330613"/>
                <a:gd name="connsiteX149" fmla="*/ 158750 w 8051800"/>
                <a:gd name="connsiteY149" fmla="*/ 292248 h 2330613"/>
                <a:gd name="connsiteX150" fmla="*/ 127000 w 8051800"/>
                <a:gd name="connsiteY150" fmla="*/ 330348 h 2330613"/>
                <a:gd name="connsiteX151" fmla="*/ 95250 w 8051800"/>
                <a:gd name="connsiteY151" fmla="*/ 374798 h 2330613"/>
                <a:gd name="connsiteX152" fmla="*/ 76200 w 8051800"/>
                <a:gd name="connsiteY152" fmla="*/ 419248 h 2330613"/>
                <a:gd name="connsiteX153" fmla="*/ 69850 w 8051800"/>
                <a:gd name="connsiteY153" fmla="*/ 457348 h 2330613"/>
                <a:gd name="connsiteX154" fmla="*/ 57150 w 8051800"/>
                <a:gd name="connsiteY154" fmla="*/ 482748 h 2330613"/>
                <a:gd name="connsiteX155" fmla="*/ 38100 w 8051800"/>
                <a:gd name="connsiteY155" fmla="*/ 628798 h 2330613"/>
                <a:gd name="connsiteX156" fmla="*/ 31750 w 8051800"/>
                <a:gd name="connsiteY156" fmla="*/ 660548 h 2330613"/>
                <a:gd name="connsiteX157" fmla="*/ 25400 w 8051800"/>
                <a:gd name="connsiteY157" fmla="*/ 704998 h 2330613"/>
                <a:gd name="connsiteX158" fmla="*/ 19050 w 8051800"/>
                <a:gd name="connsiteY158" fmla="*/ 730398 h 2330613"/>
                <a:gd name="connsiteX159" fmla="*/ 0 w 8051800"/>
                <a:gd name="connsiteY159" fmla="*/ 812948 h 2330613"/>
                <a:gd name="connsiteX160" fmla="*/ 6350 w 8051800"/>
                <a:gd name="connsiteY160" fmla="*/ 1257448 h 2330613"/>
                <a:gd name="connsiteX161" fmla="*/ 12700 w 8051800"/>
                <a:gd name="connsiteY161" fmla="*/ 1282848 h 2330613"/>
                <a:gd name="connsiteX162" fmla="*/ 19050 w 8051800"/>
                <a:gd name="connsiteY162" fmla="*/ 1638448 h 2330613"/>
                <a:gd name="connsiteX163" fmla="*/ 25400 w 8051800"/>
                <a:gd name="connsiteY163" fmla="*/ 1676548 h 2330613"/>
                <a:gd name="connsiteX164" fmla="*/ 38100 w 8051800"/>
                <a:gd name="connsiteY164" fmla="*/ 1727348 h 2330613"/>
                <a:gd name="connsiteX165" fmla="*/ 44450 w 8051800"/>
                <a:gd name="connsiteY165" fmla="*/ 1803548 h 2330613"/>
                <a:gd name="connsiteX166" fmla="*/ 50800 w 8051800"/>
                <a:gd name="connsiteY166" fmla="*/ 1822598 h 2330613"/>
                <a:gd name="connsiteX167" fmla="*/ 63500 w 8051800"/>
                <a:gd name="connsiteY167" fmla="*/ 1873398 h 2330613"/>
                <a:gd name="connsiteX168" fmla="*/ 76200 w 8051800"/>
                <a:gd name="connsiteY168" fmla="*/ 1930548 h 2330613"/>
                <a:gd name="connsiteX169" fmla="*/ 88900 w 8051800"/>
                <a:gd name="connsiteY169" fmla="*/ 1955948 h 2330613"/>
                <a:gd name="connsiteX170" fmla="*/ 120650 w 8051800"/>
                <a:gd name="connsiteY170" fmla="*/ 2057548 h 2330613"/>
                <a:gd name="connsiteX171" fmla="*/ 139700 w 8051800"/>
                <a:gd name="connsiteY171" fmla="*/ 2089298 h 2330613"/>
                <a:gd name="connsiteX172" fmla="*/ 146050 w 8051800"/>
                <a:gd name="connsiteY172" fmla="*/ 2108348 h 2330613"/>
                <a:gd name="connsiteX173" fmla="*/ 158750 w 8051800"/>
                <a:gd name="connsiteY173" fmla="*/ 2127398 h 2330613"/>
                <a:gd name="connsiteX174" fmla="*/ 177800 w 8051800"/>
                <a:gd name="connsiteY174" fmla="*/ 2165498 h 2330613"/>
                <a:gd name="connsiteX175" fmla="*/ 196850 w 8051800"/>
                <a:gd name="connsiteY175" fmla="*/ 2248048 h 2330613"/>
                <a:gd name="connsiteX176" fmla="*/ 209550 w 8051800"/>
                <a:gd name="connsiteY176" fmla="*/ 2267098 h 2330613"/>
                <a:gd name="connsiteX177" fmla="*/ 215900 w 8051800"/>
                <a:gd name="connsiteY177" fmla="*/ 2286148 h 2330613"/>
                <a:gd name="connsiteX178" fmla="*/ 234950 w 8051800"/>
                <a:gd name="connsiteY178" fmla="*/ 2298848 h 2330613"/>
                <a:gd name="connsiteX179" fmla="*/ 254000 w 8051800"/>
                <a:gd name="connsiteY17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4826000 w 8051800"/>
                <a:gd name="connsiteY10" fmla="*/ 1917848 h 2330613"/>
                <a:gd name="connsiteX11" fmla="*/ 4857750 w 8051800"/>
                <a:gd name="connsiteY11" fmla="*/ 1905148 h 2330613"/>
                <a:gd name="connsiteX12" fmla="*/ 4914900 w 8051800"/>
                <a:gd name="connsiteY12" fmla="*/ 1892448 h 2330613"/>
                <a:gd name="connsiteX13" fmla="*/ 4953000 w 8051800"/>
                <a:gd name="connsiteY13" fmla="*/ 1879748 h 2330613"/>
                <a:gd name="connsiteX14" fmla="*/ 5010150 w 8051800"/>
                <a:gd name="connsiteY14" fmla="*/ 1867048 h 2330613"/>
                <a:gd name="connsiteX15" fmla="*/ 5041900 w 8051800"/>
                <a:gd name="connsiteY15" fmla="*/ 1854348 h 2330613"/>
                <a:gd name="connsiteX16" fmla="*/ 5086350 w 8051800"/>
                <a:gd name="connsiteY16" fmla="*/ 1847998 h 2330613"/>
                <a:gd name="connsiteX17" fmla="*/ 5168900 w 8051800"/>
                <a:gd name="connsiteY17" fmla="*/ 1835298 h 2330613"/>
                <a:gd name="connsiteX18" fmla="*/ 5213350 w 8051800"/>
                <a:gd name="connsiteY18" fmla="*/ 1822598 h 2330613"/>
                <a:gd name="connsiteX19" fmla="*/ 5289550 w 8051800"/>
                <a:gd name="connsiteY19" fmla="*/ 1803548 h 2330613"/>
                <a:gd name="connsiteX20" fmla="*/ 5308600 w 8051800"/>
                <a:gd name="connsiteY20" fmla="*/ 1797198 h 2330613"/>
                <a:gd name="connsiteX21" fmla="*/ 5334000 w 8051800"/>
                <a:gd name="connsiteY21" fmla="*/ 1790848 h 2330613"/>
                <a:gd name="connsiteX22" fmla="*/ 5372100 w 8051800"/>
                <a:gd name="connsiteY22" fmla="*/ 1778148 h 2330613"/>
                <a:gd name="connsiteX23" fmla="*/ 5435600 w 8051800"/>
                <a:gd name="connsiteY23" fmla="*/ 1771798 h 2330613"/>
                <a:gd name="connsiteX24" fmla="*/ 5480050 w 8051800"/>
                <a:gd name="connsiteY24" fmla="*/ 1765448 h 2330613"/>
                <a:gd name="connsiteX25" fmla="*/ 5556250 w 8051800"/>
                <a:gd name="connsiteY25" fmla="*/ 1746398 h 2330613"/>
                <a:gd name="connsiteX26" fmla="*/ 5581650 w 8051800"/>
                <a:gd name="connsiteY26" fmla="*/ 1740048 h 2330613"/>
                <a:gd name="connsiteX27" fmla="*/ 5619750 w 8051800"/>
                <a:gd name="connsiteY27" fmla="*/ 1733698 h 2330613"/>
                <a:gd name="connsiteX28" fmla="*/ 5676900 w 8051800"/>
                <a:gd name="connsiteY28" fmla="*/ 1714648 h 2330613"/>
                <a:gd name="connsiteX29" fmla="*/ 5708650 w 8051800"/>
                <a:gd name="connsiteY29" fmla="*/ 1701948 h 2330613"/>
                <a:gd name="connsiteX30" fmla="*/ 5734050 w 8051800"/>
                <a:gd name="connsiteY30" fmla="*/ 1695598 h 2330613"/>
                <a:gd name="connsiteX31" fmla="*/ 5803900 w 8051800"/>
                <a:gd name="connsiteY31" fmla="*/ 1682898 h 2330613"/>
                <a:gd name="connsiteX32" fmla="*/ 5854700 w 8051800"/>
                <a:gd name="connsiteY32" fmla="*/ 1657498 h 2330613"/>
                <a:gd name="connsiteX33" fmla="*/ 5911850 w 8051800"/>
                <a:gd name="connsiteY33" fmla="*/ 1638448 h 2330613"/>
                <a:gd name="connsiteX34" fmla="*/ 5930900 w 8051800"/>
                <a:gd name="connsiteY34" fmla="*/ 1632098 h 2330613"/>
                <a:gd name="connsiteX35" fmla="*/ 5969000 w 8051800"/>
                <a:gd name="connsiteY35" fmla="*/ 1613048 h 2330613"/>
                <a:gd name="connsiteX36" fmla="*/ 5994400 w 8051800"/>
                <a:gd name="connsiteY36" fmla="*/ 1606698 h 2330613"/>
                <a:gd name="connsiteX37" fmla="*/ 6026150 w 8051800"/>
                <a:gd name="connsiteY37" fmla="*/ 1593998 h 2330613"/>
                <a:gd name="connsiteX38" fmla="*/ 6064250 w 8051800"/>
                <a:gd name="connsiteY38" fmla="*/ 1581298 h 2330613"/>
                <a:gd name="connsiteX39" fmla="*/ 6096000 w 8051800"/>
                <a:gd name="connsiteY39" fmla="*/ 1568598 h 2330613"/>
                <a:gd name="connsiteX40" fmla="*/ 6127750 w 8051800"/>
                <a:gd name="connsiteY40" fmla="*/ 1562248 h 2330613"/>
                <a:gd name="connsiteX41" fmla="*/ 6184900 w 8051800"/>
                <a:gd name="connsiteY41" fmla="*/ 1536848 h 2330613"/>
                <a:gd name="connsiteX42" fmla="*/ 6210300 w 8051800"/>
                <a:gd name="connsiteY42" fmla="*/ 1530498 h 2330613"/>
                <a:gd name="connsiteX43" fmla="*/ 6292850 w 8051800"/>
                <a:gd name="connsiteY43" fmla="*/ 1505098 h 2330613"/>
                <a:gd name="connsiteX44" fmla="*/ 6318250 w 8051800"/>
                <a:gd name="connsiteY44" fmla="*/ 1492398 h 2330613"/>
                <a:gd name="connsiteX45" fmla="*/ 6369050 w 8051800"/>
                <a:gd name="connsiteY45" fmla="*/ 1473348 h 2330613"/>
                <a:gd name="connsiteX46" fmla="*/ 6413500 w 8051800"/>
                <a:gd name="connsiteY46" fmla="*/ 1447948 h 2330613"/>
                <a:gd name="connsiteX47" fmla="*/ 6464300 w 8051800"/>
                <a:gd name="connsiteY47" fmla="*/ 1422548 h 2330613"/>
                <a:gd name="connsiteX48" fmla="*/ 6483350 w 8051800"/>
                <a:gd name="connsiteY48" fmla="*/ 1409848 h 2330613"/>
                <a:gd name="connsiteX49" fmla="*/ 6521450 w 8051800"/>
                <a:gd name="connsiteY49" fmla="*/ 1397148 h 2330613"/>
                <a:gd name="connsiteX50" fmla="*/ 6565900 w 8051800"/>
                <a:gd name="connsiteY50" fmla="*/ 1365398 h 2330613"/>
                <a:gd name="connsiteX51" fmla="*/ 6610350 w 8051800"/>
                <a:gd name="connsiteY51" fmla="*/ 1346348 h 2330613"/>
                <a:gd name="connsiteX52" fmla="*/ 6635750 w 8051800"/>
                <a:gd name="connsiteY52" fmla="*/ 1327298 h 2330613"/>
                <a:gd name="connsiteX53" fmla="*/ 6654800 w 8051800"/>
                <a:gd name="connsiteY53" fmla="*/ 1320948 h 2330613"/>
                <a:gd name="connsiteX54" fmla="*/ 6699250 w 8051800"/>
                <a:gd name="connsiteY54" fmla="*/ 1295548 h 2330613"/>
                <a:gd name="connsiteX55" fmla="*/ 6743700 w 8051800"/>
                <a:gd name="connsiteY55" fmla="*/ 1263798 h 2330613"/>
                <a:gd name="connsiteX56" fmla="*/ 6807200 w 8051800"/>
                <a:gd name="connsiteY56" fmla="*/ 1232048 h 2330613"/>
                <a:gd name="connsiteX57" fmla="*/ 6838950 w 8051800"/>
                <a:gd name="connsiteY57" fmla="*/ 1219348 h 2330613"/>
                <a:gd name="connsiteX58" fmla="*/ 6864350 w 8051800"/>
                <a:gd name="connsiteY58" fmla="*/ 1200298 h 2330613"/>
                <a:gd name="connsiteX59" fmla="*/ 6902450 w 8051800"/>
                <a:gd name="connsiteY59" fmla="*/ 1187598 h 2330613"/>
                <a:gd name="connsiteX60" fmla="*/ 6934200 w 8051800"/>
                <a:gd name="connsiteY60" fmla="*/ 1168548 h 2330613"/>
                <a:gd name="connsiteX61" fmla="*/ 6959600 w 8051800"/>
                <a:gd name="connsiteY61" fmla="*/ 1149498 h 2330613"/>
                <a:gd name="connsiteX62" fmla="*/ 6991350 w 8051800"/>
                <a:gd name="connsiteY62" fmla="*/ 1136798 h 2330613"/>
                <a:gd name="connsiteX63" fmla="*/ 7016750 w 8051800"/>
                <a:gd name="connsiteY63" fmla="*/ 1124098 h 2330613"/>
                <a:gd name="connsiteX64" fmla="*/ 7048500 w 8051800"/>
                <a:gd name="connsiteY64" fmla="*/ 1111398 h 2330613"/>
                <a:gd name="connsiteX65" fmla="*/ 7099300 w 8051800"/>
                <a:gd name="connsiteY65" fmla="*/ 1085998 h 2330613"/>
                <a:gd name="connsiteX66" fmla="*/ 7137400 w 8051800"/>
                <a:gd name="connsiteY66" fmla="*/ 1066948 h 2330613"/>
                <a:gd name="connsiteX67" fmla="*/ 7169150 w 8051800"/>
                <a:gd name="connsiteY67" fmla="*/ 1041548 h 2330613"/>
                <a:gd name="connsiteX68" fmla="*/ 7188200 w 8051800"/>
                <a:gd name="connsiteY68" fmla="*/ 1035198 h 2330613"/>
                <a:gd name="connsiteX69" fmla="*/ 7213600 w 8051800"/>
                <a:gd name="connsiteY69" fmla="*/ 1016148 h 2330613"/>
                <a:gd name="connsiteX70" fmla="*/ 7239000 w 8051800"/>
                <a:gd name="connsiteY70" fmla="*/ 1003448 h 2330613"/>
                <a:gd name="connsiteX71" fmla="*/ 7264400 w 8051800"/>
                <a:gd name="connsiteY71" fmla="*/ 984398 h 2330613"/>
                <a:gd name="connsiteX72" fmla="*/ 7289800 w 8051800"/>
                <a:gd name="connsiteY72" fmla="*/ 971698 h 2330613"/>
                <a:gd name="connsiteX73" fmla="*/ 7353300 w 8051800"/>
                <a:gd name="connsiteY73" fmla="*/ 933598 h 2330613"/>
                <a:gd name="connsiteX74" fmla="*/ 7378700 w 8051800"/>
                <a:gd name="connsiteY74" fmla="*/ 920898 h 2330613"/>
                <a:gd name="connsiteX75" fmla="*/ 7423150 w 8051800"/>
                <a:gd name="connsiteY75" fmla="*/ 889148 h 2330613"/>
                <a:gd name="connsiteX76" fmla="*/ 7454900 w 8051800"/>
                <a:gd name="connsiteY76" fmla="*/ 870098 h 2330613"/>
                <a:gd name="connsiteX77" fmla="*/ 7493000 w 8051800"/>
                <a:gd name="connsiteY77" fmla="*/ 844698 h 2330613"/>
                <a:gd name="connsiteX78" fmla="*/ 7512050 w 8051800"/>
                <a:gd name="connsiteY78" fmla="*/ 831998 h 2330613"/>
                <a:gd name="connsiteX79" fmla="*/ 7537450 w 8051800"/>
                <a:gd name="connsiteY79" fmla="*/ 819298 h 2330613"/>
                <a:gd name="connsiteX80" fmla="*/ 7569200 w 8051800"/>
                <a:gd name="connsiteY80" fmla="*/ 793898 h 2330613"/>
                <a:gd name="connsiteX81" fmla="*/ 7588250 w 8051800"/>
                <a:gd name="connsiteY81" fmla="*/ 781198 h 2330613"/>
                <a:gd name="connsiteX82" fmla="*/ 7613650 w 8051800"/>
                <a:gd name="connsiteY82" fmla="*/ 762148 h 2330613"/>
                <a:gd name="connsiteX83" fmla="*/ 7639050 w 8051800"/>
                <a:gd name="connsiteY83" fmla="*/ 749448 h 2330613"/>
                <a:gd name="connsiteX84" fmla="*/ 7715250 w 8051800"/>
                <a:gd name="connsiteY84" fmla="*/ 679598 h 2330613"/>
                <a:gd name="connsiteX85" fmla="*/ 7747000 w 8051800"/>
                <a:gd name="connsiteY85" fmla="*/ 647848 h 2330613"/>
                <a:gd name="connsiteX86" fmla="*/ 7791450 w 8051800"/>
                <a:gd name="connsiteY86" fmla="*/ 609748 h 2330613"/>
                <a:gd name="connsiteX87" fmla="*/ 7804150 w 8051800"/>
                <a:gd name="connsiteY87" fmla="*/ 590698 h 2330613"/>
                <a:gd name="connsiteX88" fmla="*/ 7823200 w 8051800"/>
                <a:gd name="connsiteY88" fmla="*/ 577998 h 2330613"/>
                <a:gd name="connsiteX89" fmla="*/ 7842250 w 8051800"/>
                <a:gd name="connsiteY89" fmla="*/ 558948 h 2330613"/>
                <a:gd name="connsiteX90" fmla="*/ 7899400 w 8051800"/>
                <a:gd name="connsiteY90" fmla="*/ 508148 h 2330613"/>
                <a:gd name="connsiteX91" fmla="*/ 7912100 w 8051800"/>
                <a:gd name="connsiteY91" fmla="*/ 489098 h 2330613"/>
                <a:gd name="connsiteX92" fmla="*/ 7950200 w 8051800"/>
                <a:gd name="connsiteY92" fmla="*/ 463698 h 2330613"/>
                <a:gd name="connsiteX93" fmla="*/ 7975600 w 8051800"/>
                <a:gd name="connsiteY93" fmla="*/ 425598 h 2330613"/>
                <a:gd name="connsiteX94" fmla="*/ 7988300 w 8051800"/>
                <a:gd name="connsiteY94" fmla="*/ 406548 h 2330613"/>
                <a:gd name="connsiteX95" fmla="*/ 8007350 w 8051800"/>
                <a:gd name="connsiteY95" fmla="*/ 387498 h 2330613"/>
                <a:gd name="connsiteX96" fmla="*/ 8026400 w 8051800"/>
                <a:gd name="connsiteY96" fmla="*/ 349398 h 2330613"/>
                <a:gd name="connsiteX97" fmla="*/ 8045450 w 8051800"/>
                <a:gd name="connsiteY97" fmla="*/ 285898 h 2330613"/>
                <a:gd name="connsiteX98" fmla="*/ 8051800 w 8051800"/>
                <a:gd name="connsiteY98" fmla="*/ 247798 h 2330613"/>
                <a:gd name="connsiteX99" fmla="*/ 8045450 w 8051800"/>
                <a:gd name="connsiteY99" fmla="*/ 190648 h 2330613"/>
                <a:gd name="connsiteX100" fmla="*/ 8039100 w 8051800"/>
                <a:gd name="connsiteY100" fmla="*/ 171598 h 2330613"/>
                <a:gd name="connsiteX101" fmla="*/ 7994650 w 8051800"/>
                <a:gd name="connsiteY101" fmla="*/ 146198 h 2330613"/>
                <a:gd name="connsiteX102" fmla="*/ 7962900 w 8051800"/>
                <a:gd name="connsiteY102" fmla="*/ 133498 h 2330613"/>
                <a:gd name="connsiteX103" fmla="*/ 7943850 w 8051800"/>
                <a:gd name="connsiteY103" fmla="*/ 127148 h 2330613"/>
                <a:gd name="connsiteX104" fmla="*/ 7740650 w 8051800"/>
                <a:gd name="connsiteY104" fmla="*/ 108098 h 2330613"/>
                <a:gd name="connsiteX105" fmla="*/ 7315200 w 8051800"/>
                <a:gd name="connsiteY105" fmla="*/ 95398 h 2330613"/>
                <a:gd name="connsiteX106" fmla="*/ 7251700 w 8051800"/>
                <a:gd name="connsiteY106" fmla="*/ 89048 h 2330613"/>
                <a:gd name="connsiteX107" fmla="*/ 7105650 w 8051800"/>
                <a:gd name="connsiteY107" fmla="*/ 76348 h 2330613"/>
                <a:gd name="connsiteX108" fmla="*/ 6946900 w 8051800"/>
                <a:gd name="connsiteY108" fmla="*/ 82698 h 2330613"/>
                <a:gd name="connsiteX109" fmla="*/ 6597650 w 8051800"/>
                <a:gd name="connsiteY109" fmla="*/ 69998 h 2330613"/>
                <a:gd name="connsiteX110" fmla="*/ 6413500 w 8051800"/>
                <a:gd name="connsiteY110" fmla="*/ 57298 h 2330613"/>
                <a:gd name="connsiteX111" fmla="*/ 6083300 w 8051800"/>
                <a:gd name="connsiteY111" fmla="*/ 76348 h 2330613"/>
                <a:gd name="connsiteX112" fmla="*/ 5886450 w 8051800"/>
                <a:gd name="connsiteY112" fmla="*/ 69998 h 2330613"/>
                <a:gd name="connsiteX113" fmla="*/ 5810250 w 8051800"/>
                <a:gd name="connsiteY113" fmla="*/ 63648 h 2330613"/>
                <a:gd name="connsiteX114" fmla="*/ 5784850 w 8051800"/>
                <a:gd name="connsiteY114" fmla="*/ 57298 h 2330613"/>
                <a:gd name="connsiteX115" fmla="*/ 5740400 w 8051800"/>
                <a:gd name="connsiteY115" fmla="*/ 50948 h 2330613"/>
                <a:gd name="connsiteX116" fmla="*/ 5645150 w 8051800"/>
                <a:gd name="connsiteY116" fmla="*/ 44598 h 2330613"/>
                <a:gd name="connsiteX117" fmla="*/ 5568950 w 8051800"/>
                <a:gd name="connsiteY117" fmla="*/ 38248 h 2330613"/>
                <a:gd name="connsiteX118" fmla="*/ 5473700 w 8051800"/>
                <a:gd name="connsiteY118" fmla="*/ 31898 h 2330613"/>
                <a:gd name="connsiteX119" fmla="*/ 5422900 w 8051800"/>
                <a:gd name="connsiteY119" fmla="*/ 25548 h 2330613"/>
                <a:gd name="connsiteX120" fmla="*/ 5321300 w 8051800"/>
                <a:gd name="connsiteY120" fmla="*/ 19198 h 2330613"/>
                <a:gd name="connsiteX121" fmla="*/ 4800600 w 8051800"/>
                <a:gd name="connsiteY121" fmla="*/ 19198 h 2330613"/>
                <a:gd name="connsiteX122" fmla="*/ 4622800 w 8051800"/>
                <a:gd name="connsiteY122" fmla="*/ 25548 h 2330613"/>
                <a:gd name="connsiteX123" fmla="*/ 4375150 w 8051800"/>
                <a:gd name="connsiteY123" fmla="*/ 44598 h 2330613"/>
                <a:gd name="connsiteX124" fmla="*/ 4286250 w 8051800"/>
                <a:gd name="connsiteY124" fmla="*/ 50948 h 2330613"/>
                <a:gd name="connsiteX125" fmla="*/ 4254500 w 8051800"/>
                <a:gd name="connsiteY125" fmla="*/ 57298 h 2330613"/>
                <a:gd name="connsiteX126" fmla="*/ 4089400 w 8051800"/>
                <a:gd name="connsiteY126" fmla="*/ 69998 h 2330613"/>
                <a:gd name="connsiteX127" fmla="*/ 4064000 w 8051800"/>
                <a:gd name="connsiteY127" fmla="*/ 76348 h 2330613"/>
                <a:gd name="connsiteX128" fmla="*/ 3771900 w 8051800"/>
                <a:gd name="connsiteY128" fmla="*/ 101748 h 2330613"/>
                <a:gd name="connsiteX129" fmla="*/ 3644900 w 8051800"/>
                <a:gd name="connsiteY129" fmla="*/ 114448 h 2330613"/>
                <a:gd name="connsiteX130" fmla="*/ 2571750 w 8051800"/>
                <a:gd name="connsiteY130" fmla="*/ 114448 h 2330613"/>
                <a:gd name="connsiteX131" fmla="*/ 2463800 w 8051800"/>
                <a:gd name="connsiteY131" fmla="*/ 120798 h 2330613"/>
                <a:gd name="connsiteX132" fmla="*/ 2216150 w 8051800"/>
                <a:gd name="connsiteY132" fmla="*/ 133498 h 2330613"/>
                <a:gd name="connsiteX133" fmla="*/ 2095500 w 8051800"/>
                <a:gd name="connsiteY133" fmla="*/ 146198 h 2330613"/>
                <a:gd name="connsiteX134" fmla="*/ 1809750 w 8051800"/>
                <a:gd name="connsiteY134" fmla="*/ 165248 h 2330613"/>
                <a:gd name="connsiteX135" fmla="*/ 1676400 w 8051800"/>
                <a:gd name="connsiteY135" fmla="*/ 177948 h 2330613"/>
                <a:gd name="connsiteX136" fmla="*/ 1543050 w 8051800"/>
                <a:gd name="connsiteY136" fmla="*/ 184298 h 2330613"/>
                <a:gd name="connsiteX137" fmla="*/ 1244600 w 8051800"/>
                <a:gd name="connsiteY137" fmla="*/ 177948 h 2330613"/>
                <a:gd name="connsiteX138" fmla="*/ 1162050 w 8051800"/>
                <a:gd name="connsiteY138" fmla="*/ 171598 h 2330613"/>
                <a:gd name="connsiteX139" fmla="*/ 1016000 w 8051800"/>
                <a:gd name="connsiteY139" fmla="*/ 165248 h 2330613"/>
                <a:gd name="connsiteX140" fmla="*/ 590550 w 8051800"/>
                <a:gd name="connsiteY140" fmla="*/ 171598 h 2330613"/>
                <a:gd name="connsiteX141" fmla="*/ 482600 w 8051800"/>
                <a:gd name="connsiteY141" fmla="*/ 177948 h 2330613"/>
                <a:gd name="connsiteX142" fmla="*/ 387350 w 8051800"/>
                <a:gd name="connsiteY142" fmla="*/ 196998 h 2330613"/>
                <a:gd name="connsiteX143" fmla="*/ 349250 w 8051800"/>
                <a:gd name="connsiteY143" fmla="*/ 203348 h 2330613"/>
                <a:gd name="connsiteX144" fmla="*/ 304800 w 8051800"/>
                <a:gd name="connsiteY144" fmla="*/ 222398 h 2330613"/>
                <a:gd name="connsiteX145" fmla="*/ 260350 w 8051800"/>
                <a:gd name="connsiteY145" fmla="*/ 235098 h 2330613"/>
                <a:gd name="connsiteX146" fmla="*/ 241300 w 8051800"/>
                <a:gd name="connsiteY146" fmla="*/ 247798 h 2330613"/>
                <a:gd name="connsiteX147" fmla="*/ 215900 w 8051800"/>
                <a:gd name="connsiteY147" fmla="*/ 260498 h 2330613"/>
                <a:gd name="connsiteX148" fmla="*/ 158750 w 8051800"/>
                <a:gd name="connsiteY148" fmla="*/ 292248 h 2330613"/>
                <a:gd name="connsiteX149" fmla="*/ 127000 w 8051800"/>
                <a:gd name="connsiteY149" fmla="*/ 330348 h 2330613"/>
                <a:gd name="connsiteX150" fmla="*/ 95250 w 8051800"/>
                <a:gd name="connsiteY150" fmla="*/ 374798 h 2330613"/>
                <a:gd name="connsiteX151" fmla="*/ 76200 w 8051800"/>
                <a:gd name="connsiteY151" fmla="*/ 419248 h 2330613"/>
                <a:gd name="connsiteX152" fmla="*/ 69850 w 8051800"/>
                <a:gd name="connsiteY152" fmla="*/ 457348 h 2330613"/>
                <a:gd name="connsiteX153" fmla="*/ 57150 w 8051800"/>
                <a:gd name="connsiteY153" fmla="*/ 482748 h 2330613"/>
                <a:gd name="connsiteX154" fmla="*/ 38100 w 8051800"/>
                <a:gd name="connsiteY154" fmla="*/ 628798 h 2330613"/>
                <a:gd name="connsiteX155" fmla="*/ 31750 w 8051800"/>
                <a:gd name="connsiteY155" fmla="*/ 660548 h 2330613"/>
                <a:gd name="connsiteX156" fmla="*/ 25400 w 8051800"/>
                <a:gd name="connsiteY156" fmla="*/ 704998 h 2330613"/>
                <a:gd name="connsiteX157" fmla="*/ 19050 w 8051800"/>
                <a:gd name="connsiteY157" fmla="*/ 730398 h 2330613"/>
                <a:gd name="connsiteX158" fmla="*/ 0 w 8051800"/>
                <a:gd name="connsiteY158" fmla="*/ 812948 h 2330613"/>
                <a:gd name="connsiteX159" fmla="*/ 6350 w 8051800"/>
                <a:gd name="connsiteY159" fmla="*/ 1257448 h 2330613"/>
                <a:gd name="connsiteX160" fmla="*/ 12700 w 8051800"/>
                <a:gd name="connsiteY160" fmla="*/ 1282848 h 2330613"/>
                <a:gd name="connsiteX161" fmla="*/ 19050 w 8051800"/>
                <a:gd name="connsiteY161" fmla="*/ 1638448 h 2330613"/>
                <a:gd name="connsiteX162" fmla="*/ 25400 w 8051800"/>
                <a:gd name="connsiteY162" fmla="*/ 1676548 h 2330613"/>
                <a:gd name="connsiteX163" fmla="*/ 38100 w 8051800"/>
                <a:gd name="connsiteY163" fmla="*/ 1727348 h 2330613"/>
                <a:gd name="connsiteX164" fmla="*/ 44450 w 8051800"/>
                <a:gd name="connsiteY164" fmla="*/ 1803548 h 2330613"/>
                <a:gd name="connsiteX165" fmla="*/ 50800 w 8051800"/>
                <a:gd name="connsiteY165" fmla="*/ 1822598 h 2330613"/>
                <a:gd name="connsiteX166" fmla="*/ 63500 w 8051800"/>
                <a:gd name="connsiteY166" fmla="*/ 1873398 h 2330613"/>
                <a:gd name="connsiteX167" fmla="*/ 76200 w 8051800"/>
                <a:gd name="connsiteY167" fmla="*/ 1930548 h 2330613"/>
                <a:gd name="connsiteX168" fmla="*/ 88900 w 8051800"/>
                <a:gd name="connsiteY168" fmla="*/ 1955948 h 2330613"/>
                <a:gd name="connsiteX169" fmla="*/ 120650 w 8051800"/>
                <a:gd name="connsiteY169" fmla="*/ 2057548 h 2330613"/>
                <a:gd name="connsiteX170" fmla="*/ 139700 w 8051800"/>
                <a:gd name="connsiteY170" fmla="*/ 2089298 h 2330613"/>
                <a:gd name="connsiteX171" fmla="*/ 146050 w 8051800"/>
                <a:gd name="connsiteY171" fmla="*/ 2108348 h 2330613"/>
                <a:gd name="connsiteX172" fmla="*/ 158750 w 8051800"/>
                <a:gd name="connsiteY172" fmla="*/ 2127398 h 2330613"/>
                <a:gd name="connsiteX173" fmla="*/ 177800 w 8051800"/>
                <a:gd name="connsiteY173" fmla="*/ 2165498 h 2330613"/>
                <a:gd name="connsiteX174" fmla="*/ 196850 w 8051800"/>
                <a:gd name="connsiteY174" fmla="*/ 2248048 h 2330613"/>
                <a:gd name="connsiteX175" fmla="*/ 209550 w 8051800"/>
                <a:gd name="connsiteY175" fmla="*/ 2267098 h 2330613"/>
                <a:gd name="connsiteX176" fmla="*/ 215900 w 8051800"/>
                <a:gd name="connsiteY176" fmla="*/ 2286148 h 2330613"/>
                <a:gd name="connsiteX177" fmla="*/ 234950 w 8051800"/>
                <a:gd name="connsiteY177" fmla="*/ 2298848 h 2330613"/>
                <a:gd name="connsiteX178" fmla="*/ 254000 w 8051800"/>
                <a:gd name="connsiteY17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4857750 w 8051800"/>
                <a:gd name="connsiteY10" fmla="*/ 1905148 h 2330613"/>
                <a:gd name="connsiteX11" fmla="*/ 4914900 w 8051800"/>
                <a:gd name="connsiteY11" fmla="*/ 1892448 h 2330613"/>
                <a:gd name="connsiteX12" fmla="*/ 4953000 w 8051800"/>
                <a:gd name="connsiteY12" fmla="*/ 1879748 h 2330613"/>
                <a:gd name="connsiteX13" fmla="*/ 5010150 w 8051800"/>
                <a:gd name="connsiteY13" fmla="*/ 1867048 h 2330613"/>
                <a:gd name="connsiteX14" fmla="*/ 5041900 w 8051800"/>
                <a:gd name="connsiteY14" fmla="*/ 1854348 h 2330613"/>
                <a:gd name="connsiteX15" fmla="*/ 5086350 w 8051800"/>
                <a:gd name="connsiteY15" fmla="*/ 1847998 h 2330613"/>
                <a:gd name="connsiteX16" fmla="*/ 5168900 w 8051800"/>
                <a:gd name="connsiteY16" fmla="*/ 1835298 h 2330613"/>
                <a:gd name="connsiteX17" fmla="*/ 5213350 w 8051800"/>
                <a:gd name="connsiteY17" fmla="*/ 1822598 h 2330613"/>
                <a:gd name="connsiteX18" fmla="*/ 5289550 w 8051800"/>
                <a:gd name="connsiteY18" fmla="*/ 1803548 h 2330613"/>
                <a:gd name="connsiteX19" fmla="*/ 5308600 w 8051800"/>
                <a:gd name="connsiteY19" fmla="*/ 1797198 h 2330613"/>
                <a:gd name="connsiteX20" fmla="*/ 5334000 w 8051800"/>
                <a:gd name="connsiteY20" fmla="*/ 1790848 h 2330613"/>
                <a:gd name="connsiteX21" fmla="*/ 5372100 w 8051800"/>
                <a:gd name="connsiteY21" fmla="*/ 1778148 h 2330613"/>
                <a:gd name="connsiteX22" fmla="*/ 5435600 w 8051800"/>
                <a:gd name="connsiteY22" fmla="*/ 1771798 h 2330613"/>
                <a:gd name="connsiteX23" fmla="*/ 5480050 w 8051800"/>
                <a:gd name="connsiteY23" fmla="*/ 1765448 h 2330613"/>
                <a:gd name="connsiteX24" fmla="*/ 5556250 w 8051800"/>
                <a:gd name="connsiteY24" fmla="*/ 1746398 h 2330613"/>
                <a:gd name="connsiteX25" fmla="*/ 5581650 w 8051800"/>
                <a:gd name="connsiteY25" fmla="*/ 1740048 h 2330613"/>
                <a:gd name="connsiteX26" fmla="*/ 5619750 w 8051800"/>
                <a:gd name="connsiteY26" fmla="*/ 1733698 h 2330613"/>
                <a:gd name="connsiteX27" fmla="*/ 5676900 w 8051800"/>
                <a:gd name="connsiteY27" fmla="*/ 1714648 h 2330613"/>
                <a:gd name="connsiteX28" fmla="*/ 5708650 w 8051800"/>
                <a:gd name="connsiteY28" fmla="*/ 1701948 h 2330613"/>
                <a:gd name="connsiteX29" fmla="*/ 5734050 w 8051800"/>
                <a:gd name="connsiteY29" fmla="*/ 1695598 h 2330613"/>
                <a:gd name="connsiteX30" fmla="*/ 5803900 w 8051800"/>
                <a:gd name="connsiteY30" fmla="*/ 1682898 h 2330613"/>
                <a:gd name="connsiteX31" fmla="*/ 5854700 w 8051800"/>
                <a:gd name="connsiteY31" fmla="*/ 1657498 h 2330613"/>
                <a:gd name="connsiteX32" fmla="*/ 5911850 w 8051800"/>
                <a:gd name="connsiteY32" fmla="*/ 1638448 h 2330613"/>
                <a:gd name="connsiteX33" fmla="*/ 5930900 w 8051800"/>
                <a:gd name="connsiteY33" fmla="*/ 1632098 h 2330613"/>
                <a:gd name="connsiteX34" fmla="*/ 5969000 w 8051800"/>
                <a:gd name="connsiteY34" fmla="*/ 1613048 h 2330613"/>
                <a:gd name="connsiteX35" fmla="*/ 5994400 w 8051800"/>
                <a:gd name="connsiteY35" fmla="*/ 1606698 h 2330613"/>
                <a:gd name="connsiteX36" fmla="*/ 6026150 w 8051800"/>
                <a:gd name="connsiteY36" fmla="*/ 1593998 h 2330613"/>
                <a:gd name="connsiteX37" fmla="*/ 6064250 w 8051800"/>
                <a:gd name="connsiteY37" fmla="*/ 1581298 h 2330613"/>
                <a:gd name="connsiteX38" fmla="*/ 6096000 w 8051800"/>
                <a:gd name="connsiteY38" fmla="*/ 1568598 h 2330613"/>
                <a:gd name="connsiteX39" fmla="*/ 6127750 w 8051800"/>
                <a:gd name="connsiteY39" fmla="*/ 1562248 h 2330613"/>
                <a:gd name="connsiteX40" fmla="*/ 6184900 w 8051800"/>
                <a:gd name="connsiteY40" fmla="*/ 1536848 h 2330613"/>
                <a:gd name="connsiteX41" fmla="*/ 6210300 w 8051800"/>
                <a:gd name="connsiteY41" fmla="*/ 1530498 h 2330613"/>
                <a:gd name="connsiteX42" fmla="*/ 6292850 w 8051800"/>
                <a:gd name="connsiteY42" fmla="*/ 1505098 h 2330613"/>
                <a:gd name="connsiteX43" fmla="*/ 6318250 w 8051800"/>
                <a:gd name="connsiteY43" fmla="*/ 1492398 h 2330613"/>
                <a:gd name="connsiteX44" fmla="*/ 6369050 w 8051800"/>
                <a:gd name="connsiteY44" fmla="*/ 1473348 h 2330613"/>
                <a:gd name="connsiteX45" fmla="*/ 6413500 w 8051800"/>
                <a:gd name="connsiteY45" fmla="*/ 1447948 h 2330613"/>
                <a:gd name="connsiteX46" fmla="*/ 6464300 w 8051800"/>
                <a:gd name="connsiteY46" fmla="*/ 1422548 h 2330613"/>
                <a:gd name="connsiteX47" fmla="*/ 6483350 w 8051800"/>
                <a:gd name="connsiteY47" fmla="*/ 1409848 h 2330613"/>
                <a:gd name="connsiteX48" fmla="*/ 6521450 w 8051800"/>
                <a:gd name="connsiteY48" fmla="*/ 1397148 h 2330613"/>
                <a:gd name="connsiteX49" fmla="*/ 6565900 w 8051800"/>
                <a:gd name="connsiteY49" fmla="*/ 1365398 h 2330613"/>
                <a:gd name="connsiteX50" fmla="*/ 6610350 w 8051800"/>
                <a:gd name="connsiteY50" fmla="*/ 1346348 h 2330613"/>
                <a:gd name="connsiteX51" fmla="*/ 6635750 w 8051800"/>
                <a:gd name="connsiteY51" fmla="*/ 1327298 h 2330613"/>
                <a:gd name="connsiteX52" fmla="*/ 6654800 w 8051800"/>
                <a:gd name="connsiteY52" fmla="*/ 1320948 h 2330613"/>
                <a:gd name="connsiteX53" fmla="*/ 6699250 w 8051800"/>
                <a:gd name="connsiteY53" fmla="*/ 1295548 h 2330613"/>
                <a:gd name="connsiteX54" fmla="*/ 6743700 w 8051800"/>
                <a:gd name="connsiteY54" fmla="*/ 1263798 h 2330613"/>
                <a:gd name="connsiteX55" fmla="*/ 6807200 w 8051800"/>
                <a:gd name="connsiteY55" fmla="*/ 1232048 h 2330613"/>
                <a:gd name="connsiteX56" fmla="*/ 6838950 w 8051800"/>
                <a:gd name="connsiteY56" fmla="*/ 1219348 h 2330613"/>
                <a:gd name="connsiteX57" fmla="*/ 6864350 w 8051800"/>
                <a:gd name="connsiteY57" fmla="*/ 1200298 h 2330613"/>
                <a:gd name="connsiteX58" fmla="*/ 6902450 w 8051800"/>
                <a:gd name="connsiteY58" fmla="*/ 1187598 h 2330613"/>
                <a:gd name="connsiteX59" fmla="*/ 6934200 w 8051800"/>
                <a:gd name="connsiteY59" fmla="*/ 1168548 h 2330613"/>
                <a:gd name="connsiteX60" fmla="*/ 6959600 w 8051800"/>
                <a:gd name="connsiteY60" fmla="*/ 1149498 h 2330613"/>
                <a:gd name="connsiteX61" fmla="*/ 6991350 w 8051800"/>
                <a:gd name="connsiteY61" fmla="*/ 1136798 h 2330613"/>
                <a:gd name="connsiteX62" fmla="*/ 7016750 w 8051800"/>
                <a:gd name="connsiteY62" fmla="*/ 1124098 h 2330613"/>
                <a:gd name="connsiteX63" fmla="*/ 7048500 w 8051800"/>
                <a:gd name="connsiteY63" fmla="*/ 1111398 h 2330613"/>
                <a:gd name="connsiteX64" fmla="*/ 7099300 w 8051800"/>
                <a:gd name="connsiteY64" fmla="*/ 1085998 h 2330613"/>
                <a:gd name="connsiteX65" fmla="*/ 7137400 w 8051800"/>
                <a:gd name="connsiteY65" fmla="*/ 1066948 h 2330613"/>
                <a:gd name="connsiteX66" fmla="*/ 7169150 w 8051800"/>
                <a:gd name="connsiteY66" fmla="*/ 1041548 h 2330613"/>
                <a:gd name="connsiteX67" fmla="*/ 7188200 w 8051800"/>
                <a:gd name="connsiteY67" fmla="*/ 1035198 h 2330613"/>
                <a:gd name="connsiteX68" fmla="*/ 7213600 w 8051800"/>
                <a:gd name="connsiteY68" fmla="*/ 1016148 h 2330613"/>
                <a:gd name="connsiteX69" fmla="*/ 7239000 w 8051800"/>
                <a:gd name="connsiteY69" fmla="*/ 1003448 h 2330613"/>
                <a:gd name="connsiteX70" fmla="*/ 7264400 w 8051800"/>
                <a:gd name="connsiteY70" fmla="*/ 984398 h 2330613"/>
                <a:gd name="connsiteX71" fmla="*/ 7289800 w 8051800"/>
                <a:gd name="connsiteY71" fmla="*/ 971698 h 2330613"/>
                <a:gd name="connsiteX72" fmla="*/ 7353300 w 8051800"/>
                <a:gd name="connsiteY72" fmla="*/ 933598 h 2330613"/>
                <a:gd name="connsiteX73" fmla="*/ 7378700 w 8051800"/>
                <a:gd name="connsiteY73" fmla="*/ 920898 h 2330613"/>
                <a:gd name="connsiteX74" fmla="*/ 7423150 w 8051800"/>
                <a:gd name="connsiteY74" fmla="*/ 889148 h 2330613"/>
                <a:gd name="connsiteX75" fmla="*/ 7454900 w 8051800"/>
                <a:gd name="connsiteY75" fmla="*/ 870098 h 2330613"/>
                <a:gd name="connsiteX76" fmla="*/ 7493000 w 8051800"/>
                <a:gd name="connsiteY76" fmla="*/ 844698 h 2330613"/>
                <a:gd name="connsiteX77" fmla="*/ 7512050 w 8051800"/>
                <a:gd name="connsiteY77" fmla="*/ 831998 h 2330613"/>
                <a:gd name="connsiteX78" fmla="*/ 7537450 w 8051800"/>
                <a:gd name="connsiteY78" fmla="*/ 819298 h 2330613"/>
                <a:gd name="connsiteX79" fmla="*/ 7569200 w 8051800"/>
                <a:gd name="connsiteY79" fmla="*/ 793898 h 2330613"/>
                <a:gd name="connsiteX80" fmla="*/ 7588250 w 8051800"/>
                <a:gd name="connsiteY80" fmla="*/ 781198 h 2330613"/>
                <a:gd name="connsiteX81" fmla="*/ 7613650 w 8051800"/>
                <a:gd name="connsiteY81" fmla="*/ 762148 h 2330613"/>
                <a:gd name="connsiteX82" fmla="*/ 7639050 w 8051800"/>
                <a:gd name="connsiteY82" fmla="*/ 749448 h 2330613"/>
                <a:gd name="connsiteX83" fmla="*/ 7715250 w 8051800"/>
                <a:gd name="connsiteY83" fmla="*/ 679598 h 2330613"/>
                <a:gd name="connsiteX84" fmla="*/ 7747000 w 8051800"/>
                <a:gd name="connsiteY84" fmla="*/ 647848 h 2330613"/>
                <a:gd name="connsiteX85" fmla="*/ 7791450 w 8051800"/>
                <a:gd name="connsiteY85" fmla="*/ 609748 h 2330613"/>
                <a:gd name="connsiteX86" fmla="*/ 7804150 w 8051800"/>
                <a:gd name="connsiteY86" fmla="*/ 590698 h 2330613"/>
                <a:gd name="connsiteX87" fmla="*/ 7823200 w 8051800"/>
                <a:gd name="connsiteY87" fmla="*/ 577998 h 2330613"/>
                <a:gd name="connsiteX88" fmla="*/ 7842250 w 8051800"/>
                <a:gd name="connsiteY88" fmla="*/ 558948 h 2330613"/>
                <a:gd name="connsiteX89" fmla="*/ 7899400 w 8051800"/>
                <a:gd name="connsiteY89" fmla="*/ 508148 h 2330613"/>
                <a:gd name="connsiteX90" fmla="*/ 7912100 w 8051800"/>
                <a:gd name="connsiteY90" fmla="*/ 489098 h 2330613"/>
                <a:gd name="connsiteX91" fmla="*/ 7950200 w 8051800"/>
                <a:gd name="connsiteY91" fmla="*/ 463698 h 2330613"/>
                <a:gd name="connsiteX92" fmla="*/ 7975600 w 8051800"/>
                <a:gd name="connsiteY92" fmla="*/ 425598 h 2330613"/>
                <a:gd name="connsiteX93" fmla="*/ 7988300 w 8051800"/>
                <a:gd name="connsiteY93" fmla="*/ 406548 h 2330613"/>
                <a:gd name="connsiteX94" fmla="*/ 8007350 w 8051800"/>
                <a:gd name="connsiteY94" fmla="*/ 387498 h 2330613"/>
                <a:gd name="connsiteX95" fmla="*/ 8026400 w 8051800"/>
                <a:gd name="connsiteY95" fmla="*/ 349398 h 2330613"/>
                <a:gd name="connsiteX96" fmla="*/ 8045450 w 8051800"/>
                <a:gd name="connsiteY96" fmla="*/ 285898 h 2330613"/>
                <a:gd name="connsiteX97" fmla="*/ 8051800 w 8051800"/>
                <a:gd name="connsiteY97" fmla="*/ 247798 h 2330613"/>
                <a:gd name="connsiteX98" fmla="*/ 8045450 w 8051800"/>
                <a:gd name="connsiteY98" fmla="*/ 190648 h 2330613"/>
                <a:gd name="connsiteX99" fmla="*/ 8039100 w 8051800"/>
                <a:gd name="connsiteY99" fmla="*/ 171598 h 2330613"/>
                <a:gd name="connsiteX100" fmla="*/ 7994650 w 8051800"/>
                <a:gd name="connsiteY100" fmla="*/ 146198 h 2330613"/>
                <a:gd name="connsiteX101" fmla="*/ 7962900 w 8051800"/>
                <a:gd name="connsiteY101" fmla="*/ 133498 h 2330613"/>
                <a:gd name="connsiteX102" fmla="*/ 7943850 w 8051800"/>
                <a:gd name="connsiteY102" fmla="*/ 127148 h 2330613"/>
                <a:gd name="connsiteX103" fmla="*/ 7740650 w 8051800"/>
                <a:gd name="connsiteY103" fmla="*/ 108098 h 2330613"/>
                <a:gd name="connsiteX104" fmla="*/ 7315200 w 8051800"/>
                <a:gd name="connsiteY104" fmla="*/ 95398 h 2330613"/>
                <a:gd name="connsiteX105" fmla="*/ 7251700 w 8051800"/>
                <a:gd name="connsiteY105" fmla="*/ 89048 h 2330613"/>
                <a:gd name="connsiteX106" fmla="*/ 7105650 w 8051800"/>
                <a:gd name="connsiteY106" fmla="*/ 76348 h 2330613"/>
                <a:gd name="connsiteX107" fmla="*/ 6946900 w 8051800"/>
                <a:gd name="connsiteY107" fmla="*/ 82698 h 2330613"/>
                <a:gd name="connsiteX108" fmla="*/ 6597650 w 8051800"/>
                <a:gd name="connsiteY108" fmla="*/ 69998 h 2330613"/>
                <a:gd name="connsiteX109" fmla="*/ 6413500 w 8051800"/>
                <a:gd name="connsiteY109" fmla="*/ 57298 h 2330613"/>
                <a:gd name="connsiteX110" fmla="*/ 6083300 w 8051800"/>
                <a:gd name="connsiteY110" fmla="*/ 76348 h 2330613"/>
                <a:gd name="connsiteX111" fmla="*/ 5886450 w 8051800"/>
                <a:gd name="connsiteY111" fmla="*/ 69998 h 2330613"/>
                <a:gd name="connsiteX112" fmla="*/ 5810250 w 8051800"/>
                <a:gd name="connsiteY112" fmla="*/ 63648 h 2330613"/>
                <a:gd name="connsiteX113" fmla="*/ 5784850 w 8051800"/>
                <a:gd name="connsiteY113" fmla="*/ 57298 h 2330613"/>
                <a:gd name="connsiteX114" fmla="*/ 5740400 w 8051800"/>
                <a:gd name="connsiteY114" fmla="*/ 50948 h 2330613"/>
                <a:gd name="connsiteX115" fmla="*/ 5645150 w 8051800"/>
                <a:gd name="connsiteY115" fmla="*/ 44598 h 2330613"/>
                <a:gd name="connsiteX116" fmla="*/ 5568950 w 8051800"/>
                <a:gd name="connsiteY116" fmla="*/ 38248 h 2330613"/>
                <a:gd name="connsiteX117" fmla="*/ 5473700 w 8051800"/>
                <a:gd name="connsiteY117" fmla="*/ 31898 h 2330613"/>
                <a:gd name="connsiteX118" fmla="*/ 5422900 w 8051800"/>
                <a:gd name="connsiteY118" fmla="*/ 25548 h 2330613"/>
                <a:gd name="connsiteX119" fmla="*/ 5321300 w 8051800"/>
                <a:gd name="connsiteY119" fmla="*/ 19198 h 2330613"/>
                <a:gd name="connsiteX120" fmla="*/ 4800600 w 8051800"/>
                <a:gd name="connsiteY120" fmla="*/ 19198 h 2330613"/>
                <a:gd name="connsiteX121" fmla="*/ 4622800 w 8051800"/>
                <a:gd name="connsiteY121" fmla="*/ 25548 h 2330613"/>
                <a:gd name="connsiteX122" fmla="*/ 4375150 w 8051800"/>
                <a:gd name="connsiteY122" fmla="*/ 44598 h 2330613"/>
                <a:gd name="connsiteX123" fmla="*/ 4286250 w 8051800"/>
                <a:gd name="connsiteY123" fmla="*/ 50948 h 2330613"/>
                <a:gd name="connsiteX124" fmla="*/ 4254500 w 8051800"/>
                <a:gd name="connsiteY124" fmla="*/ 57298 h 2330613"/>
                <a:gd name="connsiteX125" fmla="*/ 4089400 w 8051800"/>
                <a:gd name="connsiteY125" fmla="*/ 69998 h 2330613"/>
                <a:gd name="connsiteX126" fmla="*/ 4064000 w 8051800"/>
                <a:gd name="connsiteY126" fmla="*/ 76348 h 2330613"/>
                <a:gd name="connsiteX127" fmla="*/ 3771900 w 8051800"/>
                <a:gd name="connsiteY127" fmla="*/ 101748 h 2330613"/>
                <a:gd name="connsiteX128" fmla="*/ 3644900 w 8051800"/>
                <a:gd name="connsiteY128" fmla="*/ 114448 h 2330613"/>
                <a:gd name="connsiteX129" fmla="*/ 2571750 w 8051800"/>
                <a:gd name="connsiteY129" fmla="*/ 114448 h 2330613"/>
                <a:gd name="connsiteX130" fmla="*/ 2463800 w 8051800"/>
                <a:gd name="connsiteY130" fmla="*/ 120798 h 2330613"/>
                <a:gd name="connsiteX131" fmla="*/ 2216150 w 8051800"/>
                <a:gd name="connsiteY131" fmla="*/ 133498 h 2330613"/>
                <a:gd name="connsiteX132" fmla="*/ 2095500 w 8051800"/>
                <a:gd name="connsiteY132" fmla="*/ 146198 h 2330613"/>
                <a:gd name="connsiteX133" fmla="*/ 1809750 w 8051800"/>
                <a:gd name="connsiteY133" fmla="*/ 165248 h 2330613"/>
                <a:gd name="connsiteX134" fmla="*/ 1676400 w 8051800"/>
                <a:gd name="connsiteY134" fmla="*/ 177948 h 2330613"/>
                <a:gd name="connsiteX135" fmla="*/ 1543050 w 8051800"/>
                <a:gd name="connsiteY135" fmla="*/ 184298 h 2330613"/>
                <a:gd name="connsiteX136" fmla="*/ 1244600 w 8051800"/>
                <a:gd name="connsiteY136" fmla="*/ 177948 h 2330613"/>
                <a:gd name="connsiteX137" fmla="*/ 1162050 w 8051800"/>
                <a:gd name="connsiteY137" fmla="*/ 171598 h 2330613"/>
                <a:gd name="connsiteX138" fmla="*/ 1016000 w 8051800"/>
                <a:gd name="connsiteY138" fmla="*/ 165248 h 2330613"/>
                <a:gd name="connsiteX139" fmla="*/ 590550 w 8051800"/>
                <a:gd name="connsiteY139" fmla="*/ 171598 h 2330613"/>
                <a:gd name="connsiteX140" fmla="*/ 482600 w 8051800"/>
                <a:gd name="connsiteY140" fmla="*/ 177948 h 2330613"/>
                <a:gd name="connsiteX141" fmla="*/ 387350 w 8051800"/>
                <a:gd name="connsiteY141" fmla="*/ 196998 h 2330613"/>
                <a:gd name="connsiteX142" fmla="*/ 349250 w 8051800"/>
                <a:gd name="connsiteY142" fmla="*/ 203348 h 2330613"/>
                <a:gd name="connsiteX143" fmla="*/ 304800 w 8051800"/>
                <a:gd name="connsiteY143" fmla="*/ 222398 h 2330613"/>
                <a:gd name="connsiteX144" fmla="*/ 260350 w 8051800"/>
                <a:gd name="connsiteY144" fmla="*/ 235098 h 2330613"/>
                <a:gd name="connsiteX145" fmla="*/ 241300 w 8051800"/>
                <a:gd name="connsiteY145" fmla="*/ 247798 h 2330613"/>
                <a:gd name="connsiteX146" fmla="*/ 215900 w 8051800"/>
                <a:gd name="connsiteY146" fmla="*/ 260498 h 2330613"/>
                <a:gd name="connsiteX147" fmla="*/ 158750 w 8051800"/>
                <a:gd name="connsiteY147" fmla="*/ 292248 h 2330613"/>
                <a:gd name="connsiteX148" fmla="*/ 127000 w 8051800"/>
                <a:gd name="connsiteY148" fmla="*/ 330348 h 2330613"/>
                <a:gd name="connsiteX149" fmla="*/ 95250 w 8051800"/>
                <a:gd name="connsiteY149" fmla="*/ 374798 h 2330613"/>
                <a:gd name="connsiteX150" fmla="*/ 76200 w 8051800"/>
                <a:gd name="connsiteY150" fmla="*/ 419248 h 2330613"/>
                <a:gd name="connsiteX151" fmla="*/ 69850 w 8051800"/>
                <a:gd name="connsiteY151" fmla="*/ 457348 h 2330613"/>
                <a:gd name="connsiteX152" fmla="*/ 57150 w 8051800"/>
                <a:gd name="connsiteY152" fmla="*/ 482748 h 2330613"/>
                <a:gd name="connsiteX153" fmla="*/ 38100 w 8051800"/>
                <a:gd name="connsiteY153" fmla="*/ 628798 h 2330613"/>
                <a:gd name="connsiteX154" fmla="*/ 31750 w 8051800"/>
                <a:gd name="connsiteY154" fmla="*/ 660548 h 2330613"/>
                <a:gd name="connsiteX155" fmla="*/ 25400 w 8051800"/>
                <a:gd name="connsiteY155" fmla="*/ 704998 h 2330613"/>
                <a:gd name="connsiteX156" fmla="*/ 19050 w 8051800"/>
                <a:gd name="connsiteY156" fmla="*/ 730398 h 2330613"/>
                <a:gd name="connsiteX157" fmla="*/ 0 w 8051800"/>
                <a:gd name="connsiteY157" fmla="*/ 812948 h 2330613"/>
                <a:gd name="connsiteX158" fmla="*/ 6350 w 8051800"/>
                <a:gd name="connsiteY158" fmla="*/ 1257448 h 2330613"/>
                <a:gd name="connsiteX159" fmla="*/ 12700 w 8051800"/>
                <a:gd name="connsiteY159" fmla="*/ 1282848 h 2330613"/>
                <a:gd name="connsiteX160" fmla="*/ 19050 w 8051800"/>
                <a:gd name="connsiteY160" fmla="*/ 1638448 h 2330613"/>
                <a:gd name="connsiteX161" fmla="*/ 25400 w 8051800"/>
                <a:gd name="connsiteY161" fmla="*/ 1676548 h 2330613"/>
                <a:gd name="connsiteX162" fmla="*/ 38100 w 8051800"/>
                <a:gd name="connsiteY162" fmla="*/ 1727348 h 2330613"/>
                <a:gd name="connsiteX163" fmla="*/ 44450 w 8051800"/>
                <a:gd name="connsiteY163" fmla="*/ 1803548 h 2330613"/>
                <a:gd name="connsiteX164" fmla="*/ 50800 w 8051800"/>
                <a:gd name="connsiteY164" fmla="*/ 1822598 h 2330613"/>
                <a:gd name="connsiteX165" fmla="*/ 63500 w 8051800"/>
                <a:gd name="connsiteY165" fmla="*/ 1873398 h 2330613"/>
                <a:gd name="connsiteX166" fmla="*/ 76200 w 8051800"/>
                <a:gd name="connsiteY166" fmla="*/ 1930548 h 2330613"/>
                <a:gd name="connsiteX167" fmla="*/ 88900 w 8051800"/>
                <a:gd name="connsiteY167" fmla="*/ 1955948 h 2330613"/>
                <a:gd name="connsiteX168" fmla="*/ 120650 w 8051800"/>
                <a:gd name="connsiteY168" fmla="*/ 2057548 h 2330613"/>
                <a:gd name="connsiteX169" fmla="*/ 139700 w 8051800"/>
                <a:gd name="connsiteY169" fmla="*/ 2089298 h 2330613"/>
                <a:gd name="connsiteX170" fmla="*/ 146050 w 8051800"/>
                <a:gd name="connsiteY170" fmla="*/ 2108348 h 2330613"/>
                <a:gd name="connsiteX171" fmla="*/ 158750 w 8051800"/>
                <a:gd name="connsiteY171" fmla="*/ 2127398 h 2330613"/>
                <a:gd name="connsiteX172" fmla="*/ 177800 w 8051800"/>
                <a:gd name="connsiteY172" fmla="*/ 2165498 h 2330613"/>
                <a:gd name="connsiteX173" fmla="*/ 196850 w 8051800"/>
                <a:gd name="connsiteY173" fmla="*/ 2248048 h 2330613"/>
                <a:gd name="connsiteX174" fmla="*/ 209550 w 8051800"/>
                <a:gd name="connsiteY174" fmla="*/ 2267098 h 2330613"/>
                <a:gd name="connsiteX175" fmla="*/ 215900 w 8051800"/>
                <a:gd name="connsiteY175" fmla="*/ 2286148 h 2330613"/>
                <a:gd name="connsiteX176" fmla="*/ 234950 w 8051800"/>
                <a:gd name="connsiteY176" fmla="*/ 2298848 h 2330613"/>
                <a:gd name="connsiteX177" fmla="*/ 254000 w 8051800"/>
                <a:gd name="connsiteY17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4914900 w 8051800"/>
                <a:gd name="connsiteY10" fmla="*/ 1892448 h 2330613"/>
                <a:gd name="connsiteX11" fmla="*/ 4953000 w 8051800"/>
                <a:gd name="connsiteY11" fmla="*/ 1879748 h 2330613"/>
                <a:gd name="connsiteX12" fmla="*/ 5010150 w 8051800"/>
                <a:gd name="connsiteY12" fmla="*/ 1867048 h 2330613"/>
                <a:gd name="connsiteX13" fmla="*/ 5041900 w 8051800"/>
                <a:gd name="connsiteY13" fmla="*/ 1854348 h 2330613"/>
                <a:gd name="connsiteX14" fmla="*/ 5086350 w 8051800"/>
                <a:gd name="connsiteY14" fmla="*/ 1847998 h 2330613"/>
                <a:gd name="connsiteX15" fmla="*/ 5168900 w 8051800"/>
                <a:gd name="connsiteY15" fmla="*/ 1835298 h 2330613"/>
                <a:gd name="connsiteX16" fmla="*/ 5213350 w 8051800"/>
                <a:gd name="connsiteY16" fmla="*/ 1822598 h 2330613"/>
                <a:gd name="connsiteX17" fmla="*/ 5289550 w 8051800"/>
                <a:gd name="connsiteY17" fmla="*/ 1803548 h 2330613"/>
                <a:gd name="connsiteX18" fmla="*/ 5308600 w 8051800"/>
                <a:gd name="connsiteY18" fmla="*/ 1797198 h 2330613"/>
                <a:gd name="connsiteX19" fmla="*/ 5334000 w 8051800"/>
                <a:gd name="connsiteY19" fmla="*/ 1790848 h 2330613"/>
                <a:gd name="connsiteX20" fmla="*/ 5372100 w 8051800"/>
                <a:gd name="connsiteY20" fmla="*/ 1778148 h 2330613"/>
                <a:gd name="connsiteX21" fmla="*/ 5435600 w 8051800"/>
                <a:gd name="connsiteY21" fmla="*/ 1771798 h 2330613"/>
                <a:gd name="connsiteX22" fmla="*/ 5480050 w 8051800"/>
                <a:gd name="connsiteY22" fmla="*/ 1765448 h 2330613"/>
                <a:gd name="connsiteX23" fmla="*/ 5556250 w 8051800"/>
                <a:gd name="connsiteY23" fmla="*/ 1746398 h 2330613"/>
                <a:gd name="connsiteX24" fmla="*/ 5581650 w 8051800"/>
                <a:gd name="connsiteY24" fmla="*/ 1740048 h 2330613"/>
                <a:gd name="connsiteX25" fmla="*/ 5619750 w 8051800"/>
                <a:gd name="connsiteY25" fmla="*/ 1733698 h 2330613"/>
                <a:gd name="connsiteX26" fmla="*/ 5676900 w 8051800"/>
                <a:gd name="connsiteY26" fmla="*/ 1714648 h 2330613"/>
                <a:gd name="connsiteX27" fmla="*/ 5708650 w 8051800"/>
                <a:gd name="connsiteY27" fmla="*/ 1701948 h 2330613"/>
                <a:gd name="connsiteX28" fmla="*/ 5734050 w 8051800"/>
                <a:gd name="connsiteY28" fmla="*/ 1695598 h 2330613"/>
                <a:gd name="connsiteX29" fmla="*/ 5803900 w 8051800"/>
                <a:gd name="connsiteY29" fmla="*/ 1682898 h 2330613"/>
                <a:gd name="connsiteX30" fmla="*/ 5854700 w 8051800"/>
                <a:gd name="connsiteY30" fmla="*/ 1657498 h 2330613"/>
                <a:gd name="connsiteX31" fmla="*/ 5911850 w 8051800"/>
                <a:gd name="connsiteY31" fmla="*/ 1638448 h 2330613"/>
                <a:gd name="connsiteX32" fmla="*/ 5930900 w 8051800"/>
                <a:gd name="connsiteY32" fmla="*/ 1632098 h 2330613"/>
                <a:gd name="connsiteX33" fmla="*/ 5969000 w 8051800"/>
                <a:gd name="connsiteY33" fmla="*/ 1613048 h 2330613"/>
                <a:gd name="connsiteX34" fmla="*/ 5994400 w 8051800"/>
                <a:gd name="connsiteY34" fmla="*/ 1606698 h 2330613"/>
                <a:gd name="connsiteX35" fmla="*/ 6026150 w 8051800"/>
                <a:gd name="connsiteY35" fmla="*/ 1593998 h 2330613"/>
                <a:gd name="connsiteX36" fmla="*/ 6064250 w 8051800"/>
                <a:gd name="connsiteY36" fmla="*/ 1581298 h 2330613"/>
                <a:gd name="connsiteX37" fmla="*/ 6096000 w 8051800"/>
                <a:gd name="connsiteY37" fmla="*/ 1568598 h 2330613"/>
                <a:gd name="connsiteX38" fmla="*/ 6127750 w 8051800"/>
                <a:gd name="connsiteY38" fmla="*/ 1562248 h 2330613"/>
                <a:gd name="connsiteX39" fmla="*/ 6184900 w 8051800"/>
                <a:gd name="connsiteY39" fmla="*/ 1536848 h 2330613"/>
                <a:gd name="connsiteX40" fmla="*/ 6210300 w 8051800"/>
                <a:gd name="connsiteY40" fmla="*/ 1530498 h 2330613"/>
                <a:gd name="connsiteX41" fmla="*/ 6292850 w 8051800"/>
                <a:gd name="connsiteY41" fmla="*/ 1505098 h 2330613"/>
                <a:gd name="connsiteX42" fmla="*/ 6318250 w 8051800"/>
                <a:gd name="connsiteY42" fmla="*/ 1492398 h 2330613"/>
                <a:gd name="connsiteX43" fmla="*/ 6369050 w 8051800"/>
                <a:gd name="connsiteY43" fmla="*/ 1473348 h 2330613"/>
                <a:gd name="connsiteX44" fmla="*/ 6413500 w 8051800"/>
                <a:gd name="connsiteY44" fmla="*/ 1447948 h 2330613"/>
                <a:gd name="connsiteX45" fmla="*/ 6464300 w 8051800"/>
                <a:gd name="connsiteY45" fmla="*/ 1422548 h 2330613"/>
                <a:gd name="connsiteX46" fmla="*/ 6483350 w 8051800"/>
                <a:gd name="connsiteY46" fmla="*/ 1409848 h 2330613"/>
                <a:gd name="connsiteX47" fmla="*/ 6521450 w 8051800"/>
                <a:gd name="connsiteY47" fmla="*/ 1397148 h 2330613"/>
                <a:gd name="connsiteX48" fmla="*/ 6565900 w 8051800"/>
                <a:gd name="connsiteY48" fmla="*/ 1365398 h 2330613"/>
                <a:gd name="connsiteX49" fmla="*/ 6610350 w 8051800"/>
                <a:gd name="connsiteY49" fmla="*/ 1346348 h 2330613"/>
                <a:gd name="connsiteX50" fmla="*/ 6635750 w 8051800"/>
                <a:gd name="connsiteY50" fmla="*/ 1327298 h 2330613"/>
                <a:gd name="connsiteX51" fmla="*/ 6654800 w 8051800"/>
                <a:gd name="connsiteY51" fmla="*/ 1320948 h 2330613"/>
                <a:gd name="connsiteX52" fmla="*/ 6699250 w 8051800"/>
                <a:gd name="connsiteY52" fmla="*/ 1295548 h 2330613"/>
                <a:gd name="connsiteX53" fmla="*/ 6743700 w 8051800"/>
                <a:gd name="connsiteY53" fmla="*/ 1263798 h 2330613"/>
                <a:gd name="connsiteX54" fmla="*/ 6807200 w 8051800"/>
                <a:gd name="connsiteY54" fmla="*/ 1232048 h 2330613"/>
                <a:gd name="connsiteX55" fmla="*/ 6838950 w 8051800"/>
                <a:gd name="connsiteY55" fmla="*/ 1219348 h 2330613"/>
                <a:gd name="connsiteX56" fmla="*/ 6864350 w 8051800"/>
                <a:gd name="connsiteY56" fmla="*/ 1200298 h 2330613"/>
                <a:gd name="connsiteX57" fmla="*/ 6902450 w 8051800"/>
                <a:gd name="connsiteY57" fmla="*/ 1187598 h 2330613"/>
                <a:gd name="connsiteX58" fmla="*/ 6934200 w 8051800"/>
                <a:gd name="connsiteY58" fmla="*/ 1168548 h 2330613"/>
                <a:gd name="connsiteX59" fmla="*/ 6959600 w 8051800"/>
                <a:gd name="connsiteY59" fmla="*/ 1149498 h 2330613"/>
                <a:gd name="connsiteX60" fmla="*/ 6991350 w 8051800"/>
                <a:gd name="connsiteY60" fmla="*/ 1136798 h 2330613"/>
                <a:gd name="connsiteX61" fmla="*/ 7016750 w 8051800"/>
                <a:gd name="connsiteY61" fmla="*/ 1124098 h 2330613"/>
                <a:gd name="connsiteX62" fmla="*/ 7048500 w 8051800"/>
                <a:gd name="connsiteY62" fmla="*/ 1111398 h 2330613"/>
                <a:gd name="connsiteX63" fmla="*/ 7099300 w 8051800"/>
                <a:gd name="connsiteY63" fmla="*/ 1085998 h 2330613"/>
                <a:gd name="connsiteX64" fmla="*/ 7137400 w 8051800"/>
                <a:gd name="connsiteY64" fmla="*/ 1066948 h 2330613"/>
                <a:gd name="connsiteX65" fmla="*/ 7169150 w 8051800"/>
                <a:gd name="connsiteY65" fmla="*/ 1041548 h 2330613"/>
                <a:gd name="connsiteX66" fmla="*/ 7188200 w 8051800"/>
                <a:gd name="connsiteY66" fmla="*/ 1035198 h 2330613"/>
                <a:gd name="connsiteX67" fmla="*/ 7213600 w 8051800"/>
                <a:gd name="connsiteY67" fmla="*/ 1016148 h 2330613"/>
                <a:gd name="connsiteX68" fmla="*/ 7239000 w 8051800"/>
                <a:gd name="connsiteY68" fmla="*/ 1003448 h 2330613"/>
                <a:gd name="connsiteX69" fmla="*/ 7264400 w 8051800"/>
                <a:gd name="connsiteY69" fmla="*/ 984398 h 2330613"/>
                <a:gd name="connsiteX70" fmla="*/ 7289800 w 8051800"/>
                <a:gd name="connsiteY70" fmla="*/ 971698 h 2330613"/>
                <a:gd name="connsiteX71" fmla="*/ 7353300 w 8051800"/>
                <a:gd name="connsiteY71" fmla="*/ 933598 h 2330613"/>
                <a:gd name="connsiteX72" fmla="*/ 7378700 w 8051800"/>
                <a:gd name="connsiteY72" fmla="*/ 920898 h 2330613"/>
                <a:gd name="connsiteX73" fmla="*/ 7423150 w 8051800"/>
                <a:gd name="connsiteY73" fmla="*/ 889148 h 2330613"/>
                <a:gd name="connsiteX74" fmla="*/ 7454900 w 8051800"/>
                <a:gd name="connsiteY74" fmla="*/ 870098 h 2330613"/>
                <a:gd name="connsiteX75" fmla="*/ 7493000 w 8051800"/>
                <a:gd name="connsiteY75" fmla="*/ 844698 h 2330613"/>
                <a:gd name="connsiteX76" fmla="*/ 7512050 w 8051800"/>
                <a:gd name="connsiteY76" fmla="*/ 831998 h 2330613"/>
                <a:gd name="connsiteX77" fmla="*/ 7537450 w 8051800"/>
                <a:gd name="connsiteY77" fmla="*/ 819298 h 2330613"/>
                <a:gd name="connsiteX78" fmla="*/ 7569200 w 8051800"/>
                <a:gd name="connsiteY78" fmla="*/ 793898 h 2330613"/>
                <a:gd name="connsiteX79" fmla="*/ 7588250 w 8051800"/>
                <a:gd name="connsiteY79" fmla="*/ 781198 h 2330613"/>
                <a:gd name="connsiteX80" fmla="*/ 7613650 w 8051800"/>
                <a:gd name="connsiteY80" fmla="*/ 762148 h 2330613"/>
                <a:gd name="connsiteX81" fmla="*/ 7639050 w 8051800"/>
                <a:gd name="connsiteY81" fmla="*/ 749448 h 2330613"/>
                <a:gd name="connsiteX82" fmla="*/ 7715250 w 8051800"/>
                <a:gd name="connsiteY82" fmla="*/ 679598 h 2330613"/>
                <a:gd name="connsiteX83" fmla="*/ 7747000 w 8051800"/>
                <a:gd name="connsiteY83" fmla="*/ 647848 h 2330613"/>
                <a:gd name="connsiteX84" fmla="*/ 7791450 w 8051800"/>
                <a:gd name="connsiteY84" fmla="*/ 609748 h 2330613"/>
                <a:gd name="connsiteX85" fmla="*/ 7804150 w 8051800"/>
                <a:gd name="connsiteY85" fmla="*/ 590698 h 2330613"/>
                <a:gd name="connsiteX86" fmla="*/ 7823200 w 8051800"/>
                <a:gd name="connsiteY86" fmla="*/ 577998 h 2330613"/>
                <a:gd name="connsiteX87" fmla="*/ 7842250 w 8051800"/>
                <a:gd name="connsiteY87" fmla="*/ 558948 h 2330613"/>
                <a:gd name="connsiteX88" fmla="*/ 7899400 w 8051800"/>
                <a:gd name="connsiteY88" fmla="*/ 508148 h 2330613"/>
                <a:gd name="connsiteX89" fmla="*/ 7912100 w 8051800"/>
                <a:gd name="connsiteY89" fmla="*/ 489098 h 2330613"/>
                <a:gd name="connsiteX90" fmla="*/ 7950200 w 8051800"/>
                <a:gd name="connsiteY90" fmla="*/ 463698 h 2330613"/>
                <a:gd name="connsiteX91" fmla="*/ 7975600 w 8051800"/>
                <a:gd name="connsiteY91" fmla="*/ 425598 h 2330613"/>
                <a:gd name="connsiteX92" fmla="*/ 7988300 w 8051800"/>
                <a:gd name="connsiteY92" fmla="*/ 406548 h 2330613"/>
                <a:gd name="connsiteX93" fmla="*/ 8007350 w 8051800"/>
                <a:gd name="connsiteY93" fmla="*/ 387498 h 2330613"/>
                <a:gd name="connsiteX94" fmla="*/ 8026400 w 8051800"/>
                <a:gd name="connsiteY94" fmla="*/ 349398 h 2330613"/>
                <a:gd name="connsiteX95" fmla="*/ 8045450 w 8051800"/>
                <a:gd name="connsiteY95" fmla="*/ 285898 h 2330613"/>
                <a:gd name="connsiteX96" fmla="*/ 8051800 w 8051800"/>
                <a:gd name="connsiteY96" fmla="*/ 247798 h 2330613"/>
                <a:gd name="connsiteX97" fmla="*/ 8045450 w 8051800"/>
                <a:gd name="connsiteY97" fmla="*/ 190648 h 2330613"/>
                <a:gd name="connsiteX98" fmla="*/ 8039100 w 8051800"/>
                <a:gd name="connsiteY98" fmla="*/ 171598 h 2330613"/>
                <a:gd name="connsiteX99" fmla="*/ 7994650 w 8051800"/>
                <a:gd name="connsiteY99" fmla="*/ 146198 h 2330613"/>
                <a:gd name="connsiteX100" fmla="*/ 7962900 w 8051800"/>
                <a:gd name="connsiteY100" fmla="*/ 133498 h 2330613"/>
                <a:gd name="connsiteX101" fmla="*/ 7943850 w 8051800"/>
                <a:gd name="connsiteY101" fmla="*/ 127148 h 2330613"/>
                <a:gd name="connsiteX102" fmla="*/ 7740650 w 8051800"/>
                <a:gd name="connsiteY102" fmla="*/ 108098 h 2330613"/>
                <a:gd name="connsiteX103" fmla="*/ 7315200 w 8051800"/>
                <a:gd name="connsiteY103" fmla="*/ 95398 h 2330613"/>
                <a:gd name="connsiteX104" fmla="*/ 7251700 w 8051800"/>
                <a:gd name="connsiteY104" fmla="*/ 89048 h 2330613"/>
                <a:gd name="connsiteX105" fmla="*/ 7105650 w 8051800"/>
                <a:gd name="connsiteY105" fmla="*/ 76348 h 2330613"/>
                <a:gd name="connsiteX106" fmla="*/ 6946900 w 8051800"/>
                <a:gd name="connsiteY106" fmla="*/ 82698 h 2330613"/>
                <a:gd name="connsiteX107" fmla="*/ 6597650 w 8051800"/>
                <a:gd name="connsiteY107" fmla="*/ 69998 h 2330613"/>
                <a:gd name="connsiteX108" fmla="*/ 6413500 w 8051800"/>
                <a:gd name="connsiteY108" fmla="*/ 57298 h 2330613"/>
                <a:gd name="connsiteX109" fmla="*/ 6083300 w 8051800"/>
                <a:gd name="connsiteY109" fmla="*/ 76348 h 2330613"/>
                <a:gd name="connsiteX110" fmla="*/ 5886450 w 8051800"/>
                <a:gd name="connsiteY110" fmla="*/ 69998 h 2330613"/>
                <a:gd name="connsiteX111" fmla="*/ 5810250 w 8051800"/>
                <a:gd name="connsiteY111" fmla="*/ 63648 h 2330613"/>
                <a:gd name="connsiteX112" fmla="*/ 5784850 w 8051800"/>
                <a:gd name="connsiteY112" fmla="*/ 57298 h 2330613"/>
                <a:gd name="connsiteX113" fmla="*/ 5740400 w 8051800"/>
                <a:gd name="connsiteY113" fmla="*/ 50948 h 2330613"/>
                <a:gd name="connsiteX114" fmla="*/ 5645150 w 8051800"/>
                <a:gd name="connsiteY114" fmla="*/ 44598 h 2330613"/>
                <a:gd name="connsiteX115" fmla="*/ 5568950 w 8051800"/>
                <a:gd name="connsiteY115" fmla="*/ 38248 h 2330613"/>
                <a:gd name="connsiteX116" fmla="*/ 5473700 w 8051800"/>
                <a:gd name="connsiteY116" fmla="*/ 31898 h 2330613"/>
                <a:gd name="connsiteX117" fmla="*/ 5422900 w 8051800"/>
                <a:gd name="connsiteY117" fmla="*/ 25548 h 2330613"/>
                <a:gd name="connsiteX118" fmla="*/ 5321300 w 8051800"/>
                <a:gd name="connsiteY118" fmla="*/ 19198 h 2330613"/>
                <a:gd name="connsiteX119" fmla="*/ 4800600 w 8051800"/>
                <a:gd name="connsiteY119" fmla="*/ 19198 h 2330613"/>
                <a:gd name="connsiteX120" fmla="*/ 4622800 w 8051800"/>
                <a:gd name="connsiteY120" fmla="*/ 25548 h 2330613"/>
                <a:gd name="connsiteX121" fmla="*/ 4375150 w 8051800"/>
                <a:gd name="connsiteY121" fmla="*/ 44598 h 2330613"/>
                <a:gd name="connsiteX122" fmla="*/ 4286250 w 8051800"/>
                <a:gd name="connsiteY122" fmla="*/ 50948 h 2330613"/>
                <a:gd name="connsiteX123" fmla="*/ 4254500 w 8051800"/>
                <a:gd name="connsiteY123" fmla="*/ 57298 h 2330613"/>
                <a:gd name="connsiteX124" fmla="*/ 4089400 w 8051800"/>
                <a:gd name="connsiteY124" fmla="*/ 69998 h 2330613"/>
                <a:gd name="connsiteX125" fmla="*/ 4064000 w 8051800"/>
                <a:gd name="connsiteY125" fmla="*/ 76348 h 2330613"/>
                <a:gd name="connsiteX126" fmla="*/ 3771900 w 8051800"/>
                <a:gd name="connsiteY126" fmla="*/ 101748 h 2330613"/>
                <a:gd name="connsiteX127" fmla="*/ 3644900 w 8051800"/>
                <a:gd name="connsiteY127" fmla="*/ 114448 h 2330613"/>
                <a:gd name="connsiteX128" fmla="*/ 2571750 w 8051800"/>
                <a:gd name="connsiteY128" fmla="*/ 114448 h 2330613"/>
                <a:gd name="connsiteX129" fmla="*/ 2463800 w 8051800"/>
                <a:gd name="connsiteY129" fmla="*/ 120798 h 2330613"/>
                <a:gd name="connsiteX130" fmla="*/ 2216150 w 8051800"/>
                <a:gd name="connsiteY130" fmla="*/ 133498 h 2330613"/>
                <a:gd name="connsiteX131" fmla="*/ 2095500 w 8051800"/>
                <a:gd name="connsiteY131" fmla="*/ 146198 h 2330613"/>
                <a:gd name="connsiteX132" fmla="*/ 1809750 w 8051800"/>
                <a:gd name="connsiteY132" fmla="*/ 165248 h 2330613"/>
                <a:gd name="connsiteX133" fmla="*/ 1676400 w 8051800"/>
                <a:gd name="connsiteY133" fmla="*/ 177948 h 2330613"/>
                <a:gd name="connsiteX134" fmla="*/ 1543050 w 8051800"/>
                <a:gd name="connsiteY134" fmla="*/ 184298 h 2330613"/>
                <a:gd name="connsiteX135" fmla="*/ 1244600 w 8051800"/>
                <a:gd name="connsiteY135" fmla="*/ 177948 h 2330613"/>
                <a:gd name="connsiteX136" fmla="*/ 1162050 w 8051800"/>
                <a:gd name="connsiteY136" fmla="*/ 171598 h 2330613"/>
                <a:gd name="connsiteX137" fmla="*/ 1016000 w 8051800"/>
                <a:gd name="connsiteY137" fmla="*/ 165248 h 2330613"/>
                <a:gd name="connsiteX138" fmla="*/ 590550 w 8051800"/>
                <a:gd name="connsiteY138" fmla="*/ 171598 h 2330613"/>
                <a:gd name="connsiteX139" fmla="*/ 482600 w 8051800"/>
                <a:gd name="connsiteY139" fmla="*/ 177948 h 2330613"/>
                <a:gd name="connsiteX140" fmla="*/ 387350 w 8051800"/>
                <a:gd name="connsiteY140" fmla="*/ 196998 h 2330613"/>
                <a:gd name="connsiteX141" fmla="*/ 349250 w 8051800"/>
                <a:gd name="connsiteY141" fmla="*/ 203348 h 2330613"/>
                <a:gd name="connsiteX142" fmla="*/ 304800 w 8051800"/>
                <a:gd name="connsiteY142" fmla="*/ 222398 h 2330613"/>
                <a:gd name="connsiteX143" fmla="*/ 260350 w 8051800"/>
                <a:gd name="connsiteY143" fmla="*/ 235098 h 2330613"/>
                <a:gd name="connsiteX144" fmla="*/ 241300 w 8051800"/>
                <a:gd name="connsiteY144" fmla="*/ 247798 h 2330613"/>
                <a:gd name="connsiteX145" fmla="*/ 215900 w 8051800"/>
                <a:gd name="connsiteY145" fmla="*/ 260498 h 2330613"/>
                <a:gd name="connsiteX146" fmla="*/ 158750 w 8051800"/>
                <a:gd name="connsiteY146" fmla="*/ 292248 h 2330613"/>
                <a:gd name="connsiteX147" fmla="*/ 127000 w 8051800"/>
                <a:gd name="connsiteY147" fmla="*/ 330348 h 2330613"/>
                <a:gd name="connsiteX148" fmla="*/ 95250 w 8051800"/>
                <a:gd name="connsiteY148" fmla="*/ 374798 h 2330613"/>
                <a:gd name="connsiteX149" fmla="*/ 76200 w 8051800"/>
                <a:gd name="connsiteY149" fmla="*/ 419248 h 2330613"/>
                <a:gd name="connsiteX150" fmla="*/ 69850 w 8051800"/>
                <a:gd name="connsiteY150" fmla="*/ 457348 h 2330613"/>
                <a:gd name="connsiteX151" fmla="*/ 57150 w 8051800"/>
                <a:gd name="connsiteY151" fmla="*/ 482748 h 2330613"/>
                <a:gd name="connsiteX152" fmla="*/ 38100 w 8051800"/>
                <a:gd name="connsiteY152" fmla="*/ 628798 h 2330613"/>
                <a:gd name="connsiteX153" fmla="*/ 31750 w 8051800"/>
                <a:gd name="connsiteY153" fmla="*/ 660548 h 2330613"/>
                <a:gd name="connsiteX154" fmla="*/ 25400 w 8051800"/>
                <a:gd name="connsiteY154" fmla="*/ 704998 h 2330613"/>
                <a:gd name="connsiteX155" fmla="*/ 19050 w 8051800"/>
                <a:gd name="connsiteY155" fmla="*/ 730398 h 2330613"/>
                <a:gd name="connsiteX156" fmla="*/ 0 w 8051800"/>
                <a:gd name="connsiteY156" fmla="*/ 812948 h 2330613"/>
                <a:gd name="connsiteX157" fmla="*/ 6350 w 8051800"/>
                <a:gd name="connsiteY157" fmla="*/ 1257448 h 2330613"/>
                <a:gd name="connsiteX158" fmla="*/ 12700 w 8051800"/>
                <a:gd name="connsiteY158" fmla="*/ 1282848 h 2330613"/>
                <a:gd name="connsiteX159" fmla="*/ 19050 w 8051800"/>
                <a:gd name="connsiteY159" fmla="*/ 1638448 h 2330613"/>
                <a:gd name="connsiteX160" fmla="*/ 25400 w 8051800"/>
                <a:gd name="connsiteY160" fmla="*/ 1676548 h 2330613"/>
                <a:gd name="connsiteX161" fmla="*/ 38100 w 8051800"/>
                <a:gd name="connsiteY161" fmla="*/ 1727348 h 2330613"/>
                <a:gd name="connsiteX162" fmla="*/ 44450 w 8051800"/>
                <a:gd name="connsiteY162" fmla="*/ 1803548 h 2330613"/>
                <a:gd name="connsiteX163" fmla="*/ 50800 w 8051800"/>
                <a:gd name="connsiteY163" fmla="*/ 1822598 h 2330613"/>
                <a:gd name="connsiteX164" fmla="*/ 63500 w 8051800"/>
                <a:gd name="connsiteY164" fmla="*/ 1873398 h 2330613"/>
                <a:gd name="connsiteX165" fmla="*/ 76200 w 8051800"/>
                <a:gd name="connsiteY165" fmla="*/ 1930548 h 2330613"/>
                <a:gd name="connsiteX166" fmla="*/ 88900 w 8051800"/>
                <a:gd name="connsiteY166" fmla="*/ 1955948 h 2330613"/>
                <a:gd name="connsiteX167" fmla="*/ 120650 w 8051800"/>
                <a:gd name="connsiteY167" fmla="*/ 2057548 h 2330613"/>
                <a:gd name="connsiteX168" fmla="*/ 139700 w 8051800"/>
                <a:gd name="connsiteY168" fmla="*/ 2089298 h 2330613"/>
                <a:gd name="connsiteX169" fmla="*/ 146050 w 8051800"/>
                <a:gd name="connsiteY169" fmla="*/ 2108348 h 2330613"/>
                <a:gd name="connsiteX170" fmla="*/ 158750 w 8051800"/>
                <a:gd name="connsiteY170" fmla="*/ 2127398 h 2330613"/>
                <a:gd name="connsiteX171" fmla="*/ 177800 w 8051800"/>
                <a:gd name="connsiteY171" fmla="*/ 2165498 h 2330613"/>
                <a:gd name="connsiteX172" fmla="*/ 196850 w 8051800"/>
                <a:gd name="connsiteY172" fmla="*/ 2248048 h 2330613"/>
                <a:gd name="connsiteX173" fmla="*/ 209550 w 8051800"/>
                <a:gd name="connsiteY173" fmla="*/ 2267098 h 2330613"/>
                <a:gd name="connsiteX174" fmla="*/ 215900 w 8051800"/>
                <a:gd name="connsiteY174" fmla="*/ 2286148 h 2330613"/>
                <a:gd name="connsiteX175" fmla="*/ 234950 w 8051800"/>
                <a:gd name="connsiteY175" fmla="*/ 2298848 h 2330613"/>
                <a:gd name="connsiteX176" fmla="*/ 254000 w 8051800"/>
                <a:gd name="connsiteY17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4953000 w 8051800"/>
                <a:gd name="connsiteY10" fmla="*/ 1879748 h 2330613"/>
                <a:gd name="connsiteX11" fmla="*/ 5010150 w 8051800"/>
                <a:gd name="connsiteY11" fmla="*/ 1867048 h 2330613"/>
                <a:gd name="connsiteX12" fmla="*/ 5041900 w 8051800"/>
                <a:gd name="connsiteY12" fmla="*/ 1854348 h 2330613"/>
                <a:gd name="connsiteX13" fmla="*/ 5086350 w 8051800"/>
                <a:gd name="connsiteY13" fmla="*/ 1847998 h 2330613"/>
                <a:gd name="connsiteX14" fmla="*/ 5168900 w 8051800"/>
                <a:gd name="connsiteY14" fmla="*/ 1835298 h 2330613"/>
                <a:gd name="connsiteX15" fmla="*/ 5213350 w 8051800"/>
                <a:gd name="connsiteY15" fmla="*/ 1822598 h 2330613"/>
                <a:gd name="connsiteX16" fmla="*/ 5289550 w 8051800"/>
                <a:gd name="connsiteY16" fmla="*/ 1803548 h 2330613"/>
                <a:gd name="connsiteX17" fmla="*/ 5308600 w 8051800"/>
                <a:gd name="connsiteY17" fmla="*/ 1797198 h 2330613"/>
                <a:gd name="connsiteX18" fmla="*/ 5334000 w 8051800"/>
                <a:gd name="connsiteY18" fmla="*/ 1790848 h 2330613"/>
                <a:gd name="connsiteX19" fmla="*/ 5372100 w 8051800"/>
                <a:gd name="connsiteY19" fmla="*/ 1778148 h 2330613"/>
                <a:gd name="connsiteX20" fmla="*/ 5435600 w 8051800"/>
                <a:gd name="connsiteY20" fmla="*/ 1771798 h 2330613"/>
                <a:gd name="connsiteX21" fmla="*/ 5480050 w 8051800"/>
                <a:gd name="connsiteY21" fmla="*/ 1765448 h 2330613"/>
                <a:gd name="connsiteX22" fmla="*/ 5556250 w 8051800"/>
                <a:gd name="connsiteY22" fmla="*/ 1746398 h 2330613"/>
                <a:gd name="connsiteX23" fmla="*/ 5581650 w 8051800"/>
                <a:gd name="connsiteY23" fmla="*/ 1740048 h 2330613"/>
                <a:gd name="connsiteX24" fmla="*/ 5619750 w 8051800"/>
                <a:gd name="connsiteY24" fmla="*/ 1733698 h 2330613"/>
                <a:gd name="connsiteX25" fmla="*/ 5676900 w 8051800"/>
                <a:gd name="connsiteY25" fmla="*/ 1714648 h 2330613"/>
                <a:gd name="connsiteX26" fmla="*/ 5708650 w 8051800"/>
                <a:gd name="connsiteY26" fmla="*/ 1701948 h 2330613"/>
                <a:gd name="connsiteX27" fmla="*/ 5734050 w 8051800"/>
                <a:gd name="connsiteY27" fmla="*/ 1695598 h 2330613"/>
                <a:gd name="connsiteX28" fmla="*/ 5803900 w 8051800"/>
                <a:gd name="connsiteY28" fmla="*/ 1682898 h 2330613"/>
                <a:gd name="connsiteX29" fmla="*/ 5854700 w 8051800"/>
                <a:gd name="connsiteY29" fmla="*/ 1657498 h 2330613"/>
                <a:gd name="connsiteX30" fmla="*/ 5911850 w 8051800"/>
                <a:gd name="connsiteY30" fmla="*/ 1638448 h 2330613"/>
                <a:gd name="connsiteX31" fmla="*/ 5930900 w 8051800"/>
                <a:gd name="connsiteY31" fmla="*/ 1632098 h 2330613"/>
                <a:gd name="connsiteX32" fmla="*/ 5969000 w 8051800"/>
                <a:gd name="connsiteY32" fmla="*/ 1613048 h 2330613"/>
                <a:gd name="connsiteX33" fmla="*/ 5994400 w 8051800"/>
                <a:gd name="connsiteY33" fmla="*/ 1606698 h 2330613"/>
                <a:gd name="connsiteX34" fmla="*/ 6026150 w 8051800"/>
                <a:gd name="connsiteY34" fmla="*/ 1593998 h 2330613"/>
                <a:gd name="connsiteX35" fmla="*/ 6064250 w 8051800"/>
                <a:gd name="connsiteY35" fmla="*/ 1581298 h 2330613"/>
                <a:gd name="connsiteX36" fmla="*/ 6096000 w 8051800"/>
                <a:gd name="connsiteY36" fmla="*/ 1568598 h 2330613"/>
                <a:gd name="connsiteX37" fmla="*/ 6127750 w 8051800"/>
                <a:gd name="connsiteY37" fmla="*/ 1562248 h 2330613"/>
                <a:gd name="connsiteX38" fmla="*/ 6184900 w 8051800"/>
                <a:gd name="connsiteY38" fmla="*/ 1536848 h 2330613"/>
                <a:gd name="connsiteX39" fmla="*/ 6210300 w 8051800"/>
                <a:gd name="connsiteY39" fmla="*/ 1530498 h 2330613"/>
                <a:gd name="connsiteX40" fmla="*/ 6292850 w 8051800"/>
                <a:gd name="connsiteY40" fmla="*/ 1505098 h 2330613"/>
                <a:gd name="connsiteX41" fmla="*/ 6318250 w 8051800"/>
                <a:gd name="connsiteY41" fmla="*/ 1492398 h 2330613"/>
                <a:gd name="connsiteX42" fmla="*/ 6369050 w 8051800"/>
                <a:gd name="connsiteY42" fmla="*/ 1473348 h 2330613"/>
                <a:gd name="connsiteX43" fmla="*/ 6413500 w 8051800"/>
                <a:gd name="connsiteY43" fmla="*/ 1447948 h 2330613"/>
                <a:gd name="connsiteX44" fmla="*/ 6464300 w 8051800"/>
                <a:gd name="connsiteY44" fmla="*/ 1422548 h 2330613"/>
                <a:gd name="connsiteX45" fmla="*/ 6483350 w 8051800"/>
                <a:gd name="connsiteY45" fmla="*/ 1409848 h 2330613"/>
                <a:gd name="connsiteX46" fmla="*/ 6521450 w 8051800"/>
                <a:gd name="connsiteY46" fmla="*/ 1397148 h 2330613"/>
                <a:gd name="connsiteX47" fmla="*/ 6565900 w 8051800"/>
                <a:gd name="connsiteY47" fmla="*/ 1365398 h 2330613"/>
                <a:gd name="connsiteX48" fmla="*/ 6610350 w 8051800"/>
                <a:gd name="connsiteY48" fmla="*/ 1346348 h 2330613"/>
                <a:gd name="connsiteX49" fmla="*/ 6635750 w 8051800"/>
                <a:gd name="connsiteY49" fmla="*/ 1327298 h 2330613"/>
                <a:gd name="connsiteX50" fmla="*/ 6654800 w 8051800"/>
                <a:gd name="connsiteY50" fmla="*/ 1320948 h 2330613"/>
                <a:gd name="connsiteX51" fmla="*/ 6699250 w 8051800"/>
                <a:gd name="connsiteY51" fmla="*/ 1295548 h 2330613"/>
                <a:gd name="connsiteX52" fmla="*/ 6743700 w 8051800"/>
                <a:gd name="connsiteY52" fmla="*/ 1263798 h 2330613"/>
                <a:gd name="connsiteX53" fmla="*/ 6807200 w 8051800"/>
                <a:gd name="connsiteY53" fmla="*/ 1232048 h 2330613"/>
                <a:gd name="connsiteX54" fmla="*/ 6838950 w 8051800"/>
                <a:gd name="connsiteY54" fmla="*/ 1219348 h 2330613"/>
                <a:gd name="connsiteX55" fmla="*/ 6864350 w 8051800"/>
                <a:gd name="connsiteY55" fmla="*/ 1200298 h 2330613"/>
                <a:gd name="connsiteX56" fmla="*/ 6902450 w 8051800"/>
                <a:gd name="connsiteY56" fmla="*/ 1187598 h 2330613"/>
                <a:gd name="connsiteX57" fmla="*/ 6934200 w 8051800"/>
                <a:gd name="connsiteY57" fmla="*/ 1168548 h 2330613"/>
                <a:gd name="connsiteX58" fmla="*/ 6959600 w 8051800"/>
                <a:gd name="connsiteY58" fmla="*/ 1149498 h 2330613"/>
                <a:gd name="connsiteX59" fmla="*/ 6991350 w 8051800"/>
                <a:gd name="connsiteY59" fmla="*/ 1136798 h 2330613"/>
                <a:gd name="connsiteX60" fmla="*/ 7016750 w 8051800"/>
                <a:gd name="connsiteY60" fmla="*/ 1124098 h 2330613"/>
                <a:gd name="connsiteX61" fmla="*/ 7048500 w 8051800"/>
                <a:gd name="connsiteY61" fmla="*/ 1111398 h 2330613"/>
                <a:gd name="connsiteX62" fmla="*/ 7099300 w 8051800"/>
                <a:gd name="connsiteY62" fmla="*/ 1085998 h 2330613"/>
                <a:gd name="connsiteX63" fmla="*/ 7137400 w 8051800"/>
                <a:gd name="connsiteY63" fmla="*/ 1066948 h 2330613"/>
                <a:gd name="connsiteX64" fmla="*/ 7169150 w 8051800"/>
                <a:gd name="connsiteY64" fmla="*/ 1041548 h 2330613"/>
                <a:gd name="connsiteX65" fmla="*/ 7188200 w 8051800"/>
                <a:gd name="connsiteY65" fmla="*/ 1035198 h 2330613"/>
                <a:gd name="connsiteX66" fmla="*/ 7213600 w 8051800"/>
                <a:gd name="connsiteY66" fmla="*/ 1016148 h 2330613"/>
                <a:gd name="connsiteX67" fmla="*/ 7239000 w 8051800"/>
                <a:gd name="connsiteY67" fmla="*/ 1003448 h 2330613"/>
                <a:gd name="connsiteX68" fmla="*/ 7264400 w 8051800"/>
                <a:gd name="connsiteY68" fmla="*/ 984398 h 2330613"/>
                <a:gd name="connsiteX69" fmla="*/ 7289800 w 8051800"/>
                <a:gd name="connsiteY69" fmla="*/ 971698 h 2330613"/>
                <a:gd name="connsiteX70" fmla="*/ 7353300 w 8051800"/>
                <a:gd name="connsiteY70" fmla="*/ 933598 h 2330613"/>
                <a:gd name="connsiteX71" fmla="*/ 7378700 w 8051800"/>
                <a:gd name="connsiteY71" fmla="*/ 920898 h 2330613"/>
                <a:gd name="connsiteX72" fmla="*/ 7423150 w 8051800"/>
                <a:gd name="connsiteY72" fmla="*/ 889148 h 2330613"/>
                <a:gd name="connsiteX73" fmla="*/ 7454900 w 8051800"/>
                <a:gd name="connsiteY73" fmla="*/ 870098 h 2330613"/>
                <a:gd name="connsiteX74" fmla="*/ 7493000 w 8051800"/>
                <a:gd name="connsiteY74" fmla="*/ 844698 h 2330613"/>
                <a:gd name="connsiteX75" fmla="*/ 7512050 w 8051800"/>
                <a:gd name="connsiteY75" fmla="*/ 831998 h 2330613"/>
                <a:gd name="connsiteX76" fmla="*/ 7537450 w 8051800"/>
                <a:gd name="connsiteY76" fmla="*/ 819298 h 2330613"/>
                <a:gd name="connsiteX77" fmla="*/ 7569200 w 8051800"/>
                <a:gd name="connsiteY77" fmla="*/ 793898 h 2330613"/>
                <a:gd name="connsiteX78" fmla="*/ 7588250 w 8051800"/>
                <a:gd name="connsiteY78" fmla="*/ 781198 h 2330613"/>
                <a:gd name="connsiteX79" fmla="*/ 7613650 w 8051800"/>
                <a:gd name="connsiteY79" fmla="*/ 762148 h 2330613"/>
                <a:gd name="connsiteX80" fmla="*/ 7639050 w 8051800"/>
                <a:gd name="connsiteY80" fmla="*/ 749448 h 2330613"/>
                <a:gd name="connsiteX81" fmla="*/ 7715250 w 8051800"/>
                <a:gd name="connsiteY81" fmla="*/ 679598 h 2330613"/>
                <a:gd name="connsiteX82" fmla="*/ 7747000 w 8051800"/>
                <a:gd name="connsiteY82" fmla="*/ 647848 h 2330613"/>
                <a:gd name="connsiteX83" fmla="*/ 7791450 w 8051800"/>
                <a:gd name="connsiteY83" fmla="*/ 609748 h 2330613"/>
                <a:gd name="connsiteX84" fmla="*/ 7804150 w 8051800"/>
                <a:gd name="connsiteY84" fmla="*/ 590698 h 2330613"/>
                <a:gd name="connsiteX85" fmla="*/ 7823200 w 8051800"/>
                <a:gd name="connsiteY85" fmla="*/ 577998 h 2330613"/>
                <a:gd name="connsiteX86" fmla="*/ 7842250 w 8051800"/>
                <a:gd name="connsiteY86" fmla="*/ 558948 h 2330613"/>
                <a:gd name="connsiteX87" fmla="*/ 7899400 w 8051800"/>
                <a:gd name="connsiteY87" fmla="*/ 508148 h 2330613"/>
                <a:gd name="connsiteX88" fmla="*/ 7912100 w 8051800"/>
                <a:gd name="connsiteY88" fmla="*/ 489098 h 2330613"/>
                <a:gd name="connsiteX89" fmla="*/ 7950200 w 8051800"/>
                <a:gd name="connsiteY89" fmla="*/ 463698 h 2330613"/>
                <a:gd name="connsiteX90" fmla="*/ 7975600 w 8051800"/>
                <a:gd name="connsiteY90" fmla="*/ 425598 h 2330613"/>
                <a:gd name="connsiteX91" fmla="*/ 7988300 w 8051800"/>
                <a:gd name="connsiteY91" fmla="*/ 406548 h 2330613"/>
                <a:gd name="connsiteX92" fmla="*/ 8007350 w 8051800"/>
                <a:gd name="connsiteY92" fmla="*/ 387498 h 2330613"/>
                <a:gd name="connsiteX93" fmla="*/ 8026400 w 8051800"/>
                <a:gd name="connsiteY93" fmla="*/ 349398 h 2330613"/>
                <a:gd name="connsiteX94" fmla="*/ 8045450 w 8051800"/>
                <a:gd name="connsiteY94" fmla="*/ 285898 h 2330613"/>
                <a:gd name="connsiteX95" fmla="*/ 8051800 w 8051800"/>
                <a:gd name="connsiteY95" fmla="*/ 247798 h 2330613"/>
                <a:gd name="connsiteX96" fmla="*/ 8045450 w 8051800"/>
                <a:gd name="connsiteY96" fmla="*/ 190648 h 2330613"/>
                <a:gd name="connsiteX97" fmla="*/ 8039100 w 8051800"/>
                <a:gd name="connsiteY97" fmla="*/ 171598 h 2330613"/>
                <a:gd name="connsiteX98" fmla="*/ 7994650 w 8051800"/>
                <a:gd name="connsiteY98" fmla="*/ 146198 h 2330613"/>
                <a:gd name="connsiteX99" fmla="*/ 7962900 w 8051800"/>
                <a:gd name="connsiteY99" fmla="*/ 133498 h 2330613"/>
                <a:gd name="connsiteX100" fmla="*/ 7943850 w 8051800"/>
                <a:gd name="connsiteY100" fmla="*/ 127148 h 2330613"/>
                <a:gd name="connsiteX101" fmla="*/ 7740650 w 8051800"/>
                <a:gd name="connsiteY101" fmla="*/ 108098 h 2330613"/>
                <a:gd name="connsiteX102" fmla="*/ 7315200 w 8051800"/>
                <a:gd name="connsiteY102" fmla="*/ 95398 h 2330613"/>
                <a:gd name="connsiteX103" fmla="*/ 7251700 w 8051800"/>
                <a:gd name="connsiteY103" fmla="*/ 89048 h 2330613"/>
                <a:gd name="connsiteX104" fmla="*/ 7105650 w 8051800"/>
                <a:gd name="connsiteY104" fmla="*/ 76348 h 2330613"/>
                <a:gd name="connsiteX105" fmla="*/ 6946900 w 8051800"/>
                <a:gd name="connsiteY105" fmla="*/ 82698 h 2330613"/>
                <a:gd name="connsiteX106" fmla="*/ 6597650 w 8051800"/>
                <a:gd name="connsiteY106" fmla="*/ 69998 h 2330613"/>
                <a:gd name="connsiteX107" fmla="*/ 6413500 w 8051800"/>
                <a:gd name="connsiteY107" fmla="*/ 57298 h 2330613"/>
                <a:gd name="connsiteX108" fmla="*/ 6083300 w 8051800"/>
                <a:gd name="connsiteY108" fmla="*/ 76348 h 2330613"/>
                <a:gd name="connsiteX109" fmla="*/ 5886450 w 8051800"/>
                <a:gd name="connsiteY109" fmla="*/ 69998 h 2330613"/>
                <a:gd name="connsiteX110" fmla="*/ 5810250 w 8051800"/>
                <a:gd name="connsiteY110" fmla="*/ 63648 h 2330613"/>
                <a:gd name="connsiteX111" fmla="*/ 5784850 w 8051800"/>
                <a:gd name="connsiteY111" fmla="*/ 57298 h 2330613"/>
                <a:gd name="connsiteX112" fmla="*/ 5740400 w 8051800"/>
                <a:gd name="connsiteY112" fmla="*/ 50948 h 2330613"/>
                <a:gd name="connsiteX113" fmla="*/ 5645150 w 8051800"/>
                <a:gd name="connsiteY113" fmla="*/ 44598 h 2330613"/>
                <a:gd name="connsiteX114" fmla="*/ 5568950 w 8051800"/>
                <a:gd name="connsiteY114" fmla="*/ 38248 h 2330613"/>
                <a:gd name="connsiteX115" fmla="*/ 5473700 w 8051800"/>
                <a:gd name="connsiteY115" fmla="*/ 31898 h 2330613"/>
                <a:gd name="connsiteX116" fmla="*/ 5422900 w 8051800"/>
                <a:gd name="connsiteY116" fmla="*/ 25548 h 2330613"/>
                <a:gd name="connsiteX117" fmla="*/ 5321300 w 8051800"/>
                <a:gd name="connsiteY117" fmla="*/ 19198 h 2330613"/>
                <a:gd name="connsiteX118" fmla="*/ 4800600 w 8051800"/>
                <a:gd name="connsiteY118" fmla="*/ 19198 h 2330613"/>
                <a:gd name="connsiteX119" fmla="*/ 4622800 w 8051800"/>
                <a:gd name="connsiteY119" fmla="*/ 25548 h 2330613"/>
                <a:gd name="connsiteX120" fmla="*/ 4375150 w 8051800"/>
                <a:gd name="connsiteY120" fmla="*/ 44598 h 2330613"/>
                <a:gd name="connsiteX121" fmla="*/ 4286250 w 8051800"/>
                <a:gd name="connsiteY121" fmla="*/ 50948 h 2330613"/>
                <a:gd name="connsiteX122" fmla="*/ 4254500 w 8051800"/>
                <a:gd name="connsiteY122" fmla="*/ 57298 h 2330613"/>
                <a:gd name="connsiteX123" fmla="*/ 4089400 w 8051800"/>
                <a:gd name="connsiteY123" fmla="*/ 69998 h 2330613"/>
                <a:gd name="connsiteX124" fmla="*/ 4064000 w 8051800"/>
                <a:gd name="connsiteY124" fmla="*/ 76348 h 2330613"/>
                <a:gd name="connsiteX125" fmla="*/ 3771900 w 8051800"/>
                <a:gd name="connsiteY125" fmla="*/ 101748 h 2330613"/>
                <a:gd name="connsiteX126" fmla="*/ 3644900 w 8051800"/>
                <a:gd name="connsiteY126" fmla="*/ 114448 h 2330613"/>
                <a:gd name="connsiteX127" fmla="*/ 2571750 w 8051800"/>
                <a:gd name="connsiteY127" fmla="*/ 114448 h 2330613"/>
                <a:gd name="connsiteX128" fmla="*/ 2463800 w 8051800"/>
                <a:gd name="connsiteY128" fmla="*/ 120798 h 2330613"/>
                <a:gd name="connsiteX129" fmla="*/ 2216150 w 8051800"/>
                <a:gd name="connsiteY129" fmla="*/ 133498 h 2330613"/>
                <a:gd name="connsiteX130" fmla="*/ 2095500 w 8051800"/>
                <a:gd name="connsiteY130" fmla="*/ 146198 h 2330613"/>
                <a:gd name="connsiteX131" fmla="*/ 1809750 w 8051800"/>
                <a:gd name="connsiteY131" fmla="*/ 165248 h 2330613"/>
                <a:gd name="connsiteX132" fmla="*/ 1676400 w 8051800"/>
                <a:gd name="connsiteY132" fmla="*/ 177948 h 2330613"/>
                <a:gd name="connsiteX133" fmla="*/ 1543050 w 8051800"/>
                <a:gd name="connsiteY133" fmla="*/ 184298 h 2330613"/>
                <a:gd name="connsiteX134" fmla="*/ 1244600 w 8051800"/>
                <a:gd name="connsiteY134" fmla="*/ 177948 h 2330613"/>
                <a:gd name="connsiteX135" fmla="*/ 1162050 w 8051800"/>
                <a:gd name="connsiteY135" fmla="*/ 171598 h 2330613"/>
                <a:gd name="connsiteX136" fmla="*/ 1016000 w 8051800"/>
                <a:gd name="connsiteY136" fmla="*/ 165248 h 2330613"/>
                <a:gd name="connsiteX137" fmla="*/ 590550 w 8051800"/>
                <a:gd name="connsiteY137" fmla="*/ 171598 h 2330613"/>
                <a:gd name="connsiteX138" fmla="*/ 482600 w 8051800"/>
                <a:gd name="connsiteY138" fmla="*/ 177948 h 2330613"/>
                <a:gd name="connsiteX139" fmla="*/ 387350 w 8051800"/>
                <a:gd name="connsiteY139" fmla="*/ 196998 h 2330613"/>
                <a:gd name="connsiteX140" fmla="*/ 349250 w 8051800"/>
                <a:gd name="connsiteY140" fmla="*/ 203348 h 2330613"/>
                <a:gd name="connsiteX141" fmla="*/ 304800 w 8051800"/>
                <a:gd name="connsiteY141" fmla="*/ 222398 h 2330613"/>
                <a:gd name="connsiteX142" fmla="*/ 260350 w 8051800"/>
                <a:gd name="connsiteY142" fmla="*/ 235098 h 2330613"/>
                <a:gd name="connsiteX143" fmla="*/ 241300 w 8051800"/>
                <a:gd name="connsiteY143" fmla="*/ 247798 h 2330613"/>
                <a:gd name="connsiteX144" fmla="*/ 215900 w 8051800"/>
                <a:gd name="connsiteY144" fmla="*/ 260498 h 2330613"/>
                <a:gd name="connsiteX145" fmla="*/ 158750 w 8051800"/>
                <a:gd name="connsiteY145" fmla="*/ 292248 h 2330613"/>
                <a:gd name="connsiteX146" fmla="*/ 127000 w 8051800"/>
                <a:gd name="connsiteY146" fmla="*/ 330348 h 2330613"/>
                <a:gd name="connsiteX147" fmla="*/ 95250 w 8051800"/>
                <a:gd name="connsiteY147" fmla="*/ 374798 h 2330613"/>
                <a:gd name="connsiteX148" fmla="*/ 76200 w 8051800"/>
                <a:gd name="connsiteY148" fmla="*/ 419248 h 2330613"/>
                <a:gd name="connsiteX149" fmla="*/ 69850 w 8051800"/>
                <a:gd name="connsiteY149" fmla="*/ 457348 h 2330613"/>
                <a:gd name="connsiteX150" fmla="*/ 57150 w 8051800"/>
                <a:gd name="connsiteY150" fmla="*/ 482748 h 2330613"/>
                <a:gd name="connsiteX151" fmla="*/ 38100 w 8051800"/>
                <a:gd name="connsiteY151" fmla="*/ 628798 h 2330613"/>
                <a:gd name="connsiteX152" fmla="*/ 31750 w 8051800"/>
                <a:gd name="connsiteY152" fmla="*/ 660548 h 2330613"/>
                <a:gd name="connsiteX153" fmla="*/ 25400 w 8051800"/>
                <a:gd name="connsiteY153" fmla="*/ 704998 h 2330613"/>
                <a:gd name="connsiteX154" fmla="*/ 19050 w 8051800"/>
                <a:gd name="connsiteY154" fmla="*/ 730398 h 2330613"/>
                <a:gd name="connsiteX155" fmla="*/ 0 w 8051800"/>
                <a:gd name="connsiteY155" fmla="*/ 812948 h 2330613"/>
                <a:gd name="connsiteX156" fmla="*/ 6350 w 8051800"/>
                <a:gd name="connsiteY156" fmla="*/ 1257448 h 2330613"/>
                <a:gd name="connsiteX157" fmla="*/ 12700 w 8051800"/>
                <a:gd name="connsiteY157" fmla="*/ 1282848 h 2330613"/>
                <a:gd name="connsiteX158" fmla="*/ 19050 w 8051800"/>
                <a:gd name="connsiteY158" fmla="*/ 1638448 h 2330613"/>
                <a:gd name="connsiteX159" fmla="*/ 25400 w 8051800"/>
                <a:gd name="connsiteY159" fmla="*/ 1676548 h 2330613"/>
                <a:gd name="connsiteX160" fmla="*/ 38100 w 8051800"/>
                <a:gd name="connsiteY160" fmla="*/ 1727348 h 2330613"/>
                <a:gd name="connsiteX161" fmla="*/ 44450 w 8051800"/>
                <a:gd name="connsiteY161" fmla="*/ 1803548 h 2330613"/>
                <a:gd name="connsiteX162" fmla="*/ 50800 w 8051800"/>
                <a:gd name="connsiteY162" fmla="*/ 1822598 h 2330613"/>
                <a:gd name="connsiteX163" fmla="*/ 63500 w 8051800"/>
                <a:gd name="connsiteY163" fmla="*/ 1873398 h 2330613"/>
                <a:gd name="connsiteX164" fmla="*/ 76200 w 8051800"/>
                <a:gd name="connsiteY164" fmla="*/ 1930548 h 2330613"/>
                <a:gd name="connsiteX165" fmla="*/ 88900 w 8051800"/>
                <a:gd name="connsiteY165" fmla="*/ 1955948 h 2330613"/>
                <a:gd name="connsiteX166" fmla="*/ 120650 w 8051800"/>
                <a:gd name="connsiteY166" fmla="*/ 2057548 h 2330613"/>
                <a:gd name="connsiteX167" fmla="*/ 139700 w 8051800"/>
                <a:gd name="connsiteY167" fmla="*/ 2089298 h 2330613"/>
                <a:gd name="connsiteX168" fmla="*/ 146050 w 8051800"/>
                <a:gd name="connsiteY168" fmla="*/ 2108348 h 2330613"/>
                <a:gd name="connsiteX169" fmla="*/ 158750 w 8051800"/>
                <a:gd name="connsiteY169" fmla="*/ 2127398 h 2330613"/>
                <a:gd name="connsiteX170" fmla="*/ 177800 w 8051800"/>
                <a:gd name="connsiteY170" fmla="*/ 2165498 h 2330613"/>
                <a:gd name="connsiteX171" fmla="*/ 196850 w 8051800"/>
                <a:gd name="connsiteY171" fmla="*/ 2248048 h 2330613"/>
                <a:gd name="connsiteX172" fmla="*/ 209550 w 8051800"/>
                <a:gd name="connsiteY172" fmla="*/ 2267098 h 2330613"/>
                <a:gd name="connsiteX173" fmla="*/ 215900 w 8051800"/>
                <a:gd name="connsiteY173" fmla="*/ 2286148 h 2330613"/>
                <a:gd name="connsiteX174" fmla="*/ 234950 w 8051800"/>
                <a:gd name="connsiteY174" fmla="*/ 2298848 h 2330613"/>
                <a:gd name="connsiteX175" fmla="*/ 254000 w 8051800"/>
                <a:gd name="connsiteY17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010150 w 8051800"/>
                <a:gd name="connsiteY10" fmla="*/ 1867048 h 2330613"/>
                <a:gd name="connsiteX11" fmla="*/ 5041900 w 8051800"/>
                <a:gd name="connsiteY11" fmla="*/ 1854348 h 2330613"/>
                <a:gd name="connsiteX12" fmla="*/ 5086350 w 8051800"/>
                <a:gd name="connsiteY12" fmla="*/ 1847998 h 2330613"/>
                <a:gd name="connsiteX13" fmla="*/ 5168900 w 8051800"/>
                <a:gd name="connsiteY13" fmla="*/ 1835298 h 2330613"/>
                <a:gd name="connsiteX14" fmla="*/ 5213350 w 8051800"/>
                <a:gd name="connsiteY14" fmla="*/ 1822598 h 2330613"/>
                <a:gd name="connsiteX15" fmla="*/ 5289550 w 8051800"/>
                <a:gd name="connsiteY15" fmla="*/ 1803548 h 2330613"/>
                <a:gd name="connsiteX16" fmla="*/ 5308600 w 8051800"/>
                <a:gd name="connsiteY16" fmla="*/ 1797198 h 2330613"/>
                <a:gd name="connsiteX17" fmla="*/ 5334000 w 8051800"/>
                <a:gd name="connsiteY17" fmla="*/ 1790848 h 2330613"/>
                <a:gd name="connsiteX18" fmla="*/ 5372100 w 8051800"/>
                <a:gd name="connsiteY18" fmla="*/ 1778148 h 2330613"/>
                <a:gd name="connsiteX19" fmla="*/ 5435600 w 8051800"/>
                <a:gd name="connsiteY19" fmla="*/ 1771798 h 2330613"/>
                <a:gd name="connsiteX20" fmla="*/ 5480050 w 8051800"/>
                <a:gd name="connsiteY20" fmla="*/ 1765448 h 2330613"/>
                <a:gd name="connsiteX21" fmla="*/ 5556250 w 8051800"/>
                <a:gd name="connsiteY21" fmla="*/ 1746398 h 2330613"/>
                <a:gd name="connsiteX22" fmla="*/ 5581650 w 8051800"/>
                <a:gd name="connsiteY22" fmla="*/ 1740048 h 2330613"/>
                <a:gd name="connsiteX23" fmla="*/ 5619750 w 8051800"/>
                <a:gd name="connsiteY23" fmla="*/ 1733698 h 2330613"/>
                <a:gd name="connsiteX24" fmla="*/ 5676900 w 8051800"/>
                <a:gd name="connsiteY24" fmla="*/ 1714648 h 2330613"/>
                <a:gd name="connsiteX25" fmla="*/ 5708650 w 8051800"/>
                <a:gd name="connsiteY25" fmla="*/ 1701948 h 2330613"/>
                <a:gd name="connsiteX26" fmla="*/ 5734050 w 8051800"/>
                <a:gd name="connsiteY26" fmla="*/ 1695598 h 2330613"/>
                <a:gd name="connsiteX27" fmla="*/ 5803900 w 8051800"/>
                <a:gd name="connsiteY27" fmla="*/ 1682898 h 2330613"/>
                <a:gd name="connsiteX28" fmla="*/ 5854700 w 8051800"/>
                <a:gd name="connsiteY28" fmla="*/ 1657498 h 2330613"/>
                <a:gd name="connsiteX29" fmla="*/ 5911850 w 8051800"/>
                <a:gd name="connsiteY29" fmla="*/ 1638448 h 2330613"/>
                <a:gd name="connsiteX30" fmla="*/ 5930900 w 8051800"/>
                <a:gd name="connsiteY30" fmla="*/ 1632098 h 2330613"/>
                <a:gd name="connsiteX31" fmla="*/ 5969000 w 8051800"/>
                <a:gd name="connsiteY31" fmla="*/ 1613048 h 2330613"/>
                <a:gd name="connsiteX32" fmla="*/ 5994400 w 8051800"/>
                <a:gd name="connsiteY32" fmla="*/ 1606698 h 2330613"/>
                <a:gd name="connsiteX33" fmla="*/ 6026150 w 8051800"/>
                <a:gd name="connsiteY33" fmla="*/ 1593998 h 2330613"/>
                <a:gd name="connsiteX34" fmla="*/ 6064250 w 8051800"/>
                <a:gd name="connsiteY34" fmla="*/ 1581298 h 2330613"/>
                <a:gd name="connsiteX35" fmla="*/ 6096000 w 8051800"/>
                <a:gd name="connsiteY35" fmla="*/ 1568598 h 2330613"/>
                <a:gd name="connsiteX36" fmla="*/ 6127750 w 8051800"/>
                <a:gd name="connsiteY36" fmla="*/ 1562248 h 2330613"/>
                <a:gd name="connsiteX37" fmla="*/ 6184900 w 8051800"/>
                <a:gd name="connsiteY37" fmla="*/ 1536848 h 2330613"/>
                <a:gd name="connsiteX38" fmla="*/ 6210300 w 8051800"/>
                <a:gd name="connsiteY38" fmla="*/ 1530498 h 2330613"/>
                <a:gd name="connsiteX39" fmla="*/ 6292850 w 8051800"/>
                <a:gd name="connsiteY39" fmla="*/ 1505098 h 2330613"/>
                <a:gd name="connsiteX40" fmla="*/ 6318250 w 8051800"/>
                <a:gd name="connsiteY40" fmla="*/ 1492398 h 2330613"/>
                <a:gd name="connsiteX41" fmla="*/ 6369050 w 8051800"/>
                <a:gd name="connsiteY41" fmla="*/ 1473348 h 2330613"/>
                <a:gd name="connsiteX42" fmla="*/ 6413500 w 8051800"/>
                <a:gd name="connsiteY42" fmla="*/ 1447948 h 2330613"/>
                <a:gd name="connsiteX43" fmla="*/ 6464300 w 8051800"/>
                <a:gd name="connsiteY43" fmla="*/ 1422548 h 2330613"/>
                <a:gd name="connsiteX44" fmla="*/ 6483350 w 8051800"/>
                <a:gd name="connsiteY44" fmla="*/ 1409848 h 2330613"/>
                <a:gd name="connsiteX45" fmla="*/ 6521450 w 8051800"/>
                <a:gd name="connsiteY45" fmla="*/ 1397148 h 2330613"/>
                <a:gd name="connsiteX46" fmla="*/ 6565900 w 8051800"/>
                <a:gd name="connsiteY46" fmla="*/ 1365398 h 2330613"/>
                <a:gd name="connsiteX47" fmla="*/ 6610350 w 8051800"/>
                <a:gd name="connsiteY47" fmla="*/ 1346348 h 2330613"/>
                <a:gd name="connsiteX48" fmla="*/ 6635750 w 8051800"/>
                <a:gd name="connsiteY48" fmla="*/ 1327298 h 2330613"/>
                <a:gd name="connsiteX49" fmla="*/ 6654800 w 8051800"/>
                <a:gd name="connsiteY49" fmla="*/ 1320948 h 2330613"/>
                <a:gd name="connsiteX50" fmla="*/ 6699250 w 8051800"/>
                <a:gd name="connsiteY50" fmla="*/ 1295548 h 2330613"/>
                <a:gd name="connsiteX51" fmla="*/ 6743700 w 8051800"/>
                <a:gd name="connsiteY51" fmla="*/ 1263798 h 2330613"/>
                <a:gd name="connsiteX52" fmla="*/ 6807200 w 8051800"/>
                <a:gd name="connsiteY52" fmla="*/ 1232048 h 2330613"/>
                <a:gd name="connsiteX53" fmla="*/ 6838950 w 8051800"/>
                <a:gd name="connsiteY53" fmla="*/ 1219348 h 2330613"/>
                <a:gd name="connsiteX54" fmla="*/ 6864350 w 8051800"/>
                <a:gd name="connsiteY54" fmla="*/ 1200298 h 2330613"/>
                <a:gd name="connsiteX55" fmla="*/ 6902450 w 8051800"/>
                <a:gd name="connsiteY55" fmla="*/ 1187598 h 2330613"/>
                <a:gd name="connsiteX56" fmla="*/ 6934200 w 8051800"/>
                <a:gd name="connsiteY56" fmla="*/ 1168548 h 2330613"/>
                <a:gd name="connsiteX57" fmla="*/ 6959600 w 8051800"/>
                <a:gd name="connsiteY57" fmla="*/ 1149498 h 2330613"/>
                <a:gd name="connsiteX58" fmla="*/ 6991350 w 8051800"/>
                <a:gd name="connsiteY58" fmla="*/ 1136798 h 2330613"/>
                <a:gd name="connsiteX59" fmla="*/ 7016750 w 8051800"/>
                <a:gd name="connsiteY59" fmla="*/ 1124098 h 2330613"/>
                <a:gd name="connsiteX60" fmla="*/ 7048500 w 8051800"/>
                <a:gd name="connsiteY60" fmla="*/ 1111398 h 2330613"/>
                <a:gd name="connsiteX61" fmla="*/ 7099300 w 8051800"/>
                <a:gd name="connsiteY61" fmla="*/ 1085998 h 2330613"/>
                <a:gd name="connsiteX62" fmla="*/ 7137400 w 8051800"/>
                <a:gd name="connsiteY62" fmla="*/ 1066948 h 2330613"/>
                <a:gd name="connsiteX63" fmla="*/ 7169150 w 8051800"/>
                <a:gd name="connsiteY63" fmla="*/ 1041548 h 2330613"/>
                <a:gd name="connsiteX64" fmla="*/ 7188200 w 8051800"/>
                <a:gd name="connsiteY64" fmla="*/ 1035198 h 2330613"/>
                <a:gd name="connsiteX65" fmla="*/ 7213600 w 8051800"/>
                <a:gd name="connsiteY65" fmla="*/ 1016148 h 2330613"/>
                <a:gd name="connsiteX66" fmla="*/ 7239000 w 8051800"/>
                <a:gd name="connsiteY66" fmla="*/ 1003448 h 2330613"/>
                <a:gd name="connsiteX67" fmla="*/ 7264400 w 8051800"/>
                <a:gd name="connsiteY67" fmla="*/ 984398 h 2330613"/>
                <a:gd name="connsiteX68" fmla="*/ 7289800 w 8051800"/>
                <a:gd name="connsiteY68" fmla="*/ 971698 h 2330613"/>
                <a:gd name="connsiteX69" fmla="*/ 7353300 w 8051800"/>
                <a:gd name="connsiteY69" fmla="*/ 933598 h 2330613"/>
                <a:gd name="connsiteX70" fmla="*/ 7378700 w 8051800"/>
                <a:gd name="connsiteY70" fmla="*/ 920898 h 2330613"/>
                <a:gd name="connsiteX71" fmla="*/ 7423150 w 8051800"/>
                <a:gd name="connsiteY71" fmla="*/ 889148 h 2330613"/>
                <a:gd name="connsiteX72" fmla="*/ 7454900 w 8051800"/>
                <a:gd name="connsiteY72" fmla="*/ 870098 h 2330613"/>
                <a:gd name="connsiteX73" fmla="*/ 7493000 w 8051800"/>
                <a:gd name="connsiteY73" fmla="*/ 844698 h 2330613"/>
                <a:gd name="connsiteX74" fmla="*/ 7512050 w 8051800"/>
                <a:gd name="connsiteY74" fmla="*/ 831998 h 2330613"/>
                <a:gd name="connsiteX75" fmla="*/ 7537450 w 8051800"/>
                <a:gd name="connsiteY75" fmla="*/ 819298 h 2330613"/>
                <a:gd name="connsiteX76" fmla="*/ 7569200 w 8051800"/>
                <a:gd name="connsiteY76" fmla="*/ 793898 h 2330613"/>
                <a:gd name="connsiteX77" fmla="*/ 7588250 w 8051800"/>
                <a:gd name="connsiteY77" fmla="*/ 781198 h 2330613"/>
                <a:gd name="connsiteX78" fmla="*/ 7613650 w 8051800"/>
                <a:gd name="connsiteY78" fmla="*/ 762148 h 2330613"/>
                <a:gd name="connsiteX79" fmla="*/ 7639050 w 8051800"/>
                <a:gd name="connsiteY79" fmla="*/ 749448 h 2330613"/>
                <a:gd name="connsiteX80" fmla="*/ 7715250 w 8051800"/>
                <a:gd name="connsiteY80" fmla="*/ 679598 h 2330613"/>
                <a:gd name="connsiteX81" fmla="*/ 7747000 w 8051800"/>
                <a:gd name="connsiteY81" fmla="*/ 647848 h 2330613"/>
                <a:gd name="connsiteX82" fmla="*/ 7791450 w 8051800"/>
                <a:gd name="connsiteY82" fmla="*/ 609748 h 2330613"/>
                <a:gd name="connsiteX83" fmla="*/ 7804150 w 8051800"/>
                <a:gd name="connsiteY83" fmla="*/ 590698 h 2330613"/>
                <a:gd name="connsiteX84" fmla="*/ 7823200 w 8051800"/>
                <a:gd name="connsiteY84" fmla="*/ 577998 h 2330613"/>
                <a:gd name="connsiteX85" fmla="*/ 7842250 w 8051800"/>
                <a:gd name="connsiteY85" fmla="*/ 558948 h 2330613"/>
                <a:gd name="connsiteX86" fmla="*/ 7899400 w 8051800"/>
                <a:gd name="connsiteY86" fmla="*/ 508148 h 2330613"/>
                <a:gd name="connsiteX87" fmla="*/ 7912100 w 8051800"/>
                <a:gd name="connsiteY87" fmla="*/ 489098 h 2330613"/>
                <a:gd name="connsiteX88" fmla="*/ 7950200 w 8051800"/>
                <a:gd name="connsiteY88" fmla="*/ 463698 h 2330613"/>
                <a:gd name="connsiteX89" fmla="*/ 7975600 w 8051800"/>
                <a:gd name="connsiteY89" fmla="*/ 425598 h 2330613"/>
                <a:gd name="connsiteX90" fmla="*/ 7988300 w 8051800"/>
                <a:gd name="connsiteY90" fmla="*/ 406548 h 2330613"/>
                <a:gd name="connsiteX91" fmla="*/ 8007350 w 8051800"/>
                <a:gd name="connsiteY91" fmla="*/ 387498 h 2330613"/>
                <a:gd name="connsiteX92" fmla="*/ 8026400 w 8051800"/>
                <a:gd name="connsiteY92" fmla="*/ 349398 h 2330613"/>
                <a:gd name="connsiteX93" fmla="*/ 8045450 w 8051800"/>
                <a:gd name="connsiteY93" fmla="*/ 285898 h 2330613"/>
                <a:gd name="connsiteX94" fmla="*/ 8051800 w 8051800"/>
                <a:gd name="connsiteY94" fmla="*/ 247798 h 2330613"/>
                <a:gd name="connsiteX95" fmla="*/ 8045450 w 8051800"/>
                <a:gd name="connsiteY95" fmla="*/ 190648 h 2330613"/>
                <a:gd name="connsiteX96" fmla="*/ 8039100 w 8051800"/>
                <a:gd name="connsiteY96" fmla="*/ 171598 h 2330613"/>
                <a:gd name="connsiteX97" fmla="*/ 7994650 w 8051800"/>
                <a:gd name="connsiteY97" fmla="*/ 146198 h 2330613"/>
                <a:gd name="connsiteX98" fmla="*/ 7962900 w 8051800"/>
                <a:gd name="connsiteY98" fmla="*/ 133498 h 2330613"/>
                <a:gd name="connsiteX99" fmla="*/ 7943850 w 8051800"/>
                <a:gd name="connsiteY99" fmla="*/ 127148 h 2330613"/>
                <a:gd name="connsiteX100" fmla="*/ 7740650 w 8051800"/>
                <a:gd name="connsiteY100" fmla="*/ 108098 h 2330613"/>
                <a:gd name="connsiteX101" fmla="*/ 7315200 w 8051800"/>
                <a:gd name="connsiteY101" fmla="*/ 95398 h 2330613"/>
                <a:gd name="connsiteX102" fmla="*/ 7251700 w 8051800"/>
                <a:gd name="connsiteY102" fmla="*/ 89048 h 2330613"/>
                <a:gd name="connsiteX103" fmla="*/ 7105650 w 8051800"/>
                <a:gd name="connsiteY103" fmla="*/ 76348 h 2330613"/>
                <a:gd name="connsiteX104" fmla="*/ 6946900 w 8051800"/>
                <a:gd name="connsiteY104" fmla="*/ 82698 h 2330613"/>
                <a:gd name="connsiteX105" fmla="*/ 6597650 w 8051800"/>
                <a:gd name="connsiteY105" fmla="*/ 69998 h 2330613"/>
                <a:gd name="connsiteX106" fmla="*/ 6413500 w 8051800"/>
                <a:gd name="connsiteY106" fmla="*/ 57298 h 2330613"/>
                <a:gd name="connsiteX107" fmla="*/ 6083300 w 8051800"/>
                <a:gd name="connsiteY107" fmla="*/ 76348 h 2330613"/>
                <a:gd name="connsiteX108" fmla="*/ 5886450 w 8051800"/>
                <a:gd name="connsiteY108" fmla="*/ 69998 h 2330613"/>
                <a:gd name="connsiteX109" fmla="*/ 5810250 w 8051800"/>
                <a:gd name="connsiteY109" fmla="*/ 63648 h 2330613"/>
                <a:gd name="connsiteX110" fmla="*/ 5784850 w 8051800"/>
                <a:gd name="connsiteY110" fmla="*/ 57298 h 2330613"/>
                <a:gd name="connsiteX111" fmla="*/ 5740400 w 8051800"/>
                <a:gd name="connsiteY111" fmla="*/ 50948 h 2330613"/>
                <a:gd name="connsiteX112" fmla="*/ 5645150 w 8051800"/>
                <a:gd name="connsiteY112" fmla="*/ 44598 h 2330613"/>
                <a:gd name="connsiteX113" fmla="*/ 5568950 w 8051800"/>
                <a:gd name="connsiteY113" fmla="*/ 38248 h 2330613"/>
                <a:gd name="connsiteX114" fmla="*/ 5473700 w 8051800"/>
                <a:gd name="connsiteY114" fmla="*/ 31898 h 2330613"/>
                <a:gd name="connsiteX115" fmla="*/ 5422900 w 8051800"/>
                <a:gd name="connsiteY115" fmla="*/ 25548 h 2330613"/>
                <a:gd name="connsiteX116" fmla="*/ 5321300 w 8051800"/>
                <a:gd name="connsiteY116" fmla="*/ 19198 h 2330613"/>
                <a:gd name="connsiteX117" fmla="*/ 4800600 w 8051800"/>
                <a:gd name="connsiteY117" fmla="*/ 19198 h 2330613"/>
                <a:gd name="connsiteX118" fmla="*/ 4622800 w 8051800"/>
                <a:gd name="connsiteY118" fmla="*/ 25548 h 2330613"/>
                <a:gd name="connsiteX119" fmla="*/ 4375150 w 8051800"/>
                <a:gd name="connsiteY119" fmla="*/ 44598 h 2330613"/>
                <a:gd name="connsiteX120" fmla="*/ 4286250 w 8051800"/>
                <a:gd name="connsiteY120" fmla="*/ 50948 h 2330613"/>
                <a:gd name="connsiteX121" fmla="*/ 4254500 w 8051800"/>
                <a:gd name="connsiteY121" fmla="*/ 57298 h 2330613"/>
                <a:gd name="connsiteX122" fmla="*/ 4089400 w 8051800"/>
                <a:gd name="connsiteY122" fmla="*/ 69998 h 2330613"/>
                <a:gd name="connsiteX123" fmla="*/ 4064000 w 8051800"/>
                <a:gd name="connsiteY123" fmla="*/ 76348 h 2330613"/>
                <a:gd name="connsiteX124" fmla="*/ 3771900 w 8051800"/>
                <a:gd name="connsiteY124" fmla="*/ 101748 h 2330613"/>
                <a:gd name="connsiteX125" fmla="*/ 3644900 w 8051800"/>
                <a:gd name="connsiteY125" fmla="*/ 114448 h 2330613"/>
                <a:gd name="connsiteX126" fmla="*/ 2571750 w 8051800"/>
                <a:gd name="connsiteY126" fmla="*/ 114448 h 2330613"/>
                <a:gd name="connsiteX127" fmla="*/ 2463800 w 8051800"/>
                <a:gd name="connsiteY127" fmla="*/ 120798 h 2330613"/>
                <a:gd name="connsiteX128" fmla="*/ 2216150 w 8051800"/>
                <a:gd name="connsiteY128" fmla="*/ 133498 h 2330613"/>
                <a:gd name="connsiteX129" fmla="*/ 2095500 w 8051800"/>
                <a:gd name="connsiteY129" fmla="*/ 146198 h 2330613"/>
                <a:gd name="connsiteX130" fmla="*/ 1809750 w 8051800"/>
                <a:gd name="connsiteY130" fmla="*/ 165248 h 2330613"/>
                <a:gd name="connsiteX131" fmla="*/ 1676400 w 8051800"/>
                <a:gd name="connsiteY131" fmla="*/ 177948 h 2330613"/>
                <a:gd name="connsiteX132" fmla="*/ 1543050 w 8051800"/>
                <a:gd name="connsiteY132" fmla="*/ 184298 h 2330613"/>
                <a:gd name="connsiteX133" fmla="*/ 1244600 w 8051800"/>
                <a:gd name="connsiteY133" fmla="*/ 177948 h 2330613"/>
                <a:gd name="connsiteX134" fmla="*/ 1162050 w 8051800"/>
                <a:gd name="connsiteY134" fmla="*/ 171598 h 2330613"/>
                <a:gd name="connsiteX135" fmla="*/ 1016000 w 8051800"/>
                <a:gd name="connsiteY135" fmla="*/ 165248 h 2330613"/>
                <a:gd name="connsiteX136" fmla="*/ 590550 w 8051800"/>
                <a:gd name="connsiteY136" fmla="*/ 171598 h 2330613"/>
                <a:gd name="connsiteX137" fmla="*/ 482600 w 8051800"/>
                <a:gd name="connsiteY137" fmla="*/ 177948 h 2330613"/>
                <a:gd name="connsiteX138" fmla="*/ 387350 w 8051800"/>
                <a:gd name="connsiteY138" fmla="*/ 196998 h 2330613"/>
                <a:gd name="connsiteX139" fmla="*/ 349250 w 8051800"/>
                <a:gd name="connsiteY139" fmla="*/ 203348 h 2330613"/>
                <a:gd name="connsiteX140" fmla="*/ 304800 w 8051800"/>
                <a:gd name="connsiteY140" fmla="*/ 222398 h 2330613"/>
                <a:gd name="connsiteX141" fmla="*/ 260350 w 8051800"/>
                <a:gd name="connsiteY141" fmla="*/ 235098 h 2330613"/>
                <a:gd name="connsiteX142" fmla="*/ 241300 w 8051800"/>
                <a:gd name="connsiteY142" fmla="*/ 247798 h 2330613"/>
                <a:gd name="connsiteX143" fmla="*/ 215900 w 8051800"/>
                <a:gd name="connsiteY143" fmla="*/ 260498 h 2330613"/>
                <a:gd name="connsiteX144" fmla="*/ 158750 w 8051800"/>
                <a:gd name="connsiteY144" fmla="*/ 292248 h 2330613"/>
                <a:gd name="connsiteX145" fmla="*/ 127000 w 8051800"/>
                <a:gd name="connsiteY145" fmla="*/ 330348 h 2330613"/>
                <a:gd name="connsiteX146" fmla="*/ 95250 w 8051800"/>
                <a:gd name="connsiteY146" fmla="*/ 374798 h 2330613"/>
                <a:gd name="connsiteX147" fmla="*/ 76200 w 8051800"/>
                <a:gd name="connsiteY147" fmla="*/ 419248 h 2330613"/>
                <a:gd name="connsiteX148" fmla="*/ 69850 w 8051800"/>
                <a:gd name="connsiteY148" fmla="*/ 457348 h 2330613"/>
                <a:gd name="connsiteX149" fmla="*/ 57150 w 8051800"/>
                <a:gd name="connsiteY149" fmla="*/ 482748 h 2330613"/>
                <a:gd name="connsiteX150" fmla="*/ 38100 w 8051800"/>
                <a:gd name="connsiteY150" fmla="*/ 628798 h 2330613"/>
                <a:gd name="connsiteX151" fmla="*/ 31750 w 8051800"/>
                <a:gd name="connsiteY151" fmla="*/ 660548 h 2330613"/>
                <a:gd name="connsiteX152" fmla="*/ 25400 w 8051800"/>
                <a:gd name="connsiteY152" fmla="*/ 704998 h 2330613"/>
                <a:gd name="connsiteX153" fmla="*/ 19050 w 8051800"/>
                <a:gd name="connsiteY153" fmla="*/ 730398 h 2330613"/>
                <a:gd name="connsiteX154" fmla="*/ 0 w 8051800"/>
                <a:gd name="connsiteY154" fmla="*/ 812948 h 2330613"/>
                <a:gd name="connsiteX155" fmla="*/ 6350 w 8051800"/>
                <a:gd name="connsiteY155" fmla="*/ 1257448 h 2330613"/>
                <a:gd name="connsiteX156" fmla="*/ 12700 w 8051800"/>
                <a:gd name="connsiteY156" fmla="*/ 1282848 h 2330613"/>
                <a:gd name="connsiteX157" fmla="*/ 19050 w 8051800"/>
                <a:gd name="connsiteY157" fmla="*/ 1638448 h 2330613"/>
                <a:gd name="connsiteX158" fmla="*/ 25400 w 8051800"/>
                <a:gd name="connsiteY158" fmla="*/ 1676548 h 2330613"/>
                <a:gd name="connsiteX159" fmla="*/ 38100 w 8051800"/>
                <a:gd name="connsiteY159" fmla="*/ 1727348 h 2330613"/>
                <a:gd name="connsiteX160" fmla="*/ 44450 w 8051800"/>
                <a:gd name="connsiteY160" fmla="*/ 1803548 h 2330613"/>
                <a:gd name="connsiteX161" fmla="*/ 50800 w 8051800"/>
                <a:gd name="connsiteY161" fmla="*/ 1822598 h 2330613"/>
                <a:gd name="connsiteX162" fmla="*/ 63500 w 8051800"/>
                <a:gd name="connsiteY162" fmla="*/ 1873398 h 2330613"/>
                <a:gd name="connsiteX163" fmla="*/ 76200 w 8051800"/>
                <a:gd name="connsiteY163" fmla="*/ 1930548 h 2330613"/>
                <a:gd name="connsiteX164" fmla="*/ 88900 w 8051800"/>
                <a:gd name="connsiteY164" fmla="*/ 1955948 h 2330613"/>
                <a:gd name="connsiteX165" fmla="*/ 120650 w 8051800"/>
                <a:gd name="connsiteY165" fmla="*/ 2057548 h 2330613"/>
                <a:gd name="connsiteX166" fmla="*/ 139700 w 8051800"/>
                <a:gd name="connsiteY166" fmla="*/ 2089298 h 2330613"/>
                <a:gd name="connsiteX167" fmla="*/ 146050 w 8051800"/>
                <a:gd name="connsiteY167" fmla="*/ 2108348 h 2330613"/>
                <a:gd name="connsiteX168" fmla="*/ 158750 w 8051800"/>
                <a:gd name="connsiteY168" fmla="*/ 2127398 h 2330613"/>
                <a:gd name="connsiteX169" fmla="*/ 177800 w 8051800"/>
                <a:gd name="connsiteY169" fmla="*/ 2165498 h 2330613"/>
                <a:gd name="connsiteX170" fmla="*/ 196850 w 8051800"/>
                <a:gd name="connsiteY170" fmla="*/ 2248048 h 2330613"/>
                <a:gd name="connsiteX171" fmla="*/ 209550 w 8051800"/>
                <a:gd name="connsiteY171" fmla="*/ 2267098 h 2330613"/>
                <a:gd name="connsiteX172" fmla="*/ 215900 w 8051800"/>
                <a:gd name="connsiteY172" fmla="*/ 2286148 h 2330613"/>
                <a:gd name="connsiteX173" fmla="*/ 234950 w 8051800"/>
                <a:gd name="connsiteY173" fmla="*/ 2298848 h 2330613"/>
                <a:gd name="connsiteX174" fmla="*/ 254000 w 8051800"/>
                <a:gd name="connsiteY17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041900 w 8051800"/>
                <a:gd name="connsiteY10" fmla="*/ 1854348 h 2330613"/>
                <a:gd name="connsiteX11" fmla="*/ 5086350 w 8051800"/>
                <a:gd name="connsiteY11" fmla="*/ 1847998 h 2330613"/>
                <a:gd name="connsiteX12" fmla="*/ 5168900 w 8051800"/>
                <a:gd name="connsiteY12" fmla="*/ 1835298 h 2330613"/>
                <a:gd name="connsiteX13" fmla="*/ 5213350 w 8051800"/>
                <a:gd name="connsiteY13" fmla="*/ 1822598 h 2330613"/>
                <a:gd name="connsiteX14" fmla="*/ 5289550 w 8051800"/>
                <a:gd name="connsiteY14" fmla="*/ 1803548 h 2330613"/>
                <a:gd name="connsiteX15" fmla="*/ 5308600 w 8051800"/>
                <a:gd name="connsiteY15" fmla="*/ 1797198 h 2330613"/>
                <a:gd name="connsiteX16" fmla="*/ 5334000 w 8051800"/>
                <a:gd name="connsiteY16" fmla="*/ 1790848 h 2330613"/>
                <a:gd name="connsiteX17" fmla="*/ 5372100 w 8051800"/>
                <a:gd name="connsiteY17" fmla="*/ 1778148 h 2330613"/>
                <a:gd name="connsiteX18" fmla="*/ 5435600 w 8051800"/>
                <a:gd name="connsiteY18" fmla="*/ 1771798 h 2330613"/>
                <a:gd name="connsiteX19" fmla="*/ 5480050 w 8051800"/>
                <a:gd name="connsiteY19" fmla="*/ 1765448 h 2330613"/>
                <a:gd name="connsiteX20" fmla="*/ 5556250 w 8051800"/>
                <a:gd name="connsiteY20" fmla="*/ 1746398 h 2330613"/>
                <a:gd name="connsiteX21" fmla="*/ 5581650 w 8051800"/>
                <a:gd name="connsiteY21" fmla="*/ 1740048 h 2330613"/>
                <a:gd name="connsiteX22" fmla="*/ 5619750 w 8051800"/>
                <a:gd name="connsiteY22" fmla="*/ 1733698 h 2330613"/>
                <a:gd name="connsiteX23" fmla="*/ 5676900 w 8051800"/>
                <a:gd name="connsiteY23" fmla="*/ 1714648 h 2330613"/>
                <a:gd name="connsiteX24" fmla="*/ 5708650 w 8051800"/>
                <a:gd name="connsiteY24" fmla="*/ 1701948 h 2330613"/>
                <a:gd name="connsiteX25" fmla="*/ 5734050 w 8051800"/>
                <a:gd name="connsiteY25" fmla="*/ 1695598 h 2330613"/>
                <a:gd name="connsiteX26" fmla="*/ 5803900 w 8051800"/>
                <a:gd name="connsiteY26" fmla="*/ 1682898 h 2330613"/>
                <a:gd name="connsiteX27" fmla="*/ 5854700 w 8051800"/>
                <a:gd name="connsiteY27" fmla="*/ 1657498 h 2330613"/>
                <a:gd name="connsiteX28" fmla="*/ 5911850 w 8051800"/>
                <a:gd name="connsiteY28" fmla="*/ 1638448 h 2330613"/>
                <a:gd name="connsiteX29" fmla="*/ 5930900 w 8051800"/>
                <a:gd name="connsiteY29" fmla="*/ 1632098 h 2330613"/>
                <a:gd name="connsiteX30" fmla="*/ 5969000 w 8051800"/>
                <a:gd name="connsiteY30" fmla="*/ 1613048 h 2330613"/>
                <a:gd name="connsiteX31" fmla="*/ 5994400 w 8051800"/>
                <a:gd name="connsiteY31" fmla="*/ 1606698 h 2330613"/>
                <a:gd name="connsiteX32" fmla="*/ 6026150 w 8051800"/>
                <a:gd name="connsiteY32" fmla="*/ 1593998 h 2330613"/>
                <a:gd name="connsiteX33" fmla="*/ 6064250 w 8051800"/>
                <a:gd name="connsiteY33" fmla="*/ 1581298 h 2330613"/>
                <a:gd name="connsiteX34" fmla="*/ 6096000 w 8051800"/>
                <a:gd name="connsiteY34" fmla="*/ 1568598 h 2330613"/>
                <a:gd name="connsiteX35" fmla="*/ 6127750 w 8051800"/>
                <a:gd name="connsiteY35" fmla="*/ 1562248 h 2330613"/>
                <a:gd name="connsiteX36" fmla="*/ 6184900 w 8051800"/>
                <a:gd name="connsiteY36" fmla="*/ 1536848 h 2330613"/>
                <a:gd name="connsiteX37" fmla="*/ 6210300 w 8051800"/>
                <a:gd name="connsiteY37" fmla="*/ 1530498 h 2330613"/>
                <a:gd name="connsiteX38" fmla="*/ 6292850 w 8051800"/>
                <a:gd name="connsiteY38" fmla="*/ 1505098 h 2330613"/>
                <a:gd name="connsiteX39" fmla="*/ 6318250 w 8051800"/>
                <a:gd name="connsiteY39" fmla="*/ 1492398 h 2330613"/>
                <a:gd name="connsiteX40" fmla="*/ 6369050 w 8051800"/>
                <a:gd name="connsiteY40" fmla="*/ 1473348 h 2330613"/>
                <a:gd name="connsiteX41" fmla="*/ 6413500 w 8051800"/>
                <a:gd name="connsiteY41" fmla="*/ 1447948 h 2330613"/>
                <a:gd name="connsiteX42" fmla="*/ 6464300 w 8051800"/>
                <a:gd name="connsiteY42" fmla="*/ 1422548 h 2330613"/>
                <a:gd name="connsiteX43" fmla="*/ 6483350 w 8051800"/>
                <a:gd name="connsiteY43" fmla="*/ 1409848 h 2330613"/>
                <a:gd name="connsiteX44" fmla="*/ 6521450 w 8051800"/>
                <a:gd name="connsiteY44" fmla="*/ 1397148 h 2330613"/>
                <a:gd name="connsiteX45" fmla="*/ 6565900 w 8051800"/>
                <a:gd name="connsiteY45" fmla="*/ 1365398 h 2330613"/>
                <a:gd name="connsiteX46" fmla="*/ 6610350 w 8051800"/>
                <a:gd name="connsiteY46" fmla="*/ 1346348 h 2330613"/>
                <a:gd name="connsiteX47" fmla="*/ 6635750 w 8051800"/>
                <a:gd name="connsiteY47" fmla="*/ 1327298 h 2330613"/>
                <a:gd name="connsiteX48" fmla="*/ 6654800 w 8051800"/>
                <a:gd name="connsiteY48" fmla="*/ 1320948 h 2330613"/>
                <a:gd name="connsiteX49" fmla="*/ 6699250 w 8051800"/>
                <a:gd name="connsiteY49" fmla="*/ 1295548 h 2330613"/>
                <a:gd name="connsiteX50" fmla="*/ 6743700 w 8051800"/>
                <a:gd name="connsiteY50" fmla="*/ 1263798 h 2330613"/>
                <a:gd name="connsiteX51" fmla="*/ 6807200 w 8051800"/>
                <a:gd name="connsiteY51" fmla="*/ 1232048 h 2330613"/>
                <a:gd name="connsiteX52" fmla="*/ 6838950 w 8051800"/>
                <a:gd name="connsiteY52" fmla="*/ 1219348 h 2330613"/>
                <a:gd name="connsiteX53" fmla="*/ 6864350 w 8051800"/>
                <a:gd name="connsiteY53" fmla="*/ 1200298 h 2330613"/>
                <a:gd name="connsiteX54" fmla="*/ 6902450 w 8051800"/>
                <a:gd name="connsiteY54" fmla="*/ 1187598 h 2330613"/>
                <a:gd name="connsiteX55" fmla="*/ 6934200 w 8051800"/>
                <a:gd name="connsiteY55" fmla="*/ 1168548 h 2330613"/>
                <a:gd name="connsiteX56" fmla="*/ 6959600 w 8051800"/>
                <a:gd name="connsiteY56" fmla="*/ 1149498 h 2330613"/>
                <a:gd name="connsiteX57" fmla="*/ 6991350 w 8051800"/>
                <a:gd name="connsiteY57" fmla="*/ 1136798 h 2330613"/>
                <a:gd name="connsiteX58" fmla="*/ 7016750 w 8051800"/>
                <a:gd name="connsiteY58" fmla="*/ 1124098 h 2330613"/>
                <a:gd name="connsiteX59" fmla="*/ 7048500 w 8051800"/>
                <a:gd name="connsiteY59" fmla="*/ 1111398 h 2330613"/>
                <a:gd name="connsiteX60" fmla="*/ 7099300 w 8051800"/>
                <a:gd name="connsiteY60" fmla="*/ 1085998 h 2330613"/>
                <a:gd name="connsiteX61" fmla="*/ 7137400 w 8051800"/>
                <a:gd name="connsiteY61" fmla="*/ 1066948 h 2330613"/>
                <a:gd name="connsiteX62" fmla="*/ 7169150 w 8051800"/>
                <a:gd name="connsiteY62" fmla="*/ 1041548 h 2330613"/>
                <a:gd name="connsiteX63" fmla="*/ 7188200 w 8051800"/>
                <a:gd name="connsiteY63" fmla="*/ 1035198 h 2330613"/>
                <a:gd name="connsiteX64" fmla="*/ 7213600 w 8051800"/>
                <a:gd name="connsiteY64" fmla="*/ 1016148 h 2330613"/>
                <a:gd name="connsiteX65" fmla="*/ 7239000 w 8051800"/>
                <a:gd name="connsiteY65" fmla="*/ 1003448 h 2330613"/>
                <a:gd name="connsiteX66" fmla="*/ 7264400 w 8051800"/>
                <a:gd name="connsiteY66" fmla="*/ 984398 h 2330613"/>
                <a:gd name="connsiteX67" fmla="*/ 7289800 w 8051800"/>
                <a:gd name="connsiteY67" fmla="*/ 971698 h 2330613"/>
                <a:gd name="connsiteX68" fmla="*/ 7353300 w 8051800"/>
                <a:gd name="connsiteY68" fmla="*/ 933598 h 2330613"/>
                <a:gd name="connsiteX69" fmla="*/ 7378700 w 8051800"/>
                <a:gd name="connsiteY69" fmla="*/ 920898 h 2330613"/>
                <a:gd name="connsiteX70" fmla="*/ 7423150 w 8051800"/>
                <a:gd name="connsiteY70" fmla="*/ 889148 h 2330613"/>
                <a:gd name="connsiteX71" fmla="*/ 7454900 w 8051800"/>
                <a:gd name="connsiteY71" fmla="*/ 870098 h 2330613"/>
                <a:gd name="connsiteX72" fmla="*/ 7493000 w 8051800"/>
                <a:gd name="connsiteY72" fmla="*/ 844698 h 2330613"/>
                <a:gd name="connsiteX73" fmla="*/ 7512050 w 8051800"/>
                <a:gd name="connsiteY73" fmla="*/ 831998 h 2330613"/>
                <a:gd name="connsiteX74" fmla="*/ 7537450 w 8051800"/>
                <a:gd name="connsiteY74" fmla="*/ 819298 h 2330613"/>
                <a:gd name="connsiteX75" fmla="*/ 7569200 w 8051800"/>
                <a:gd name="connsiteY75" fmla="*/ 793898 h 2330613"/>
                <a:gd name="connsiteX76" fmla="*/ 7588250 w 8051800"/>
                <a:gd name="connsiteY76" fmla="*/ 781198 h 2330613"/>
                <a:gd name="connsiteX77" fmla="*/ 7613650 w 8051800"/>
                <a:gd name="connsiteY77" fmla="*/ 762148 h 2330613"/>
                <a:gd name="connsiteX78" fmla="*/ 7639050 w 8051800"/>
                <a:gd name="connsiteY78" fmla="*/ 749448 h 2330613"/>
                <a:gd name="connsiteX79" fmla="*/ 7715250 w 8051800"/>
                <a:gd name="connsiteY79" fmla="*/ 679598 h 2330613"/>
                <a:gd name="connsiteX80" fmla="*/ 7747000 w 8051800"/>
                <a:gd name="connsiteY80" fmla="*/ 647848 h 2330613"/>
                <a:gd name="connsiteX81" fmla="*/ 7791450 w 8051800"/>
                <a:gd name="connsiteY81" fmla="*/ 609748 h 2330613"/>
                <a:gd name="connsiteX82" fmla="*/ 7804150 w 8051800"/>
                <a:gd name="connsiteY82" fmla="*/ 590698 h 2330613"/>
                <a:gd name="connsiteX83" fmla="*/ 7823200 w 8051800"/>
                <a:gd name="connsiteY83" fmla="*/ 577998 h 2330613"/>
                <a:gd name="connsiteX84" fmla="*/ 7842250 w 8051800"/>
                <a:gd name="connsiteY84" fmla="*/ 558948 h 2330613"/>
                <a:gd name="connsiteX85" fmla="*/ 7899400 w 8051800"/>
                <a:gd name="connsiteY85" fmla="*/ 508148 h 2330613"/>
                <a:gd name="connsiteX86" fmla="*/ 7912100 w 8051800"/>
                <a:gd name="connsiteY86" fmla="*/ 489098 h 2330613"/>
                <a:gd name="connsiteX87" fmla="*/ 7950200 w 8051800"/>
                <a:gd name="connsiteY87" fmla="*/ 463698 h 2330613"/>
                <a:gd name="connsiteX88" fmla="*/ 7975600 w 8051800"/>
                <a:gd name="connsiteY88" fmla="*/ 425598 h 2330613"/>
                <a:gd name="connsiteX89" fmla="*/ 7988300 w 8051800"/>
                <a:gd name="connsiteY89" fmla="*/ 406548 h 2330613"/>
                <a:gd name="connsiteX90" fmla="*/ 8007350 w 8051800"/>
                <a:gd name="connsiteY90" fmla="*/ 387498 h 2330613"/>
                <a:gd name="connsiteX91" fmla="*/ 8026400 w 8051800"/>
                <a:gd name="connsiteY91" fmla="*/ 349398 h 2330613"/>
                <a:gd name="connsiteX92" fmla="*/ 8045450 w 8051800"/>
                <a:gd name="connsiteY92" fmla="*/ 285898 h 2330613"/>
                <a:gd name="connsiteX93" fmla="*/ 8051800 w 8051800"/>
                <a:gd name="connsiteY93" fmla="*/ 247798 h 2330613"/>
                <a:gd name="connsiteX94" fmla="*/ 8045450 w 8051800"/>
                <a:gd name="connsiteY94" fmla="*/ 190648 h 2330613"/>
                <a:gd name="connsiteX95" fmla="*/ 8039100 w 8051800"/>
                <a:gd name="connsiteY95" fmla="*/ 171598 h 2330613"/>
                <a:gd name="connsiteX96" fmla="*/ 7994650 w 8051800"/>
                <a:gd name="connsiteY96" fmla="*/ 146198 h 2330613"/>
                <a:gd name="connsiteX97" fmla="*/ 7962900 w 8051800"/>
                <a:gd name="connsiteY97" fmla="*/ 133498 h 2330613"/>
                <a:gd name="connsiteX98" fmla="*/ 7943850 w 8051800"/>
                <a:gd name="connsiteY98" fmla="*/ 127148 h 2330613"/>
                <a:gd name="connsiteX99" fmla="*/ 7740650 w 8051800"/>
                <a:gd name="connsiteY99" fmla="*/ 108098 h 2330613"/>
                <a:gd name="connsiteX100" fmla="*/ 7315200 w 8051800"/>
                <a:gd name="connsiteY100" fmla="*/ 95398 h 2330613"/>
                <a:gd name="connsiteX101" fmla="*/ 7251700 w 8051800"/>
                <a:gd name="connsiteY101" fmla="*/ 89048 h 2330613"/>
                <a:gd name="connsiteX102" fmla="*/ 7105650 w 8051800"/>
                <a:gd name="connsiteY102" fmla="*/ 76348 h 2330613"/>
                <a:gd name="connsiteX103" fmla="*/ 6946900 w 8051800"/>
                <a:gd name="connsiteY103" fmla="*/ 82698 h 2330613"/>
                <a:gd name="connsiteX104" fmla="*/ 6597650 w 8051800"/>
                <a:gd name="connsiteY104" fmla="*/ 69998 h 2330613"/>
                <a:gd name="connsiteX105" fmla="*/ 6413500 w 8051800"/>
                <a:gd name="connsiteY105" fmla="*/ 57298 h 2330613"/>
                <a:gd name="connsiteX106" fmla="*/ 6083300 w 8051800"/>
                <a:gd name="connsiteY106" fmla="*/ 76348 h 2330613"/>
                <a:gd name="connsiteX107" fmla="*/ 5886450 w 8051800"/>
                <a:gd name="connsiteY107" fmla="*/ 69998 h 2330613"/>
                <a:gd name="connsiteX108" fmla="*/ 5810250 w 8051800"/>
                <a:gd name="connsiteY108" fmla="*/ 63648 h 2330613"/>
                <a:gd name="connsiteX109" fmla="*/ 5784850 w 8051800"/>
                <a:gd name="connsiteY109" fmla="*/ 57298 h 2330613"/>
                <a:gd name="connsiteX110" fmla="*/ 5740400 w 8051800"/>
                <a:gd name="connsiteY110" fmla="*/ 50948 h 2330613"/>
                <a:gd name="connsiteX111" fmla="*/ 5645150 w 8051800"/>
                <a:gd name="connsiteY111" fmla="*/ 44598 h 2330613"/>
                <a:gd name="connsiteX112" fmla="*/ 5568950 w 8051800"/>
                <a:gd name="connsiteY112" fmla="*/ 38248 h 2330613"/>
                <a:gd name="connsiteX113" fmla="*/ 5473700 w 8051800"/>
                <a:gd name="connsiteY113" fmla="*/ 31898 h 2330613"/>
                <a:gd name="connsiteX114" fmla="*/ 5422900 w 8051800"/>
                <a:gd name="connsiteY114" fmla="*/ 25548 h 2330613"/>
                <a:gd name="connsiteX115" fmla="*/ 5321300 w 8051800"/>
                <a:gd name="connsiteY115" fmla="*/ 19198 h 2330613"/>
                <a:gd name="connsiteX116" fmla="*/ 4800600 w 8051800"/>
                <a:gd name="connsiteY116" fmla="*/ 19198 h 2330613"/>
                <a:gd name="connsiteX117" fmla="*/ 4622800 w 8051800"/>
                <a:gd name="connsiteY117" fmla="*/ 25548 h 2330613"/>
                <a:gd name="connsiteX118" fmla="*/ 4375150 w 8051800"/>
                <a:gd name="connsiteY118" fmla="*/ 44598 h 2330613"/>
                <a:gd name="connsiteX119" fmla="*/ 4286250 w 8051800"/>
                <a:gd name="connsiteY119" fmla="*/ 50948 h 2330613"/>
                <a:gd name="connsiteX120" fmla="*/ 4254500 w 8051800"/>
                <a:gd name="connsiteY120" fmla="*/ 57298 h 2330613"/>
                <a:gd name="connsiteX121" fmla="*/ 4089400 w 8051800"/>
                <a:gd name="connsiteY121" fmla="*/ 69998 h 2330613"/>
                <a:gd name="connsiteX122" fmla="*/ 4064000 w 8051800"/>
                <a:gd name="connsiteY122" fmla="*/ 76348 h 2330613"/>
                <a:gd name="connsiteX123" fmla="*/ 3771900 w 8051800"/>
                <a:gd name="connsiteY123" fmla="*/ 101748 h 2330613"/>
                <a:gd name="connsiteX124" fmla="*/ 3644900 w 8051800"/>
                <a:gd name="connsiteY124" fmla="*/ 114448 h 2330613"/>
                <a:gd name="connsiteX125" fmla="*/ 2571750 w 8051800"/>
                <a:gd name="connsiteY125" fmla="*/ 114448 h 2330613"/>
                <a:gd name="connsiteX126" fmla="*/ 2463800 w 8051800"/>
                <a:gd name="connsiteY126" fmla="*/ 120798 h 2330613"/>
                <a:gd name="connsiteX127" fmla="*/ 2216150 w 8051800"/>
                <a:gd name="connsiteY127" fmla="*/ 133498 h 2330613"/>
                <a:gd name="connsiteX128" fmla="*/ 2095500 w 8051800"/>
                <a:gd name="connsiteY128" fmla="*/ 146198 h 2330613"/>
                <a:gd name="connsiteX129" fmla="*/ 1809750 w 8051800"/>
                <a:gd name="connsiteY129" fmla="*/ 165248 h 2330613"/>
                <a:gd name="connsiteX130" fmla="*/ 1676400 w 8051800"/>
                <a:gd name="connsiteY130" fmla="*/ 177948 h 2330613"/>
                <a:gd name="connsiteX131" fmla="*/ 1543050 w 8051800"/>
                <a:gd name="connsiteY131" fmla="*/ 184298 h 2330613"/>
                <a:gd name="connsiteX132" fmla="*/ 1244600 w 8051800"/>
                <a:gd name="connsiteY132" fmla="*/ 177948 h 2330613"/>
                <a:gd name="connsiteX133" fmla="*/ 1162050 w 8051800"/>
                <a:gd name="connsiteY133" fmla="*/ 171598 h 2330613"/>
                <a:gd name="connsiteX134" fmla="*/ 1016000 w 8051800"/>
                <a:gd name="connsiteY134" fmla="*/ 165248 h 2330613"/>
                <a:gd name="connsiteX135" fmla="*/ 590550 w 8051800"/>
                <a:gd name="connsiteY135" fmla="*/ 171598 h 2330613"/>
                <a:gd name="connsiteX136" fmla="*/ 482600 w 8051800"/>
                <a:gd name="connsiteY136" fmla="*/ 177948 h 2330613"/>
                <a:gd name="connsiteX137" fmla="*/ 387350 w 8051800"/>
                <a:gd name="connsiteY137" fmla="*/ 196998 h 2330613"/>
                <a:gd name="connsiteX138" fmla="*/ 349250 w 8051800"/>
                <a:gd name="connsiteY138" fmla="*/ 203348 h 2330613"/>
                <a:gd name="connsiteX139" fmla="*/ 304800 w 8051800"/>
                <a:gd name="connsiteY139" fmla="*/ 222398 h 2330613"/>
                <a:gd name="connsiteX140" fmla="*/ 260350 w 8051800"/>
                <a:gd name="connsiteY140" fmla="*/ 235098 h 2330613"/>
                <a:gd name="connsiteX141" fmla="*/ 241300 w 8051800"/>
                <a:gd name="connsiteY141" fmla="*/ 247798 h 2330613"/>
                <a:gd name="connsiteX142" fmla="*/ 215900 w 8051800"/>
                <a:gd name="connsiteY142" fmla="*/ 260498 h 2330613"/>
                <a:gd name="connsiteX143" fmla="*/ 158750 w 8051800"/>
                <a:gd name="connsiteY143" fmla="*/ 292248 h 2330613"/>
                <a:gd name="connsiteX144" fmla="*/ 127000 w 8051800"/>
                <a:gd name="connsiteY144" fmla="*/ 330348 h 2330613"/>
                <a:gd name="connsiteX145" fmla="*/ 95250 w 8051800"/>
                <a:gd name="connsiteY145" fmla="*/ 374798 h 2330613"/>
                <a:gd name="connsiteX146" fmla="*/ 76200 w 8051800"/>
                <a:gd name="connsiteY146" fmla="*/ 419248 h 2330613"/>
                <a:gd name="connsiteX147" fmla="*/ 69850 w 8051800"/>
                <a:gd name="connsiteY147" fmla="*/ 457348 h 2330613"/>
                <a:gd name="connsiteX148" fmla="*/ 57150 w 8051800"/>
                <a:gd name="connsiteY148" fmla="*/ 482748 h 2330613"/>
                <a:gd name="connsiteX149" fmla="*/ 38100 w 8051800"/>
                <a:gd name="connsiteY149" fmla="*/ 628798 h 2330613"/>
                <a:gd name="connsiteX150" fmla="*/ 31750 w 8051800"/>
                <a:gd name="connsiteY150" fmla="*/ 660548 h 2330613"/>
                <a:gd name="connsiteX151" fmla="*/ 25400 w 8051800"/>
                <a:gd name="connsiteY151" fmla="*/ 704998 h 2330613"/>
                <a:gd name="connsiteX152" fmla="*/ 19050 w 8051800"/>
                <a:gd name="connsiteY152" fmla="*/ 730398 h 2330613"/>
                <a:gd name="connsiteX153" fmla="*/ 0 w 8051800"/>
                <a:gd name="connsiteY153" fmla="*/ 812948 h 2330613"/>
                <a:gd name="connsiteX154" fmla="*/ 6350 w 8051800"/>
                <a:gd name="connsiteY154" fmla="*/ 1257448 h 2330613"/>
                <a:gd name="connsiteX155" fmla="*/ 12700 w 8051800"/>
                <a:gd name="connsiteY155" fmla="*/ 1282848 h 2330613"/>
                <a:gd name="connsiteX156" fmla="*/ 19050 w 8051800"/>
                <a:gd name="connsiteY156" fmla="*/ 1638448 h 2330613"/>
                <a:gd name="connsiteX157" fmla="*/ 25400 w 8051800"/>
                <a:gd name="connsiteY157" fmla="*/ 1676548 h 2330613"/>
                <a:gd name="connsiteX158" fmla="*/ 38100 w 8051800"/>
                <a:gd name="connsiteY158" fmla="*/ 1727348 h 2330613"/>
                <a:gd name="connsiteX159" fmla="*/ 44450 w 8051800"/>
                <a:gd name="connsiteY159" fmla="*/ 1803548 h 2330613"/>
                <a:gd name="connsiteX160" fmla="*/ 50800 w 8051800"/>
                <a:gd name="connsiteY160" fmla="*/ 1822598 h 2330613"/>
                <a:gd name="connsiteX161" fmla="*/ 63500 w 8051800"/>
                <a:gd name="connsiteY161" fmla="*/ 1873398 h 2330613"/>
                <a:gd name="connsiteX162" fmla="*/ 76200 w 8051800"/>
                <a:gd name="connsiteY162" fmla="*/ 1930548 h 2330613"/>
                <a:gd name="connsiteX163" fmla="*/ 88900 w 8051800"/>
                <a:gd name="connsiteY163" fmla="*/ 1955948 h 2330613"/>
                <a:gd name="connsiteX164" fmla="*/ 120650 w 8051800"/>
                <a:gd name="connsiteY164" fmla="*/ 2057548 h 2330613"/>
                <a:gd name="connsiteX165" fmla="*/ 139700 w 8051800"/>
                <a:gd name="connsiteY165" fmla="*/ 2089298 h 2330613"/>
                <a:gd name="connsiteX166" fmla="*/ 146050 w 8051800"/>
                <a:gd name="connsiteY166" fmla="*/ 2108348 h 2330613"/>
                <a:gd name="connsiteX167" fmla="*/ 158750 w 8051800"/>
                <a:gd name="connsiteY167" fmla="*/ 2127398 h 2330613"/>
                <a:gd name="connsiteX168" fmla="*/ 177800 w 8051800"/>
                <a:gd name="connsiteY168" fmla="*/ 2165498 h 2330613"/>
                <a:gd name="connsiteX169" fmla="*/ 196850 w 8051800"/>
                <a:gd name="connsiteY169" fmla="*/ 2248048 h 2330613"/>
                <a:gd name="connsiteX170" fmla="*/ 209550 w 8051800"/>
                <a:gd name="connsiteY170" fmla="*/ 2267098 h 2330613"/>
                <a:gd name="connsiteX171" fmla="*/ 215900 w 8051800"/>
                <a:gd name="connsiteY171" fmla="*/ 2286148 h 2330613"/>
                <a:gd name="connsiteX172" fmla="*/ 234950 w 8051800"/>
                <a:gd name="connsiteY172" fmla="*/ 2298848 h 2330613"/>
                <a:gd name="connsiteX173" fmla="*/ 254000 w 8051800"/>
                <a:gd name="connsiteY17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086350 w 8051800"/>
                <a:gd name="connsiteY10" fmla="*/ 1847998 h 2330613"/>
                <a:gd name="connsiteX11" fmla="*/ 5168900 w 8051800"/>
                <a:gd name="connsiteY11" fmla="*/ 1835298 h 2330613"/>
                <a:gd name="connsiteX12" fmla="*/ 5213350 w 8051800"/>
                <a:gd name="connsiteY12" fmla="*/ 1822598 h 2330613"/>
                <a:gd name="connsiteX13" fmla="*/ 5289550 w 8051800"/>
                <a:gd name="connsiteY13" fmla="*/ 1803548 h 2330613"/>
                <a:gd name="connsiteX14" fmla="*/ 5308600 w 8051800"/>
                <a:gd name="connsiteY14" fmla="*/ 1797198 h 2330613"/>
                <a:gd name="connsiteX15" fmla="*/ 5334000 w 8051800"/>
                <a:gd name="connsiteY15" fmla="*/ 1790848 h 2330613"/>
                <a:gd name="connsiteX16" fmla="*/ 5372100 w 8051800"/>
                <a:gd name="connsiteY16" fmla="*/ 1778148 h 2330613"/>
                <a:gd name="connsiteX17" fmla="*/ 5435600 w 8051800"/>
                <a:gd name="connsiteY17" fmla="*/ 1771798 h 2330613"/>
                <a:gd name="connsiteX18" fmla="*/ 5480050 w 8051800"/>
                <a:gd name="connsiteY18" fmla="*/ 1765448 h 2330613"/>
                <a:gd name="connsiteX19" fmla="*/ 5556250 w 8051800"/>
                <a:gd name="connsiteY19" fmla="*/ 1746398 h 2330613"/>
                <a:gd name="connsiteX20" fmla="*/ 5581650 w 8051800"/>
                <a:gd name="connsiteY20" fmla="*/ 1740048 h 2330613"/>
                <a:gd name="connsiteX21" fmla="*/ 5619750 w 8051800"/>
                <a:gd name="connsiteY21" fmla="*/ 1733698 h 2330613"/>
                <a:gd name="connsiteX22" fmla="*/ 5676900 w 8051800"/>
                <a:gd name="connsiteY22" fmla="*/ 1714648 h 2330613"/>
                <a:gd name="connsiteX23" fmla="*/ 5708650 w 8051800"/>
                <a:gd name="connsiteY23" fmla="*/ 1701948 h 2330613"/>
                <a:gd name="connsiteX24" fmla="*/ 5734050 w 8051800"/>
                <a:gd name="connsiteY24" fmla="*/ 1695598 h 2330613"/>
                <a:gd name="connsiteX25" fmla="*/ 5803900 w 8051800"/>
                <a:gd name="connsiteY25" fmla="*/ 1682898 h 2330613"/>
                <a:gd name="connsiteX26" fmla="*/ 5854700 w 8051800"/>
                <a:gd name="connsiteY26" fmla="*/ 1657498 h 2330613"/>
                <a:gd name="connsiteX27" fmla="*/ 5911850 w 8051800"/>
                <a:gd name="connsiteY27" fmla="*/ 1638448 h 2330613"/>
                <a:gd name="connsiteX28" fmla="*/ 5930900 w 8051800"/>
                <a:gd name="connsiteY28" fmla="*/ 1632098 h 2330613"/>
                <a:gd name="connsiteX29" fmla="*/ 5969000 w 8051800"/>
                <a:gd name="connsiteY29" fmla="*/ 1613048 h 2330613"/>
                <a:gd name="connsiteX30" fmla="*/ 5994400 w 8051800"/>
                <a:gd name="connsiteY30" fmla="*/ 1606698 h 2330613"/>
                <a:gd name="connsiteX31" fmla="*/ 6026150 w 8051800"/>
                <a:gd name="connsiteY31" fmla="*/ 1593998 h 2330613"/>
                <a:gd name="connsiteX32" fmla="*/ 6064250 w 8051800"/>
                <a:gd name="connsiteY32" fmla="*/ 1581298 h 2330613"/>
                <a:gd name="connsiteX33" fmla="*/ 6096000 w 8051800"/>
                <a:gd name="connsiteY33" fmla="*/ 1568598 h 2330613"/>
                <a:gd name="connsiteX34" fmla="*/ 6127750 w 8051800"/>
                <a:gd name="connsiteY34" fmla="*/ 1562248 h 2330613"/>
                <a:gd name="connsiteX35" fmla="*/ 6184900 w 8051800"/>
                <a:gd name="connsiteY35" fmla="*/ 1536848 h 2330613"/>
                <a:gd name="connsiteX36" fmla="*/ 6210300 w 8051800"/>
                <a:gd name="connsiteY36" fmla="*/ 1530498 h 2330613"/>
                <a:gd name="connsiteX37" fmla="*/ 6292850 w 8051800"/>
                <a:gd name="connsiteY37" fmla="*/ 1505098 h 2330613"/>
                <a:gd name="connsiteX38" fmla="*/ 6318250 w 8051800"/>
                <a:gd name="connsiteY38" fmla="*/ 1492398 h 2330613"/>
                <a:gd name="connsiteX39" fmla="*/ 6369050 w 8051800"/>
                <a:gd name="connsiteY39" fmla="*/ 1473348 h 2330613"/>
                <a:gd name="connsiteX40" fmla="*/ 6413500 w 8051800"/>
                <a:gd name="connsiteY40" fmla="*/ 1447948 h 2330613"/>
                <a:gd name="connsiteX41" fmla="*/ 6464300 w 8051800"/>
                <a:gd name="connsiteY41" fmla="*/ 1422548 h 2330613"/>
                <a:gd name="connsiteX42" fmla="*/ 6483350 w 8051800"/>
                <a:gd name="connsiteY42" fmla="*/ 1409848 h 2330613"/>
                <a:gd name="connsiteX43" fmla="*/ 6521450 w 8051800"/>
                <a:gd name="connsiteY43" fmla="*/ 1397148 h 2330613"/>
                <a:gd name="connsiteX44" fmla="*/ 6565900 w 8051800"/>
                <a:gd name="connsiteY44" fmla="*/ 1365398 h 2330613"/>
                <a:gd name="connsiteX45" fmla="*/ 6610350 w 8051800"/>
                <a:gd name="connsiteY45" fmla="*/ 1346348 h 2330613"/>
                <a:gd name="connsiteX46" fmla="*/ 6635750 w 8051800"/>
                <a:gd name="connsiteY46" fmla="*/ 1327298 h 2330613"/>
                <a:gd name="connsiteX47" fmla="*/ 6654800 w 8051800"/>
                <a:gd name="connsiteY47" fmla="*/ 1320948 h 2330613"/>
                <a:gd name="connsiteX48" fmla="*/ 6699250 w 8051800"/>
                <a:gd name="connsiteY48" fmla="*/ 1295548 h 2330613"/>
                <a:gd name="connsiteX49" fmla="*/ 6743700 w 8051800"/>
                <a:gd name="connsiteY49" fmla="*/ 1263798 h 2330613"/>
                <a:gd name="connsiteX50" fmla="*/ 6807200 w 8051800"/>
                <a:gd name="connsiteY50" fmla="*/ 1232048 h 2330613"/>
                <a:gd name="connsiteX51" fmla="*/ 6838950 w 8051800"/>
                <a:gd name="connsiteY51" fmla="*/ 1219348 h 2330613"/>
                <a:gd name="connsiteX52" fmla="*/ 6864350 w 8051800"/>
                <a:gd name="connsiteY52" fmla="*/ 1200298 h 2330613"/>
                <a:gd name="connsiteX53" fmla="*/ 6902450 w 8051800"/>
                <a:gd name="connsiteY53" fmla="*/ 1187598 h 2330613"/>
                <a:gd name="connsiteX54" fmla="*/ 6934200 w 8051800"/>
                <a:gd name="connsiteY54" fmla="*/ 1168548 h 2330613"/>
                <a:gd name="connsiteX55" fmla="*/ 6959600 w 8051800"/>
                <a:gd name="connsiteY55" fmla="*/ 1149498 h 2330613"/>
                <a:gd name="connsiteX56" fmla="*/ 6991350 w 8051800"/>
                <a:gd name="connsiteY56" fmla="*/ 1136798 h 2330613"/>
                <a:gd name="connsiteX57" fmla="*/ 7016750 w 8051800"/>
                <a:gd name="connsiteY57" fmla="*/ 1124098 h 2330613"/>
                <a:gd name="connsiteX58" fmla="*/ 7048500 w 8051800"/>
                <a:gd name="connsiteY58" fmla="*/ 1111398 h 2330613"/>
                <a:gd name="connsiteX59" fmla="*/ 7099300 w 8051800"/>
                <a:gd name="connsiteY59" fmla="*/ 1085998 h 2330613"/>
                <a:gd name="connsiteX60" fmla="*/ 7137400 w 8051800"/>
                <a:gd name="connsiteY60" fmla="*/ 1066948 h 2330613"/>
                <a:gd name="connsiteX61" fmla="*/ 7169150 w 8051800"/>
                <a:gd name="connsiteY61" fmla="*/ 1041548 h 2330613"/>
                <a:gd name="connsiteX62" fmla="*/ 7188200 w 8051800"/>
                <a:gd name="connsiteY62" fmla="*/ 1035198 h 2330613"/>
                <a:gd name="connsiteX63" fmla="*/ 7213600 w 8051800"/>
                <a:gd name="connsiteY63" fmla="*/ 1016148 h 2330613"/>
                <a:gd name="connsiteX64" fmla="*/ 7239000 w 8051800"/>
                <a:gd name="connsiteY64" fmla="*/ 1003448 h 2330613"/>
                <a:gd name="connsiteX65" fmla="*/ 7264400 w 8051800"/>
                <a:gd name="connsiteY65" fmla="*/ 984398 h 2330613"/>
                <a:gd name="connsiteX66" fmla="*/ 7289800 w 8051800"/>
                <a:gd name="connsiteY66" fmla="*/ 971698 h 2330613"/>
                <a:gd name="connsiteX67" fmla="*/ 7353300 w 8051800"/>
                <a:gd name="connsiteY67" fmla="*/ 933598 h 2330613"/>
                <a:gd name="connsiteX68" fmla="*/ 7378700 w 8051800"/>
                <a:gd name="connsiteY68" fmla="*/ 920898 h 2330613"/>
                <a:gd name="connsiteX69" fmla="*/ 7423150 w 8051800"/>
                <a:gd name="connsiteY69" fmla="*/ 889148 h 2330613"/>
                <a:gd name="connsiteX70" fmla="*/ 7454900 w 8051800"/>
                <a:gd name="connsiteY70" fmla="*/ 870098 h 2330613"/>
                <a:gd name="connsiteX71" fmla="*/ 7493000 w 8051800"/>
                <a:gd name="connsiteY71" fmla="*/ 844698 h 2330613"/>
                <a:gd name="connsiteX72" fmla="*/ 7512050 w 8051800"/>
                <a:gd name="connsiteY72" fmla="*/ 831998 h 2330613"/>
                <a:gd name="connsiteX73" fmla="*/ 7537450 w 8051800"/>
                <a:gd name="connsiteY73" fmla="*/ 819298 h 2330613"/>
                <a:gd name="connsiteX74" fmla="*/ 7569200 w 8051800"/>
                <a:gd name="connsiteY74" fmla="*/ 793898 h 2330613"/>
                <a:gd name="connsiteX75" fmla="*/ 7588250 w 8051800"/>
                <a:gd name="connsiteY75" fmla="*/ 781198 h 2330613"/>
                <a:gd name="connsiteX76" fmla="*/ 7613650 w 8051800"/>
                <a:gd name="connsiteY76" fmla="*/ 762148 h 2330613"/>
                <a:gd name="connsiteX77" fmla="*/ 7639050 w 8051800"/>
                <a:gd name="connsiteY77" fmla="*/ 749448 h 2330613"/>
                <a:gd name="connsiteX78" fmla="*/ 7715250 w 8051800"/>
                <a:gd name="connsiteY78" fmla="*/ 679598 h 2330613"/>
                <a:gd name="connsiteX79" fmla="*/ 7747000 w 8051800"/>
                <a:gd name="connsiteY79" fmla="*/ 647848 h 2330613"/>
                <a:gd name="connsiteX80" fmla="*/ 7791450 w 8051800"/>
                <a:gd name="connsiteY80" fmla="*/ 609748 h 2330613"/>
                <a:gd name="connsiteX81" fmla="*/ 7804150 w 8051800"/>
                <a:gd name="connsiteY81" fmla="*/ 590698 h 2330613"/>
                <a:gd name="connsiteX82" fmla="*/ 7823200 w 8051800"/>
                <a:gd name="connsiteY82" fmla="*/ 577998 h 2330613"/>
                <a:gd name="connsiteX83" fmla="*/ 7842250 w 8051800"/>
                <a:gd name="connsiteY83" fmla="*/ 558948 h 2330613"/>
                <a:gd name="connsiteX84" fmla="*/ 7899400 w 8051800"/>
                <a:gd name="connsiteY84" fmla="*/ 508148 h 2330613"/>
                <a:gd name="connsiteX85" fmla="*/ 7912100 w 8051800"/>
                <a:gd name="connsiteY85" fmla="*/ 489098 h 2330613"/>
                <a:gd name="connsiteX86" fmla="*/ 7950200 w 8051800"/>
                <a:gd name="connsiteY86" fmla="*/ 463698 h 2330613"/>
                <a:gd name="connsiteX87" fmla="*/ 7975600 w 8051800"/>
                <a:gd name="connsiteY87" fmla="*/ 425598 h 2330613"/>
                <a:gd name="connsiteX88" fmla="*/ 7988300 w 8051800"/>
                <a:gd name="connsiteY88" fmla="*/ 406548 h 2330613"/>
                <a:gd name="connsiteX89" fmla="*/ 8007350 w 8051800"/>
                <a:gd name="connsiteY89" fmla="*/ 387498 h 2330613"/>
                <a:gd name="connsiteX90" fmla="*/ 8026400 w 8051800"/>
                <a:gd name="connsiteY90" fmla="*/ 349398 h 2330613"/>
                <a:gd name="connsiteX91" fmla="*/ 8045450 w 8051800"/>
                <a:gd name="connsiteY91" fmla="*/ 285898 h 2330613"/>
                <a:gd name="connsiteX92" fmla="*/ 8051800 w 8051800"/>
                <a:gd name="connsiteY92" fmla="*/ 247798 h 2330613"/>
                <a:gd name="connsiteX93" fmla="*/ 8045450 w 8051800"/>
                <a:gd name="connsiteY93" fmla="*/ 190648 h 2330613"/>
                <a:gd name="connsiteX94" fmla="*/ 8039100 w 8051800"/>
                <a:gd name="connsiteY94" fmla="*/ 171598 h 2330613"/>
                <a:gd name="connsiteX95" fmla="*/ 7994650 w 8051800"/>
                <a:gd name="connsiteY95" fmla="*/ 146198 h 2330613"/>
                <a:gd name="connsiteX96" fmla="*/ 7962900 w 8051800"/>
                <a:gd name="connsiteY96" fmla="*/ 133498 h 2330613"/>
                <a:gd name="connsiteX97" fmla="*/ 7943850 w 8051800"/>
                <a:gd name="connsiteY97" fmla="*/ 127148 h 2330613"/>
                <a:gd name="connsiteX98" fmla="*/ 7740650 w 8051800"/>
                <a:gd name="connsiteY98" fmla="*/ 108098 h 2330613"/>
                <a:gd name="connsiteX99" fmla="*/ 7315200 w 8051800"/>
                <a:gd name="connsiteY99" fmla="*/ 95398 h 2330613"/>
                <a:gd name="connsiteX100" fmla="*/ 7251700 w 8051800"/>
                <a:gd name="connsiteY100" fmla="*/ 89048 h 2330613"/>
                <a:gd name="connsiteX101" fmla="*/ 7105650 w 8051800"/>
                <a:gd name="connsiteY101" fmla="*/ 76348 h 2330613"/>
                <a:gd name="connsiteX102" fmla="*/ 6946900 w 8051800"/>
                <a:gd name="connsiteY102" fmla="*/ 82698 h 2330613"/>
                <a:gd name="connsiteX103" fmla="*/ 6597650 w 8051800"/>
                <a:gd name="connsiteY103" fmla="*/ 69998 h 2330613"/>
                <a:gd name="connsiteX104" fmla="*/ 6413500 w 8051800"/>
                <a:gd name="connsiteY104" fmla="*/ 57298 h 2330613"/>
                <a:gd name="connsiteX105" fmla="*/ 6083300 w 8051800"/>
                <a:gd name="connsiteY105" fmla="*/ 76348 h 2330613"/>
                <a:gd name="connsiteX106" fmla="*/ 5886450 w 8051800"/>
                <a:gd name="connsiteY106" fmla="*/ 69998 h 2330613"/>
                <a:gd name="connsiteX107" fmla="*/ 5810250 w 8051800"/>
                <a:gd name="connsiteY107" fmla="*/ 63648 h 2330613"/>
                <a:gd name="connsiteX108" fmla="*/ 5784850 w 8051800"/>
                <a:gd name="connsiteY108" fmla="*/ 57298 h 2330613"/>
                <a:gd name="connsiteX109" fmla="*/ 5740400 w 8051800"/>
                <a:gd name="connsiteY109" fmla="*/ 50948 h 2330613"/>
                <a:gd name="connsiteX110" fmla="*/ 5645150 w 8051800"/>
                <a:gd name="connsiteY110" fmla="*/ 44598 h 2330613"/>
                <a:gd name="connsiteX111" fmla="*/ 5568950 w 8051800"/>
                <a:gd name="connsiteY111" fmla="*/ 38248 h 2330613"/>
                <a:gd name="connsiteX112" fmla="*/ 5473700 w 8051800"/>
                <a:gd name="connsiteY112" fmla="*/ 31898 h 2330613"/>
                <a:gd name="connsiteX113" fmla="*/ 5422900 w 8051800"/>
                <a:gd name="connsiteY113" fmla="*/ 25548 h 2330613"/>
                <a:gd name="connsiteX114" fmla="*/ 5321300 w 8051800"/>
                <a:gd name="connsiteY114" fmla="*/ 19198 h 2330613"/>
                <a:gd name="connsiteX115" fmla="*/ 4800600 w 8051800"/>
                <a:gd name="connsiteY115" fmla="*/ 19198 h 2330613"/>
                <a:gd name="connsiteX116" fmla="*/ 4622800 w 8051800"/>
                <a:gd name="connsiteY116" fmla="*/ 25548 h 2330613"/>
                <a:gd name="connsiteX117" fmla="*/ 4375150 w 8051800"/>
                <a:gd name="connsiteY117" fmla="*/ 44598 h 2330613"/>
                <a:gd name="connsiteX118" fmla="*/ 4286250 w 8051800"/>
                <a:gd name="connsiteY118" fmla="*/ 50948 h 2330613"/>
                <a:gd name="connsiteX119" fmla="*/ 4254500 w 8051800"/>
                <a:gd name="connsiteY119" fmla="*/ 57298 h 2330613"/>
                <a:gd name="connsiteX120" fmla="*/ 4089400 w 8051800"/>
                <a:gd name="connsiteY120" fmla="*/ 69998 h 2330613"/>
                <a:gd name="connsiteX121" fmla="*/ 4064000 w 8051800"/>
                <a:gd name="connsiteY121" fmla="*/ 76348 h 2330613"/>
                <a:gd name="connsiteX122" fmla="*/ 3771900 w 8051800"/>
                <a:gd name="connsiteY122" fmla="*/ 101748 h 2330613"/>
                <a:gd name="connsiteX123" fmla="*/ 3644900 w 8051800"/>
                <a:gd name="connsiteY123" fmla="*/ 114448 h 2330613"/>
                <a:gd name="connsiteX124" fmla="*/ 2571750 w 8051800"/>
                <a:gd name="connsiteY124" fmla="*/ 114448 h 2330613"/>
                <a:gd name="connsiteX125" fmla="*/ 2463800 w 8051800"/>
                <a:gd name="connsiteY125" fmla="*/ 120798 h 2330613"/>
                <a:gd name="connsiteX126" fmla="*/ 2216150 w 8051800"/>
                <a:gd name="connsiteY126" fmla="*/ 133498 h 2330613"/>
                <a:gd name="connsiteX127" fmla="*/ 2095500 w 8051800"/>
                <a:gd name="connsiteY127" fmla="*/ 146198 h 2330613"/>
                <a:gd name="connsiteX128" fmla="*/ 1809750 w 8051800"/>
                <a:gd name="connsiteY128" fmla="*/ 165248 h 2330613"/>
                <a:gd name="connsiteX129" fmla="*/ 1676400 w 8051800"/>
                <a:gd name="connsiteY129" fmla="*/ 177948 h 2330613"/>
                <a:gd name="connsiteX130" fmla="*/ 1543050 w 8051800"/>
                <a:gd name="connsiteY130" fmla="*/ 184298 h 2330613"/>
                <a:gd name="connsiteX131" fmla="*/ 1244600 w 8051800"/>
                <a:gd name="connsiteY131" fmla="*/ 177948 h 2330613"/>
                <a:gd name="connsiteX132" fmla="*/ 1162050 w 8051800"/>
                <a:gd name="connsiteY132" fmla="*/ 171598 h 2330613"/>
                <a:gd name="connsiteX133" fmla="*/ 1016000 w 8051800"/>
                <a:gd name="connsiteY133" fmla="*/ 165248 h 2330613"/>
                <a:gd name="connsiteX134" fmla="*/ 590550 w 8051800"/>
                <a:gd name="connsiteY134" fmla="*/ 171598 h 2330613"/>
                <a:gd name="connsiteX135" fmla="*/ 482600 w 8051800"/>
                <a:gd name="connsiteY135" fmla="*/ 177948 h 2330613"/>
                <a:gd name="connsiteX136" fmla="*/ 387350 w 8051800"/>
                <a:gd name="connsiteY136" fmla="*/ 196998 h 2330613"/>
                <a:gd name="connsiteX137" fmla="*/ 349250 w 8051800"/>
                <a:gd name="connsiteY137" fmla="*/ 203348 h 2330613"/>
                <a:gd name="connsiteX138" fmla="*/ 304800 w 8051800"/>
                <a:gd name="connsiteY138" fmla="*/ 222398 h 2330613"/>
                <a:gd name="connsiteX139" fmla="*/ 260350 w 8051800"/>
                <a:gd name="connsiteY139" fmla="*/ 235098 h 2330613"/>
                <a:gd name="connsiteX140" fmla="*/ 241300 w 8051800"/>
                <a:gd name="connsiteY140" fmla="*/ 247798 h 2330613"/>
                <a:gd name="connsiteX141" fmla="*/ 215900 w 8051800"/>
                <a:gd name="connsiteY141" fmla="*/ 260498 h 2330613"/>
                <a:gd name="connsiteX142" fmla="*/ 158750 w 8051800"/>
                <a:gd name="connsiteY142" fmla="*/ 292248 h 2330613"/>
                <a:gd name="connsiteX143" fmla="*/ 127000 w 8051800"/>
                <a:gd name="connsiteY143" fmla="*/ 330348 h 2330613"/>
                <a:gd name="connsiteX144" fmla="*/ 95250 w 8051800"/>
                <a:gd name="connsiteY144" fmla="*/ 374798 h 2330613"/>
                <a:gd name="connsiteX145" fmla="*/ 76200 w 8051800"/>
                <a:gd name="connsiteY145" fmla="*/ 419248 h 2330613"/>
                <a:gd name="connsiteX146" fmla="*/ 69850 w 8051800"/>
                <a:gd name="connsiteY146" fmla="*/ 457348 h 2330613"/>
                <a:gd name="connsiteX147" fmla="*/ 57150 w 8051800"/>
                <a:gd name="connsiteY147" fmla="*/ 482748 h 2330613"/>
                <a:gd name="connsiteX148" fmla="*/ 38100 w 8051800"/>
                <a:gd name="connsiteY148" fmla="*/ 628798 h 2330613"/>
                <a:gd name="connsiteX149" fmla="*/ 31750 w 8051800"/>
                <a:gd name="connsiteY149" fmla="*/ 660548 h 2330613"/>
                <a:gd name="connsiteX150" fmla="*/ 25400 w 8051800"/>
                <a:gd name="connsiteY150" fmla="*/ 704998 h 2330613"/>
                <a:gd name="connsiteX151" fmla="*/ 19050 w 8051800"/>
                <a:gd name="connsiteY151" fmla="*/ 730398 h 2330613"/>
                <a:gd name="connsiteX152" fmla="*/ 0 w 8051800"/>
                <a:gd name="connsiteY152" fmla="*/ 812948 h 2330613"/>
                <a:gd name="connsiteX153" fmla="*/ 6350 w 8051800"/>
                <a:gd name="connsiteY153" fmla="*/ 1257448 h 2330613"/>
                <a:gd name="connsiteX154" fmla="*/ 12700 w 8051800"/>
                <a:gd name="connsiteY154" fmla="*/ 1282848 h 2330613"/>
                <a:gd name="connsiteX155" fmla="*/ 19050 w 8051800"/>
                <a:gd name="connsiteY155" fmla="*/ 1638448 h 2330613"/>
                <a:gd name="connsiteX156" fmla="*/ 25400 w 8051800"/>
                <a:gd name="connsiteY156" fmla="*/ 1676548 h 2330613"/>
                <a:gd name="connsiteX157" fmla="*/ 38100 w 8051800"/>
                <a:gd name="connsiteY157" fmla="*/ 1727348 h 2330613"/>
                <a:gd name="connsiteX158" fmla="*/ 44450 w 8051800"/>
                <a:gd name="connsiteY158" fmla="*/ 1803548 h 2330613"/>
                <a:gd name="connsiteX159" fmla="*/ 50800 w 8051800"/>
                <a:gd name="connsiteY159" fmla="*/ 1822598 h 2330613"/>
                <a:gd name="connsiteX160" fmla="*/ 63500 w 8051800"/>
                <a:gd name="connsiteY160" fmla="*/ 1873398 h 2330613"/>
                <a:gd name="connsiteX161" fmla="*/ 76200 w 8051800"/>
                <a:gd name="connsiteY161" fmla="*/ 1930548 h 2330613"/>
                <a:gd name="connsiteX162" fmla="*/ 88900 w 8051800"/>
                <a:gd name="connsiteY162" fmla="*/ 1955948 h 2330613"/>
                <a:gd name="connsiteX163" fmla="*/ 120650 w 8051800"/>
                <a:gd name="connsiteY163" fmla="*/ 2057548 h 2330613"/>
                <a:gd name="connsiteX164" fmla="*/ 139700 w 8051800"/>
                <a:gd name="connsiteY164" fmla="*/ 2089298 h 2330613"/>
                <a:gd name="connsiteX165" fmla="*/ 146050 w 8051800"/>
                <a:gd name="connsiteY165" fmla="*/ 2108348 h 2330613"/>
                <a:gd name="connsiteX166" fmla="*/ 158750 w 8051800"/>
                <a:gd name="connsiteY166" fmla="*/ 2127398 h 2330613"/>
                <a:gd name="connsiteX167" fmla="*/ 177800 w 8051800"/>
                <a:gd name="connsiteY167" fmla="*/ 2165498 h 2330613"/>
                <a:gd name="connsiteX168" fmla="*/ 196850 w 8051800"/>
                <a:gd name="connsiteY168" fmla="*/ 2248048 h 2330613"/>
                <a:gd name="connsiteX169" fmla="*/ 209550 w 8051800"/>
                <a:gd name="connsiteY169" fmla="*/ 2267098 h 2330613"/>
                <a:gd name="connsiteX170" fmla="*/ 215900 w 8051800"/>
                <a:gd name="connsiteY170" fmla="*/ 2286148 h 2330613"/>
                <a:gd name="connsiteX171" fmla="*/ 234950 w 8051800"/>
                <a:gd name="connsiteY171" fmla="*/ 2298848 h 2330613"/>
                <a:gd name="connsiteX172" fmla="*/ 254000 w 8051800"/>
                <a:gd name="connsiteY17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168900 w 8051800"/>
                <a:gd name="connsiteY10" fmla="*/ 1835298 h 2330613"/>
                <a:gd name="connsiteX11" fmla="*/ 5213350 w 8051800"/>
                <a:gd name="connsiteY11" fmla="*/ 1822598 h 2330613"/>
                <a:gd name="connsiteX12" fmla="*/ 5289550 w 8051800"/>
                <a:gd name="connsiteY12" fmla="*/ 1803548 h 2330613"/>
                <a:gd name="connsiteX13" fmla="*/ 5308600 w 8051800"/>
                <a:gd name="connsiteY13" fmla="*/ 1797198 h 2330613"/>
                <a:gd name="connsiteX14" fmla="*/ 5334000 w 8051800"/>
                <a:gd name="connsiteY14" fmla="*/ 1790848 h 2330613"/>
                <a:gd name="connsiteX15" fmla="*/ 5372100 w 8051800"/>
                <a:gd name="connsiteY15" fmla="*/ 1778148 h 2330613"/>
                <a:gd name="connsiteX16" fmla="*/ 5435600 w 8051800"/>
                <a:gd name="connsiteY16" fmla="*/ 1771798 h 2330613"/>
                <a:gd name="connsiteX17" fmla="*/ 5480050 w 8051800"/>
                <a:gd name="connsiteY17" fmla="*/ 1765448 h 2330613"/>
                <a:gd name="connsiteX18" fmla="*/ 5556250 w 8051800"/>
                <a:gd name="connsiteY18" fmla="*/ 1746398 h 2330613"/>
                <a:gd name="connsiteX19" fmla="*/ 5581650 w 8051800"/>
                <a:gd name="connsiteY19" fmla="*/ 1740048 h 2330613"/>
                <a:gd name="connsiteX20" fmla="*/ 5619750 w 8051800"/>
                <a:gd name="connsiteY20" fmla="*/ 1733698 h 2330613"/>
                <a:gd name="connsiteX21" fmla="*/ 5676900 w 8051800"/>
                <a:gd name="connsiteY21" fmla="*/ 1714648 h 2330613"/>
                <a:gd name="connsiteX22" fmla="*/ 5708650 w 8051800"/>
                <a:gd name="connsiteY22" fmla="*/ 1701948 h 2330613"/>
                <a:gd name="connsiteX23" fmla="*/ 5734050 w 8051800"/>
                <a:gd name="connsiteY23" fmla="*/ 1695598 h 2330613"/>
                <a:gd name="connsiteX24" fmla="*/ 5803900 w 8051800"/>
                <a:gd name="connsiteY24" fmla="*/ 1682898 h 2330613"/>
                <a:gd name="connsiteX25" fmla="*/ 5854700 w 8051800"/>
                <a:gd name="connsiteY25" fmla="*/ 1657498 h 2330613"/>
                <a:gd name="connsiteX26" fmla="*/ 5911850 w 8051800"/>
                <a:gd name="connsiteY26" fmla="*/ 1638448 h 2330613"/>
                <a:gd name="connsiteX27" fmla="*/ 5930900 w 8051800"/>
                <a:gd name="connsiteY27" fmla="*/ 1632098 h 2330613"/>
                <a:gd name="connsiteX28" fmla="*/ 5969000 w 8051800"/>
                <a:gd name="connsiteY28" fmla="*/ 1613048 h 2330613"/>
                <a:gd name="connsiteX29" fmla="*/ 5994400 w 8051800"/>
                <a:gd name="connsiteY29" fmla="*/ 1606698 h 2330613"/>
                <a:gd name="connsiteX30" fmla="*/ 6026150 w 8051800"/>
                <a:gd name="connsiteY30" fmla="*/ 1593998 h 2330613"/>
                <a:gd name="connsiteX31" fmla="*/ 6064250 w 8051800"/>
                <a:gd name="connsiteY31" fmla="*/ 1581298 h 2330613"/>
                <a:gd name="connsiteX32" fmla="*/ 6096000 w 8051800"/>
                <a:gd name="connsiteY32" fmla="*/ 1568598 h 2330613"/>
                <a:gd name="connsiteX33" fmla="*/ 6127750 w 8051800"/>
                <a:gd name="connsiteY33" fmla="*/ 1562248 h 2330613"/>
                <a:gd name="connsiteX34" fmla="*/ 6184900 w 8051800"/>
                <a:gd name="connsiteY34" fmla="*/ 1536848 h 2330613"/>
                <a:gd name="connsiteX35" fmla="*/ 6210300 w 8051800"/>
                <a:gd name="connsiteY35" fmla="*/ 1530498 h 2330613"/>
                <a:gd name="connsiteX36" fmla="*/ 6292850 w 8051800"/>
                <a:gd name="connsiteY36" fmla="*/ 1505098 h 2330613"/>
                <a:gd name="connsiteX37" fmla="*/ 6318250 w 8051800"/>
                <a:gd name="connsiteY37" fmla="*/ 1492398 h 2330613"/>
                <a:gd name="connsiteX38" fmla="*/ 6369050 w 8051800"/>
                <a:gd name="connsiteY38" fmla="*/ 1473348 h 2330613"/>
                <a:gd name="connsiteX39" fmla="*/ 6413500 w 8051800"/>
                <a:gd name="connsiteY39" fmla="*/ 1447948 h 2330613"/>
                <a:gd name="connsiteX40" fmla="*/ 6464300 w 8051800"/>
                <a:gd name="connsiteY40" fmla="*/ 1422548 h 2330613"/>
                <a:gd name="connsiteX41" fmla="*/ 6483350 w 8051800"/>
                <a:gd name="connsiteY41" fmla="*/ 1409848 h 2330613"/>
                <a:gd name="connsiteX42" fmla="*/ 6521450 w 8051800"/>
                <a:gd name="connsiteY42" fmla="*/ 1397148 h 2330613"/>
                <a:gd name="connsiteX43" fmla="*/ 6565900 w 8051800"/>
                <a:gd name="connsiteY43" fmla="*/ 1365398 h 2330613"/>
                <a:gd name="connsiteX44" fmla="*/ 6610350 w 8051800"/>
                <a:gd name="connsiteY44" fmla="*/ 1346348 h 2330613"/>
                <a:gd name="connsiteX45" fmla="*/ 6635750 w 8051800"/>
                <a:gd name="connsiteY45" fmla="*/ 1327298 h 2330613"/>
                <a:gd name="connsiteX46" fmla="*/ 6654800 w 8051800"/>
                <a:gd name="connsiteY46" fmla="*/ 1320948 h 2330613"/>
                <a:gd name="connsiteX47" fmla="*/ 6699250 w 8051800"/>
                <a:gd name="connsiteY47" fmla="*/ 1295548 h 2330613"/>
                <a:gd name="connsiteX48" fmla="*/ 6743700 w 8051800"/>
                <a:gd name="connsiteY48" fmla="*/ 1263798 h 2330613"/>
                <a:gd name="connsiteX49" fmla="*/ 6807200 w 8051800"/>
                <a:gd name="connsiteY49" fmla="*/ 1232048 h 2330613"/>
                <a:gd name="connsiteX50" fmla="*/ 6838950 w 8051800"/>
                <a:gd name="connsiteY50" fmla="*/ 1219348 h 2330613"/>
                <a:gd name="connsiteX51" fmla="*/ 6864350 w 8051800"/>
                <a:gd name="connsiteY51" fmla="*/ 1200298 h 2330613"/>
                <a:gd name="connsiteX52" fmla="*/ 6902450 w 8051800"/>
                <a:gd name="connsiteY52" fmla="*/ 1187598 h 2330613"/>
                <a:gd name="connsiteX53" fmla="*/ 6934200 w 8051800"/>
                <a:gd name="connsiteY53" fmla="*/ 1168548 h 2330613"/>
                <a:gd name="connsiteX54" fmla="*/ 6959600 w 8051800"/>
                <a:gd name="connsiteY54" fmla="*/ 1149498 h 2330613"/>
                <a:gd name="connsiteX55" fmla="*/ 6991350 w 8051800"/>
                <a:gd name="connsiteY55" fmla="*/ 1136798 h 2330613"/>
                <a:gd name="connsiteX56" fmla="*/ 7016750 w 8051800"/>
                <a:gd name="connsiteY56" fmla="*/ 1124098 h 2330613"/>
                <a:gd name="connsiteX57" fmla="*/ 7048500 w 8051800"/>
                <a:gd name="connsiteY57" fmla="*/ 1111398 h 2330613"/>
                <a:gd name="connsiteX58" fmla="*/ 7099300 w 8051800"/>
                <a:gd name="connsiteY58" fmla="*/ 1085998 h 2330613"/>
                <a:gd name="connsiteX59" fmla="*/ 7137400 w 8051800"/>
                <a:gd name="connsiteY59" fmla="*/ 1066948 h 2330613"/>
                <a:gd name="connsiteX60" fmla="*/ 7169150 w 8051800"/>
                <a:gd name="connsiteY60" fmla="*/ 1041548 h 2330613"/>
                <a:gd name="connsiteX61" fmla="*/ 7188200 w 8051800"/>
                <a:gd name="connsiteY61" fmla="*/ 1035198 h 2330613"/>
                <a:gd name="connsiteX62" fmla="*/ 7213600 w 8051800"/>
                <a:gd name="connsiteY62" fmla="*/ 1016148 h 2330613"/>
                <a:gd name="connsiteX63" fmla="*/ 7239000 w 8051800"/>
                <a:gd name="connsiteY63" fmla="*/ 1003448 h 2330613"/>
                <a:gd name="connsiteX64" fmla="*/ 7264400 w 8051800"/>
                <a:gd name="connsiteY64" fmla="*/ 984398 h 2330613"/>
                <a:gd name="connsiteX65" fmla="*/ 7289800 w 8051800"/>
                <a:gd name="connsiteY65" fmla="*/ 971698 h 2330613"/>
                <a:gd name="connsiteX66" fmla="*/ 7353300 w 8051800"/>
                <a:gd name="connsiteY66" fmla="*/ 933598 h 2330613"/>
                <a:gd name="connsiteX67" fmla="*/ 7378700 w 8051800"/>
                <a:gd name="connsiteY67" fmla="*/ 920898 h 2330613"/>
                <a:gd name="connsiteX68" fmla="*/ 7423150 w 8051800"/>
                <a:gd name="connsiteY68" fmla="*/ 889148 h 2330613"/>
                <a:gd name="connsiteX69" fmla="*/ 7454900 w 8051800"/>
                <a:gd name="connsiteY69" fmla="*/ 870098 h 2330613"/>
                <a:gd name="connsiteX70" fmla="*/ 7493000 w 8051800"/>
                <a:gd name="connsiteY70" fmla="*/ 844698 h 2330613"/>
                <a:gd name="connsiteX71" fmla="*/ 7512050 w 8051800"/>
                <a:gd name="connsiteY71" fmla="*/ 831998 h 2330613"/>
                <a:gd name="connsiteX72" fmla="*/ 7537450 w 8051800"/>
                <a:gd name="connsiteY72" fmla="*/ 819298 h 2330613"/>
                <a:gd name="connsiteX73" fmla="*/ 7569200 w 8051800"/>
                <a:gd name="connsiteY73" fmla="*/ 793898 h 2330613"/>
                <a:gd name="connsiteX74" fmla="*/ 7588250 w 8051800"/>
                <a:gd name="connsiteY74" fmla="*/ 781198 h 2330613"/>
                <a:gd name="connsiteX75" fmla="*/ 7613650 w 8051800"/>
                <a:gd name="connsiteY75" fmla="*/ 762148 h 2330613"/>
                <a:gd name="connsiteX76" fmla="*/ 7639050 w 8051800"/>
                <a:gd name="connsiteY76" fmla="*/ 749448 h 2330613"/>
                <a:gd name="connsiteX77" fmla="*/ 7715250 w 8051800"/>
                <a:gd name="connsiteY77" fmla="*/ 679598 h 2330613"/>
                <a:gd name="connsiteX78" fmla="*/ 7747000 w 8051800"/>
                <a:gd name="connsiteY78" fmla="*/ 647848 h 2330613"/>
                <a:gd name="connsiteX79" fmla="*/ 7791450 w 8051800"/>
                <a:gd name="connsiteY79" fmla="*/ 609748 h 2330613"/>
                <a:gd name="connsiteX80" fmla="*/ 7804150 w 8051800"/>
                <a:gd name="connsiteY80" fmla="*/ 590698 h 2330613"/>
                <a:gd name="connsiteX81" fmla="*/ 7823200 w 8051800"/>
                <a:gd name="connsiteY81" fmla="*/ 577998 h 2330613"/>
                <a:gd name="connsiteX82" fmla="*/ 7842250 w 8051800"/>
                <a:gd name="connsiteY82" fmla="*/ 558948 h 2330613"/>
                <a:gd name="connsiteX83" fmla="*/ 7899400 w 8051800"/>
                <a:gd name="connsiteY83" fmla="*/ 508148 h 2330613"/>
                <a:gd name="connsiteX84" fmla="*/ 7912100 w 8051800"/>
                <a:gd name="connsiteY84" fmla="*/ 489098 h 2330613"/>
                <a:gd name="connsiteX85" fmla="*/ 7950200 w 8051800"/>
                <a:gd name="connsiteY85" fmla="*/ 463698 h 2330613"/>
                <a:gd name="connsiteX86" fmla="*/ 7975600 w 8051800"/>
                <a:gd name="connsiteY86" fmla="*/ 425598 h 2330613"/>
                <a:gd name="connsiteX87" fmla="*/ 7988300 w 8051800"/>
                <a:gd name="connsiteY87" fmla="*/ 406548 h 2330613"/>
                <a:gd name="connsiteX88" fmla="*/ 8007350 w 8051800"/>
                <a:gd name="connsiteY88" fmla="*/ 387498 h 2330613"/>
                <a:gd name="connsiteX89" fmla="*/ 8026400 w 8051800"/>
                <a:gd name="connsiteY89" fmla="*/ 349398 h 2330613"/>
                <a:gd name="connsiteX90" fmla="*/ 8045450 w 8051800"/>
                <a:gd name="connsiteY90" fmla="*/ 285898 h 2330613"/>
                <a:gd name="connsiteX91" fmla="*/ 8051800 w 8051800"/>
                <a:gd name="connsiteY91" fmla="*/ 247798 h 2330613"/>
                <a:gd name="connsiteX92" fmla="*/ 8045450 w 8051800"/>
                <a:gd name="connsiteY92" fmla="*/ 190648 h 2330613"/>
                <a:gd name="connsiteX93" fmla="*/ 8039100 w 8051800"/>
                <a:gd name="connsiteY93" fmla="*/ 171598 h 2330613"/>
                <a:gd name="connsiteX94" fmla="*/ 7994650 w 8051800"/>
                <a:gd name="connsiteY94" fmla="*/ 146198 h 2330613"/>
                <a:gd name="connsiteX95" fmla="*/ 7962900 w 8051800"/>
                <a:gd name="connsiteY95" fmla="*/ 133498 h 2330613"/>
                <a:gd name="connsiteX96" fmla="*/ 7943850 w 8051800"/>
                <a:gd name="connsiteY96" fmla="*/ 127148 h 2330613"/>
                <a:gd name="connsiteX97" fmla="*/ 7740650 w 8051800"/>
                <a:gd name="connsiteY97" fmla="*/ 108098 h 2330613"/>
                <a:gd name="connsiteX98" fmla="*/ 7315200 w 8051800"/>
                <a:gd name="connsiteY98" fmla="*/ 95398 h 2330613"/>
                <a:gd name="connsiteX99" fmla="*/ 7251700 w 8051800"/>
                <a:gd name="connsiteY99" fmla="*/ 89048 h 2330613"/>
                <a:gd name="connsiteX100" fmla="*/ 7105650 w 8051800"/>
                <a:gd name="connsiteY100" fmla="*/ 76348 h 2330613"/>
                <a:gd name="connsiteX101" fmla="*/ 6946900 w 8051800"/>
                <a:gd name="connsiteY101" fmla="*/ 82698 h 2330613"/>
                <a:gd name="connsiteX102" fmla="*/ 6597650 w 8051800"/>
                <a:gd name="connsiteY102" fmla="*/ 69998 h 2330613"/>
                <a:gd name="connsiteX103" fmla="*/ 6413500 w 8051800"/>
                <a:gd name="connsiteY103" fmla="*/ 57298 h 2330613"/>
                <a:gd name="connsiteX104" fmla="*/ 6083300 w 8051800"/>
                <a:gd name="connsiteY104" fmla="*/ 76348 h 2330613"/>
                <a:gd name="connsiteX105" fmla="*/ 5886450 w 8051800"/>
                <a:gd name="connsiteY105" fmla="*/ 69998 h 2330613"/>
                <a:gd name="connsiteX106" fmla="*/ 5810250 w 8051800"/>
                <a:gd name="connsiteY106" fmla="*/ 63648 h 2330613"/>
                <a:gd name="connsiteX107" fmla="*/ 5784850 w 8051800"/>
                <a:gd name="connsiteY107" fmla="*/ 57298 h 2330613"/>
                <a:gd name="connsiteX108" fmla="*/ 5740400 w 8051800"/>
                <a:gd name="connsiteY108" fmla="*/ 50948 h 2330613"/>
                <a:gd name="connsiteX109" fmla="*/ 5645150 w 8051800"/>
                <a:gd name="connsiteY109" fmla="*/ 44598 h 2330613"/>
                <a:gd name="connsiteX110" fmla="*/ 5568950 w 8051800"/>
                <a:gd name="connsiteY110" fmla="*/ 38248 h 2330613"/>
                <a:gd name="connsiteX111" fmla="*/ 5473700 w 8051800"/>
                <a:gd name="connsiteY111" fmla="*/ 31898 h 2330613"/>
                <a:gd name="connsiteX112" fmla="*/ 5422900 w 8051800"/>
                <a:gd name="connsiteY112" fmla="*/ 25548 h 2330613"/>
                <a:gd name="connsiteX113" fmla="*/ 5321300 w 8051800"/>
                <a:gd name="connsiteY113" fmla="*/ 19198 h 2330613"/>
                <a:gd name="connsiteX114" fmla="*/ 4800600 w 8051800"/>
                <a:gd name="connsiteY114" fmla="*/ 19198 h 2330613"/>
                <a:gd name="connsiteX115" fmla="*/ 4622800 w 8051800"/>
                <a:gd name="connsiteY115" fmla="*/ 25548 h 2330613"/>
                <a:gd name="connsiteX116" fmla="*/ 4375150 w 8051800"/>
                <a:gd name="connsiteY116" fmla="*/ 44598 h 2330613"/>
                <a:gd name="connsiteX117" fmla="*/ 4286250 w 8051800"/>
                <a:gd name="connsiteY117" fmla="*/ 50948 h 2330613"/>
                <a:gd name="connsiteX118" fmla="*/ 4254500 w 8051800"/>
                <a:gd name="connsiteY118" fmla="*/ 57298 h 2330613"/>
                <a:gd name="connsiteX119" fmla="*/ 4089400 w 8051800"/>
                <a:gd name="connsiteY119" fmla="*/ 69998 h 2330613"/>
                <a:gd name="connsiteX120" fmla="*/ 4064000 w 8051800"/>
                <a:gd name="connsiteY120" fmla="*/ 76348 h 2330613"/>
                <a:gd name="connsiteX121" fmla="*/ 3771900 w 8051800"/>
                <a:gd name="connsiteY121" fmla="*/ 101748 h 2330613"/>
                <a:gd name="connsiteX122" fmla="*/ 3644900 w 8051800"/>
                <a:gd name="connsiteY122" fmla="*/ 114448 h 2330613"/>
                <a:gd name="connsiteX123" fmla="*/ 2571750 w 8051800"/>
                <a:gd name="connsiteY123" fmla="*/ 114448 h 2330613"/>
                <a:gd name="connsiteX124" fmla="*/ 2463800 w 8051800"/>
                <a:gd name="connsiteY124" fmla="*/ 120798 h 2330613"/>
                <a:gd name="connsiteX125" fmla="*/ 2216150 w 8051800"/>
                <a:gd name="connsiteY125" fmla="*/ 133498 h 2330613"/>
                <a:gd name="connsiteX126" fmla="*/ 2095500 w 8051800"/>
                <a:gd name="connsiteY126" fmla="*/ 146198 h 2330613"/>
                <a:gd name="connsiteX127" fmla="*/ 1809750 w 8051800"/>
                <a:gd name="connsiteY127" fmla="*/ 165248 h 2330613"/>
                <a:gd name="connsiteX128" fmla="*/ 1676400 w 8051800"/>
                <a:gd name="connsiteY128" fmla="*/ 177948 h 2330613"/>
                <a:gd name="connsiteX129" fmla="*/ 1543050 w 8051800"/>
                <a:gd name="connsiteY129" fmla="*/ 184298 h 2330613"/>
                <a:gd name="connsiteX130" fmla="*/ 1244600 w 8051800"/>
                <a:gd name="connsiteY130" fmla="*/ 177948 h 2330613"/>
                <a:gd name="connsiteX131" fmla="*/ 1162050 w 8051800"/>
                <a:gd name="connsiteY131" fmla="*/ 171598 h 2330613"/>
                <a:gd name="connsiteX132" fmla="*/ 1016000 w 8051800"/>
                <a:gd name="connsiteY132" fmla="*/ 165248 h 2330613"/>
                <a:gd name="connsiteX133" fmla="*/ 590550 w 8051800"/>
                <a:gd name="connsiteY133" fmla="*/ 171598 h 2330613"/>
                <a:gd name="connsiteX134" fmla="*/ 482600 w 8051800"/>
                <a:gd name="connsiteY134" fmla="*/ 177948 h 2330613"/>
                <a:gd name="connsiteX135" fmla="*/ 387350 w 8051800"/>
                <a:gd name="connsiteY135" fmla="*/ 196998 h 2330613"/>
                <a:gd name="connsiteX136" fmla="*/ 349250 w 8051800"/>
                <a:gd name="connsiteY136" fmla="*/ 203348 h 2330613"/>
                <a:gd name="connsiteX137" fmla="*/ 304800 w 8051800"/>
                <a:gd name="connsiteY137" fmla="*/ 222398 h 2330613"/>
                <a:gd name="connsiteX138" fmla="*/ 260350 w 8051800"/>
                <a:gd name="connsiteY138" fmla="*/ 235098 h 2330613"/>
                <a:gd name="connsiteX139" fmla="*/ 241300 w 8051800"/>
                <a:gd name="connsiteY139" fmla="*/ 247798 h 2330613"/>
                <a:gd name="connsiteX140" fmla="*/ 215900 w 8051800"/>
                <a:gd name="connsiteY140" fmla="*/ 260498 h 2330613"/>
                <a:gd name="connsiteX141" fmla="*/ 158750 w 8051800"/>
                <a:gd name="connsiteY141" fmla="*/ 292248 h 2330613"/>
                <a:gd name="connsiteX142" fmla="*/ 127000 w 8051800"/>
                <a:gd name="connsiteY142" fmla="*/ 330348 h 2330613"/>
                <a:gd name="connsiteX143" fmla="*/ 95250 w 8051800"/>
                <a:gd name="connsiteY143" fmla="*/ 374798 h 2330613"/>
                <a:gd name="connsiteX144" fmla="*/ 76200 w 8051800"/>
                <a:gd name="connsiteY144" fmla="*/ 419248 h 2330613"/>
                <a:gd name="connsiteX145" fmla="*/ 69850 w 8051800"/>
                <a:gd name="connsiteY145" fmla="*/ 457348 h 2330613"/>
                <a:gd name="connsiteX146" fmla="*/ 57150 w 8051800"/>
                <a:gd name="connsiteY146" fmla="*/ 482748 h 2330613"/>
                <a:gd name="connsiteX147" fmla="*/ 38100 w 8051800"/>
                <a:gd name="connsiteY147" fmla="*/ 628798 h 2330613"/>
                <a:gd name="connsiteX148" fmla="*/ 31750 w 8051800"/>
                <a:gd name="connsiteY148" fmla="*/ 660548 h 2330613"/>
                <a:gd name="connsiteX149" fmla="*/ 25400 w 8051800"/>
                <a:gd name="connsiteY149" fmla="*/ 704998 h 2330613"/>
                <a:gd name="connsiteX150" fmla="*/ 19050 w 8051800"/>
                <a:gd name="connsiteY150" fmla="*/ 730398 h 2330613"/>
                <a:gd name="connsiteX151" fmla="*/ 0 w 8051800"/>
                <a:gd name="connsiteY151" fmla="*/ 812948 h 2330613"/>
                <a:gd name="connsiteX152" fmla="*/ 6350 w 8051800"/>
                <a:gd name="connsiteY152" fmla="*/ 1257448 h 2330613"/>
                <a:gd name="connsiteX153" fmla="*/ 12700 w 8051800"/>
                <a:gd name="connsiteY153" fmla="*/ 1282848 h 2330613"/>
                <a:gd name="connsiteX154" fmla="*/ 19050 w 8051800"/>
                <a:gd name="connsiteY154" fmla="*/ 1638448 h 2330613"/>
                <a:gd name="connsiteX155" fmla="*/ 25400 w 8051800"/>
                <a:gd name="connsiteY155" fmla="*/ 1676548 h 2330613"/>
                <a:gd name="connsiteX156" fmla="*/ 38100 w 8051800"/>
                <a:gd name="connsiteY156" fmla="*/ 1727348 h 2330613"/>
                <a:gd name="connsiteX157" fmla="*/ 44450 w 8051800"/>
                <a:gd name="connsiteY157" fmla="*/ 1803548 h 2330613"/>
                <a:gd name="connsiteX158" fmla="*/ 50800 w 8051800"/>
                <a:gd name="connsiteY158" fmla="*/ 1822598 h 2330613"/>
                <a:gd name="connsiteX159" fmla="*/ 63500 w 8051800"/>
                <a:gd name="connsiteY159" fmla="*/ 1873398 h 2330613"/>
                <a:gd name="connsiteX160" fmla="*/ 76200 w 8051800"/>
                <a:gd name="connsiteY160" fmla="*/ 1930548 h 2330613"/>
                <a:gd name="connsiteX161" fmla="*/ 88900 w 8051800"/>
                <a:gd name="connsiteY161" fmla="*/ 1955948 h 2330613"/>
                <a:gd name="connsiteX162" fmla="*/ 120650 w 8051800"/>
                <a:gd name="connsiteY162" fmla="*/ 2057548 h 2330613"/>
                <a:gd name="connsiteX163" fmla="*/ 139700 w 8051800"/>
                <a:gd name="connsiteY163" fmla="*/ 2089298 h 2330613"/>
                <a:gd name="connsiteX164" fmla="*/ 146050 w 8051800"/>
                <a:gd name="connsiteY164" fmla="*/ 2108348 h 2330613"/>
                <a:gd name="connsiteX165" fmla="*/ 158750 w 8051800"/>
                <a:gd name="connsiteY165" fmla="*/ 2127398 h 2330613"/>
                <a:gd name="connsiteX166" fmla="*/ 177800 w 8051800"/>
                <a:gd name="connsiteY166" fmla="*/ 2165498 h 2330613"/>
                <a:gd name="connsiteX167" fmla="*/ 196850 w 8051800"/>
                <a:gd name="connsiteY167" fmla="*/ 2248048 h 2330613"/>
                <a:gd name="connsiteX168" fmla="*/ 209550 w 8051800"/>
                <a:gd name="connsiteY168" fmla="*/ 2267098 h 2330613"/>
                <a:gd name="connsiteX169" fmla="*/ 215900 w 8051800"/>
                <a:gd name="connsiteY169" fmla="*/ 2286148 h 2330613"/>
                <a:gd name="connsiteX170" fmla="*/ 234950 w 8051800"/>
                <a:gd name="connsiteY170" fmla="*/ 2298848 h 2330613"/>
                <a:gd name="connsiteX171" fmla="*/ 254000 w 8051800"/>
                <a:gd name="connsiteY17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13350 w 8051800"/>
                <a:gd name="connsiteY10" fmla="*/ 1822598 h 2330613"/>
                <a:gd name="connsiteX11" fmla="*/ 5289550 w 8051800"/>
                <a:gd name="connsiteY11" fmla="*/ 1803548 h 2330613"/>
                <a:gd name="connsiteX12" fmla="*/ 5308600 w 8051800"/>
                <a:gd name="connsiteY12" fmla="*/ 1797198 h 2330613"/>
                <a:gd name="connsiteX13" fmla="*/ 5334000 w 8051800"/>
                <a:gd name="connsiteY13" fmla="*/ 1790848 h 2330613"/>
                <a:gd name="connsiteX14" fmla="*/ 5372100 w 8051800"/>
                <a:gd name="connsiteY14" fmla="*/ 1778148 h 2330613"/>
                <a:gd name="connsiteX15" fmla="*/ 5435600 w 8051800"/>
                <a:gd name="connsiteY15" fmla="*/ 1771798 h 2330613"/>
                <a:gd name="connsiteX16" fmla="*/ 5480050 w 8051800"/>
                <a:gd name="connsiteY16" fmla="*/ 1765448 h 2330613"/>
                <a:gd name="connsiteX17" fmla="*/ 5556250 w 8051800"/>
                <a:gd name="connsiteY17" fmla="*/ 1746398 h 2330613"/>
                <a:gd name="connsiteX18" fmla="*/ 5581650 w 8051800"/>
                <a:gd name="connsiteY18" fmla="*/ 1740048 h 2330613"/>
                <a:gd name="connsiteX19" fmla="*/ 5619750 w 8051800"/>
                <a:gd name="connsiteY19" fmla="*/ 1733698 h 2330613"/>
                <a:gd name="connsiteX20" fmla="*/ 5676900 w 8051800"/>
                <a:gd name="connsiteY20" fmla="*/ 1714648 h 2330613"/>
                <a:gd name="connsiteX21" fmla="*/ 5708650 w 8051800"/>
                <a:gd name="connsiteY21" fmla="*/ 1701948 h 2330613"/>
                <a:gd name="connsiteX22" fmla="*/ 5734050 w 8051800"/>
                <a:gd name="connsiteY22" fmla="*/ 1695598 h 2330613"/>
                <a:gd name="connsiteX23" fmla="*/ 5803900 w 8051800"/>
                <a:gd name="connsiteY23" fmla="*/ 1682898 h 2330613"/>
                <a:gd name="connsiteX24" fmla="*/ 5854700 w 8051800"/>
                <a:gd name="connsiteY24" fmla="*/ 1657498 h 2330613"/>
                <a:gd name="connsiteX25" fmla="*/ 5911850 w 8051800"/>
                <a:gd name="connsiteY25" fmla="*/ 1638448 h 2330613"/>
                <a:gd name="connsiteX26" fmla="*/ 5930900 w 8051800"/>
                <a:gd name="connsiteY26" fmla="*/ 1632098 h 2330613"/>
                <a:gd name="connsiteX27" fmla="*/ 5969000 w 8051800"/>
                <a:gd name="connsiteY27" fmla="*/ 1613048 h 2330613"/>
                <a:gd name="connsiteX28" fmla="*/ 5994400 w 8051800"/>
                <a:gd name="connsiteY28" fmla="*/ 1606698 h 2330613"/>
                <a:gd name="connsiteX29" fmla="*/ 6026150 w 8051800"/>
                <a:gd name="connsiteY29" fmla="*/ 1593998 h 2330613"/>
                <a:gd name="connsiteX30" fmla="*/ 6064250 w 8051800"/>
                <a:gd name="connsiteY30" fmla="*/ 1581298 h 2330613"/>
                <a:gd name="connsiteX31" fmla="*/ 6096000 w 8051800"/>
                <a:gd name="connsiteY31" fmla="*/ 1568598 h 2330613"/>
                <a:gd name="connsiteX32" fmla="*/ 6127750 w 8051800"/>
                <a:gd name="connsiteY32" fmla="*/ 1562248 h 2330613"/>
                <a:gd name="connsiteX33" fmla="*/ 6184900 w 8051800"/>
                <a:gd name="connsiteY33" fmla="*/ 1536848 h 2330613"/>
                <a:gd name="connsiteX34" fmla="*/ 6210300 w 8051800"/>
                <a:gd name="connsiteY34" fmla="*/ 1530498 h 2330613"/>
                <a:gd name="connsiteX35" fmla="*/ 6292850 w 8051800"/>
                <a:gd name="connsiteY35" fmla="*/ 1505098 h 2330613"/>
                <a:gd name="connsiteX36" fmla="*/ 6318250 w 8051800"/>
                <a:gd name="connsiteY36" fmla="*/ 1492398 h 2330613"/>
                <a:gd name="connsiteX37" fmla="*/ 6369050 w 8051800"/>
                <a:gd name="connsiteY37" fmla="*/ 1473348 h 2330613"/>
                <a:gd name="connsiteX38" fmla="*/ 6413500 w 8051800"/>
                <a:gd name="connsiteY38" fmla="*/ 1447948 h 2330613"/>
                <a:gd name="connsiteX39" fmla="*/ 6464300 w 8051800"/>
                <a:gd name="connsiteY39" fmla="*/ 1422548 h 2330613"/>
                <a:gd name="connsiteX40" fmla="*/ 6483350 w 8051800"/>
                <a:gd name="connsiteY40" fmla="*/ 1409848 h 2330613"/>
                <a:gd name="connsiteX41" fmla="*/ 6521450 w 8051800"/>
                <a:gd name="connsiteY41" fmla="*/ 1397148 h 2330613"/>
                <a:gd name="connsiteX42" fmla="*/ 6565900 w 8051800"/>
                <a:gd name="connsiteY42" fmla="*/ 1365398 h 2330613"/>
                <a:gd name="connsiteX43" fmla="*/ 6610350 w 8051800"/>
                <a:gd name="connsiteY43" fmla="*/ 1346348 h 2330613"/>
                <a:gd name="connsiteX44" fmla="*/ 6635750 w 8051800"/>
                <a:gd name="connsiteY44" fmla="*/ 1327298 h 2330613"/>
                <a:gd name="connsiteX45" fmla="*/ 6654800 w 8051800"/>
                <a:gd name="connsiteY45" fmla="*/ 1320948 h 2330613"/>
                <a:gd name="connsiteX46" fmla="*/ 6699250 w 8051800"/>
                <a:gd name="connsiteY46" fmla="*/ 1295548 h 2330613"/>
                <a:gd name="connsiteX47" fmla="*/ 6743700 w 8051800"/>
                <a:gd name="connsiteY47" fmla="*/ 1263798 h 2330613"/>
                <a:gd name="connsiteX48" fmla="*/ 6807200 w 8051800"/>
                <a:gd name="connsiteY48" fmla="*/ 1232048 h 2330613"/>
                <a:gd name="connsiteX49" fmla="*/ 6838950 w 8051800"/>
                <a:gd name="connsiteY49" fmla="*/ 1219348 h 2330613"/>
                <a:gd name="connsiteX50" fmla="*/ 6864350 w 8051800"/>
                <a:gd name="connsiteY50" fmla="*/ 1200298 h 2330613"/>
                <a:gd name="connsiteX51" fmla="*/ 6902450 w 8051800"/>
                <a:gd name="connsiteY51" fmla="*/ 1187598 h 2330613"/>
                <a:gd name="connsiteX52" fmla="*/ 6934200 w 8051800"/>
                <a:gd name="connsiteY52" fmla="*/ 1168548 h 2330613"/>
                <a:gd name="connsiteX53" fmla="*/ 6959600 w 8051800"/>
                <a:gd name="connsiteY53" fmla="*/ 1149498 h 2330613"/>
                <a:gd name="connsiteX54" fmla="*/ 6991350 w 8051800"/>
                <a:gd name="connsiteY54" fmla="*/ 1136798 h 2330613"/>
                <a:gd name="connsiteX55" fmla="*/ 7016750 w 8051800"/>
                <a:gd name="connsiteY55" fmla="*/ 1124098 h 2330613"/>
                <a:gd name="connsiteX56" fmla="*/ 7048500 w 8051800"/>
                <a:gd name="connsiteY56" fmla="*/ 1111398 h 2330613"/>
                <a:gd name="connsiteX57" fmla="*/ 7099300 w 8051800"/>
                <a:gd name="connsiteY57" fmla="*/ 1085998 h 2330613"/>
                <a:gd name="connsiteX58" fmla="*/ 7137400 w 8051800"/>
                <a:gd name="connsiteY58" fmla="*/ 1066948 h 2330613"/>
                <a:gd name="connsiteX59" fmla="*/ 7169150 w 8051800"/>
                <a:gd name="connsiteY59" fmla="*/ 1041548 h 2330613"/>
                <a:gd name="connsiteX60" fmla="*/ 7188200 w 8051800"/>
                <a:gd name="connsiteY60" fmla="*/ 1035198 h 2330613"/>
                <a:gd name="connsiteX61" fmla="*/ 7213600 w 8051800"/>
                <a:gd name="connsiteY61" fmla="*/ 1016148 h 2330613"/>
                <a:gd name="connsiteX62" fmla="*/ 7239000 w 8051800"/>
                <a:gd name="connsiteY62" fmla="*/ 1003448 h 2330613"/>
                <a:gd name="connsiteX63" fmla="*/ 7264400 w 8051800"/>
                <a:gd name="connsiteY63" fmla="*/ 984398 h 2330613"/>
                <a:gd name="connsiteX64" fmla="*/ 7289800 w 8051800"/>
                <a:gd name="connsiteY64" fmla="*/ 971698 h 2330613"/>
                <a:gd name="connsiteX65" fmla="*/ 7353300 w 8051800"/>
                <a:gd name="connsiteY65" fmla="*/ 933598 h 2330613"/>
                <a:gd name="connsiteX66" fmla="*/ 7378700 w 8051800"/>
                <a:gd name="connsiteY66" fmla="*/ 920898 h 2330613"/>
                <a:gd name="connsiteX67" fmla="*/ 7423150 w 8051800"/>
                <a:gd name="connsiteY67" fmla="*/ 889148 h 2330613"/>
                <a:gd name="connsiteX68" fmla="*/ 7454900 w 8051800"/>
                <a:gd name="connsiteY68" fmla="*/ 870098 h 2330613"/>
                <a:gd name="connsiteX69" fmla="*/ 7493000 w 8051800"/>
                <a:gd name="connsiteY69" fmla="*/ 844698 h 2330613"/>
                <a:gd name="connsiteX70" fmla="*/ 7512050 w 8051800"/>
                <a:gd name="connsiteY70" fmla="*/ 831998 h 2330613"/>
                <a:gd name="connsiteX71" fmla="*/ 7537450 w 8051800"/>
                <a:gd name="connsiteY71" fmla="*/ 819298 h 2330613"/>
                <a:gd name="connsiteX72" fmla="*/ 7569200 w 8051800"/>
                <a:gd name="connsiteY72" fmla="*/ 793898 h 2330613"/>
                <a:gd name="connsiteX73" fmla="*/ 7588250 w 8051800"/>
                <a:gd name="connsiteY73" fmla="*/ 781198 h 2330613"/>
                <a:gd name="connsiteX74" fmla="*/ 7613650 w 8051800"/>
                <a:gd name="connsiteY74" fmla="*/ 762148 h 2330613"/>
                <a:gd name="connsiteX75" fmla="*/ 7639050 w 8051800"/>
                <a:gd name="connsiteY75" fmla="*/ 749448 h 2330613"/>
                <a:gd name="connsiteX76" fmla="*/ 7715250 w 8051800"/>
                <a:gd name="connsiteY76" fmla="*/ 679598 h 2330613"/>
                <a:gd name="connsiteX77" fmla="*/ 7747000 w 8051800"/>
                <a:gd name="connsiteY77" fmla="*/ 647848 h 2330613"/>
                <a:gd name="connsiteX78" fmla="*/ 7791450 w 8051800"/>
                <a:gd name="connsiteY78" fmla="*/ 609748 h 2330613"/>
                <a:gd name="connsiteX79" fmla="*/ 7804150 w 8051800"/>
                <a:gd name="connsiteY79" fmla="*/ 590698 h 2330613"/>
                <a:gd name="connsiteX80" fmla="*/ 7823200 w 8051800"/>
                <a:gd name="connsiteY80" fmla="*/ 577998 h 2330613"/>
                <a:gd name="connsiteX81" fmla="*/ 7842250 w 8051800"/>
                <a:gd name="connsiteY81" fmla="*/ 558948 h 2330613"/>
                <a:gd name="connsiteX82" fmla="*/ 7899400 w 8051800"/>
                <a:gd name="connsiteY82" fmla="*/ 508148 h 2330613"/>
                <a:gd name="connsiteX83" fmla="*/ 7912100 w 8051800"/>
                <a:gd name="connsiteY83" fmla="*/ 489098 h 2330613"/>
                <a:gd name="connsiteX84" fmla="*/ 7950200 w 8051800"/>
                <a:gd name="connsiteY84" fmla="*/ 463698 h 2330613"/>
                <a:gd name="connsiteX85" fmla="*/ 7975600 w 8051800"/>
                <a:gd name="connsiteY85" fmla="*/ 425598 h 2330613"/>
                <a:gd name="connsiteX86" fmla="*/ 7988300 w 8051800"/>
                <a:gd name="connsiteY86" fmla="*/ 406548 h 2330613"/>
                <a:gd name="connsiteX87" fmla="*/ 8007350 w 8051800"/>
                <a:gd name="connsiteY87" fmla="*/ 387498 h 2330613"/>
                <a:gd name="connsiteX88" fmla="*/ 8026400 w 8051800"/>
                <a:gd name="connsiteY88" fmla="*/ 349398 h 2330613"/>
                <a:gd name="connsiteX89" fmla="*/ 8045450 w 8051800"/>
                <a:gd name="connsiteY89" fmla="*/ 285898 h 2330613"/>
                <a:gd name="connsiteX90" fmla="*/ 8051800 w 8051800"/>
                <a:gd name="connsiteY90" fmla="*/ 247798 h 2330613"/>
                <a:gd name="connsiteX91" fmla="*/ 8045450 w 8051800"/>
                <a:gd name="connsiteY91" fmla="*/ 190648 h 2330613"/>
                <a:gd name="connsiteX92" fmla="*/ 8039100 w 8051800"/>
                <a:gd name="connsiteY92" fmla="*/ 171598 h 2330613"/>
                <a:gd name="connsiteX93" fmla="*/ 7994650 w 8051800"/>
                <a:gd name="connsiteY93" fmla="*/ 146198 h 2330613"/>
                <a:gd name="connsiteX94" fmla="*/ 7962900 w 8051800"/>
                <a:gd name="connsiteY94" fmla="*/ 133498 h 2330613"/>
                <a:gd name="connsiteX95" fmla="*/ 7943850 w 8051800"/>
                <a:gd name="connsiteY95" fmla="*/ 127148 h 2330613"/>
                <a:gd name="connsiteX96" fmla="*/ 7740650 w 8051800"/>
                <a:gd name="connsiteY96" fmla="*/ 108098 h 2330613"/>
                <a:gd name="connsiteX97" fmla="*/ 7315200 w 8051800"/>
                <a:gd name="connsiteY97" fmla="*/ 95398 h 2330613"/>
                <a:gd name="connsiteX98" fmla="*/ 7251700 w 8051800"/>
                <a:gd name="connsiteY98" fmla="*/ 89048 h 2330613"/>
                <a:gd name="connsiteX99" fmla="*/ 7105650 w 8051800"/>
                <a:gd name="connsiteY99" fmla="*/ 76348 h 2330613"/>
                <a:gd name="connsiteX100" fmla="*/ 6946900 w 8051800"/>
                <a:gd name="connsiteY100" fmla="*/ 82698 h 2330613"/>
                <a:gd name="connsiteX101" fmla="*/ 6597650 w 8051800"/>
                <a:gd name="connsiteY101" fmla="*/ 69998 h 2330613"/>
                <a:gd name="connsiteX102" fmla="*/ 6413500 w 8051800"/>
                <a:gd name="connsiteY102" fmla="*/ 57298 h 2330613"/>
                <a:gd name="connsiteX103" fmla="*/ 6083300 w 8051800"/>
                <a:gd name="connsiteY103" fmla="*/ 76348 h 2330613"/>
                <a:gd name="connsiteX104" fmla="*/ 5886450 w 8051800"/>
                <a:gd name="connsiteY104" fmla="*/ 69998 h 2330613"/>
                <a:gd name="connsiteX105" fmla="*/ 5810250 w 8051800"/>
                <a:gd name="connsiteY105" fmla="*/ 63648 h 2330613"/>
                <a:gd name="connsiteX106" fmla="*/ 5784850 w 8051800"/>
                <a:gd name="connsiteY106" fmla="*/ 57298 h 2330613"/>
                <a:gd name="connsiteX107" fmla="*/ 5740400 w 8051800"/>
                <a:gd name="connsiteY107" fmla="*/ 50948 h 2330613"/>
                <a:gd name="connsiteX108" fmla="*/ 5645150 w 8051800"/>
                <a:gd name="connsiteY108" fmla="*/ 44598 h 2330613"/>
                <a:gd name="connsiteX109" fmla="*/ 5568950 w 8051800"/>
                <a:gd name="connsiteY109" fmla="*/ 38248 h 2330613"/>
                <a:gd name="connsiteX110" fmla="*/ 5473700 w 8051800"/>
                <a:gd name="connsiteY110" fmla="*/ 31898 h 2330613"/>
                <a:gd name="connsiteX111" fmla="*/ 5422900 w 8051800"/>
                <a:gd name="connsiteY111" fmla="*/ 25548 h 2330613"/>
                <a:gd name="connsiteX112" fmla="*/ 5321300 w 8051800"/>
                <a:gd name="connsiteY112" fmla="*/ 19198 h 2330613"/>
                <a:gd name="connsiteX113" fmla="*/ 4800600 w 8051800"/>
                <a:gd name="connsiteY113" fmla="*/ 19198 h 2330613"/>
                <a:gd name="connsiteX114" fmla="*/ 4622800 w 8051800"/>
                <a:gd name="connsiteY114" fmla="*/ 25548 h 2330613"/>
                <a:gd name="connsiteX115" fmla="*/ 4375150 w 8051800"/>
                <a:gd name="connsiteY115" fmla="*/ 44598 h 2330613"/>
                <a:gd name="connsiteX116" fmla="*/ 4286250 w 8051800"/>
                <a:gd name="connsiteY116" fmla="*/ 50948 h 2330613"/>
                <a:gd name="connsiteX117" fmla="*/ 4254500 w 8051800"/>
                <a:gd name="connsiteY117" fmla="*/ 57298 h 2330613"/>
                <a:gd name="connsiteX118" fmla="*/ 4089400 w 8051800"/>
                <a:gd name="connsiteY118" fmla="*/ 69998 h 2330613"/>
                <a:gd name="connsiteX119" fmla="*/ 4064000 w 8051800"/>
                <a:gd name="connsiteY119" fmla="*/ 76348 h 2330613"/>
                <a:gd name="connsiteX120" fmla="*/ 3771900 w 8051800"/>
                <a:gd name="connsiteY120" fmla="*/ 101748 h 2330613"/>
                <a:gd name="connsiteX121" fmla="*/ 3644900 w 8051800"/>
                <a:gd name="connsiteY121" fmla="*/ 114448 h 2330613"/>
                <a:gd name="connsiteX122" fmla="*/ 2571750 w 8051800"/>
                <a:gd name="connsiteY122" fmla="*/ 114448 h 2330613"/>
                <a:gd name="connsiteX123" fmla="*/ 2463800 w 8051800"/>
                <a:gd name="connsiteY123" fmla="*/ 120798 h 2330613"/>
                <a:gd name="connsiteX124" fmla="*/ 2216150 w 8051800"/>
                <a:gd name="connsiteY124" fmla="*/ 133498 h 2330613"/>
                <a:gd name="connsiteX125" fmla="*/ 2095500 w 8051800"/>
                <a:gd name="connsiteY125" fmla="*/ 146198 h 2330613"/>
                <a:gd name="connsiteX126" fmla="*/ 1809750 w 8051800"/>
                <a:gd name="connsiteY126" fmla="*/ 165248 h 2330613"/>
                <a:gd name="connsiteX127" fmla="*/ 1676400 w 8051800"/>
                <a:gd name="connsiteY127" fmla="*/ 177948 h 2330613"/>
                <a:gd name="connsiteX128" fmla="*/ 1543050 w 8051800"/>
                <a:gd name="connsiteY128" fmla="*/ 184298 h 2330613"/>
                <a:gd name="connsiteX129" fmla="*/ 1244600 w 8051800"/>
                <a:gd name="connsiteY129" fmla="*/ 177948 h 2330613"/>
                <a:gd name="connsiteX130" fmla="*/ 1162050 w 8051800"/>
                <a:gd name="connsiteY130" fmla="*/ 171598 h 2330613"/>
                <a:gd name="connsiteX131" fmla="*/ 1016000 w 8051800"/>
                <a:gd name="connsiteY131" fmla="*/ 165248 h 2330613"/>
                <a:gd name="connsiteX132" fmla="*/ 590550 w 8051800"/>
                <a:gd name="connsiteY132" fmla="*/ 171598 h 2330613"/>
                <a:gd name="connsiteX133" fmla="*/ 482600 w 8051800"/>
                <a:gd name="connsiteY133" fmla="*/ 177948 h 2330613"/>
                <a:gd name="connsiteX134" fmla="*/ 387350 w 8051800"/>
                <a:gd name="connsiteY134" fmla="*/ 196998 h 2330613"/>
                <a:gd name="connsiteX135" fmla="*/ 349250 w 8051800"/>
                <a:gd name="connsiteY135" fmla="*/ 203348 h 2330613"/>
                <a:gd name="connsiteX136" fmla="*/ 304800 w 8051800"/>
                <a:gd name="connsiteY136" fmla="*/ 222398 h 2330613"/>
                <a:gd name="connsiteX137" fmla="*/ 260350 w 8051800"/>
                <a:gd name="connsiteY137" fmla="*/ 235098 h 2330613"/>
                <a:gd name="connsiteX138" fmla="*/ 241300 w 8051800"/>
                <a:gd name="connsiteY138" fmla="*/ 247798 h 2330613"/>
                <a:gd name="connsiteX139" fmla="*/ 215900 w 8051800"/>
                <a:gd name="connsiteY139" fmla="*/ 260498 h 2330613"/>
                <a:gd name="connsiteX140" fmla="*/ 158750 w 8051800"/>
                <a:gd name="connsiteY140" fmla="*/ 292248 h 2330613"/>
                <a:gd name="connsiteX141" fmla="*/ 127000 w 8051800"/>
                <a:gd name="connsiteY141" fmla="*/ 330348 h 2330613"/>
                <a:gd name="connsiteX142" fmla="*/ 95250 w 8051800"/>
                <a:gd name="connsiteY142" fmla="*/ 374798 h 2330613"/>
                <a:gd name="connsiteX143" fmla="*/ 76200 w 8051800"/>
                <a:gd name="connsiteY143" fmla="*/ 419248 h 2330613"/>
                <a:gd name="connsiteX144" fmla="*/ 69850 w 8051800"/>
                <a:gd name="connsiteY144" fmla="*/ 457348 h 2330613"/>
                <a:gd name="connsiteX145" fmla="*/ 57150 w 8051800"/>
                <a:gd name="connsiteY145" fmla="*/ 482748 h 2330613"/>
                <a:gd name="connsiteX146" fmla="*/ 38100 w 8051800"/>
                <a:gd name="connsiteY146" fmla="*/ 628798 h 2330613"/>
                <a:gd name="connsiteX147" fmla="*/ 31750 w 8051800"/>
                <a:gd name="connsiteY147" fmla="*/ 660548 h 2330613"/>
                <a:gd name="connsiteX148" fmla="*/ 25400 w 8051800"/>
                <a:gd name="connsiteY148" fmla="*/ 704998 h 2330613"/>
                <a:gd name="connsiteX149" fmla="*/ 19050 w 8051800"/>
                <a:gd name="connsiteY149" fmla="*/ 730398 h 2330613"/>
                <a:gd name="connsiteX150" fmla="*/ 0 w 8051800"/>
                <a:gd name="connsiteY150" fmla="*/ 812948 h 2330613"/>
                <a:gd name="connsiteX151" fmla="*/ 6350 w 8051800"/>
                <a:gd name="connsiteY151" fmla="*/ 1257448 h 2330613"/>
                <a:gd name="connsiteX152" fmla="*/ 12700 w 8051800"/>
                <a:gd name="connsiteY152" fmla="*/ 1282848 h 2330613"/>
                <a:gd name="connsiteX153" fmla="*/ 19050 w 8051800"/>
                <a:gd name="connsiteY153" fmla="*/ 1638448 h 2330613"/>
                <a:gd name="connsiteX154" fmla="*/ 25400 w 8051800"/>
                <a:gd name="connsiteY154" fmla="*/ 1676548 h 2330613"/>
                <a:gd name="connsiteX155" fmla="*/ 38100 w 8051800"/>
                <a:gd name="connsiteY155" fmla="*/ 1727348 h 2330613"/>
                <a:gd name="connsiteX156" fmla="*/ 44450 w 8051800"/>
                <a:gd name="connsiteY156" fmla="*/ 1803548 h 2330613"/>
                <a:gd name="connsiteX157" fmla="*/ 50800 w 8051800"/>
                <a:gd name="connsiteY157" fmla="*/ 1822598 h 2330613"/>
                <a:gd name="connsiteX158" fmla="*/ 63500 w 8051800"/>
                <a:gd name="connsiteY158" fmla="*/ 1873398 h 2330613"/>
                <a:gd name="connsiteX159" fmla="*/ 76200 w 8051800"/>
                <a:gd name="connsiteY159" fmla="*/ 1930548 h 2330613"/>
                <a:gd name="connsiteX160" fmla="*/ 88900 w 8051800"/>
                <a:gd name="connsiteY160" fmla="*/ 1955948 h 2330613"/>
                <a:gd name="connsiteX161" fmla="*/ 120650 w 8051800"/>
                <a:gd name="connsiteY161" fmla="*/ 2057548 h 2330613"/>
                <a:gd name="connsiteX162" fmla="*/ 139700 w 8051800"/>
                <a:gd name="connsiteY162" fmla="*/ 2089298 h 2330613"/>
                <a:gd name="connsiteX163" fmla="*/ 146050 w 8051800"/>
                <a:gd name="connsiteY163" fmla="*/ 2108348 h 2330613"/>
                <a:gd name="connsiteX164" fmla="*/ 158750 w 8051800"/>
                <a:gd name="connsiteY164" fmla="*/ 2127398 h 2330613"/>
                <a:gd name="connsiteX165" fmla="*/ 177800 w 8051800"/>
                <a:gd name="connsiteY165" fmla="*/ 2165498 h 2330613"/>
                <a:gd name="connsiteX166" fmla="*/ 196850 w 8051800"/>
                <a:gd name="connsiteY166" fmla="*/ 2248048 h 2330613"/>
                <a:gd name="connsiteX167" fmla="*/ 209550 w 8051800"/>
                <a:gd name="connsiteY167" fmla="*/ 2267098 h 2330613"/>
                <a:gd name="connsiteX168" fmla="*/ 215900 w 8051800"/>
                <a:gd name="connsiteY168" fmla="*/ 2286148 h 2330613"/>
                <a:gd name="connsiteX169" fmla="*/ 234950 w 8051800"/>
                <a:gd name="connsiteY169" fmla="*/ 2298848 h 2330613"/>
                <a:gd name="connsiteX170" fmla="*/ 254000 w 8051800"/>
                <a:gd name="connsiteY17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89550 w 8051800"/>
                <a:gd name="connsiteY10" fmla="*/ 1803548 h 2330613"/>
                <a:gd name="connsiteX11" fmla="*/ 5308600 w 8051800"/>
                <a:gd name="connsiteY11" fmla="*/ 1797198 h 2330613"/>
                <a:gd name="connsiteX12" fmla="*/ 5334000 w 8051800"/>
                <a:gd name="connsiteY12" fmla="*/ 1790848 h 2330613"/>
                <a:gd name="connsiteX13" fmla="*/ 5372100 w 8051800"/>
                <a:gd name="connsiteY13" fmla="*/ 1778148 h 2330613"/>
                <a:gd name="connsiteX14" fmla="*/ 5435600 w 8051800"/>
                <a:gd name="connsiteY14" fmla="*/ 1771798 h 2330613"/>
                <a:gd name="connsiteX15" fmla="*/ 5480050 w 8051800"/>
                <a:gd name="connsiteY15" fmla="*/ 1765448 h 2330613"/>
                <a:gd name="connsiteX16" fmla="*/ 5556250 w 8051800"/>
                <a:gd name="connsiteY16" fmla="*/ 1746398 h 2330613"/>
                <a:gd name="connsiteX17" fmla="*/ 5581650 w 8051800"/>
                <a:gd name="connsiteY17" fmla="*/ 1740048 h 2330613"/>
                <a:gd name="connsiteX18" fmla="*/ 5619750 w 8051800"/>
                <a:gd name="connsiteY18" fmla="*/ 1733698 h 2330613"/>
                <a:gd name="connsiteX19" fmla="*/ 5676900 w 8051800"/>
                <a:gd name="connsiteY19" fmla="*/ 1714648 h 2330613"/>
                <a:gd name="connsiteX20" fmla="*/ 5708650 w 8051800"/>
                <a:gd name="connsiteY20" fmla="*/ 1701948 h 2330613"/>
                <a:gd name="connsiteX21" fmla="*/ 5734050 w 8051800"/>
                <a:gd name="connsiteY21" fmla="*/ 1695598 h 2330613"/>
                <a:gd name="connsiteX22" fmla="*/ 5803900 w 8051800"/>
                <a:gd name="connsiteY22" fmla="*/ 1682898 h 2330613"/>
                <a:gd name="connsiteX23" fmla="*/ 5854700 w 8051800"/>
                <a:gd name="connsiteY23" fmla="*/ 1657498 h 2330613"/>
                <a:gd name="connsiteX24" fmla="*/ 5911850 w 8051800"/>
                <a:gd name="connsiteY24" fmla="*/ 1638448 h 2330613"/>
                <a:gd name="connsiteX25" fmla="*/ 5930900 w 8051800"/>
                <a:gd name="connsiteY25" fmla="*/ 1632098 h 2330613"/>
                <a:gd name="connsiteX26" fmla="*/ 5969000 w 8051800"/>
                <a:gd name="connsiteY26" fmla="*/ 1613048 h 2330613"/>
                <a:gd name="connsiteX27" fmla="*/ 5994400 w 8051800"/>
                <a:gd name="connsiteY27" fmla="*/ 1606698 h 2330613"/>
                <a:gd name="connsiteX28" fmla="*/ 6026150 w 8051800"/>
                <a:gd name="connsiteY28" fmla="*/ 1593998 h 2330613"/>
                <a:gd name="connsiteX29" fmla="*/ 6064250 w 8051800"/>
                <a:gd name="connsiteY29" fmla="*/ 1581298 h 2330613"/>
                <a:gd name="connsiteX30" fmla="*/ 6096000 w 8051800"/>
                <a:gd name="connsiteY30" fmla="*/ 1568598 h 2330613"/>
                <a:gd name="connsiteX31" fmla="*/ 6127750 w 8051800"/>
                <a:gd name="connsiteY31" fmla="*/ 1562248 h 2330613"/>
                <a:gd name="connsiteX32" fmla="*/ 6184900 w 8051800"/>
                <a:gd name="connsiteY32" fmla="*/ 1536848 h 2330613"/>
                <a:gd name="connsiteX33" fmla="*/ 6210300 w 8051800"/>
                <a:gd name="connsiteY33" fmla="*/ 1530498 h 2330613"/>
                <a:gd name="connsiteX34" fmla="*/ 6292850 w 8051800"/>
                <a:gd name="connsiteY34" fmla="*/ 1505098 h 2330613"/>
                <a:gd name="connsiteX35" fmla="*/ 6318250 w 8051800"/>
                <a:gd name="connsiteY35" fmla="*/ 1492398 h 2330613"/>
                <a:gd name="connsiteX36" fmla="*/ 6369050 w 8051800"/>
                <a:gd name="connsiteY36" fmla="*/ 1473348 h 2330613"/>
                <a:gd name="connsiteX37" fmla="*/ 6413500 w 8051800"/>
                <a:gd name="connsiteY37" fmla="*/ 1447948 h 2330613"/>
                <a:gd name="connsiteX38" fmla="*/ 6464300 w 8051800"/>
                <a:gd name="connsiteY38" fmla="*/ 1422548 h 2330613"/>
                <a:gd name="connsiteX39" fmla="*/ 6483350 w 8051800"/>
                <a:gd name="connsiteY39" fmla="*/ 1409848 h 2330613"/>
                <a:gd name="connsiteX40" fmla="*/ 6521450 w 8051800"/>
                <a:gd name="connsiteY40" fmla="*/ 1397148 h 2330613"/>
                <a:gd name="connsiteX41" fmla="*/ 6565900 w 8051800"/>
                <a:gd name="connsiteY41" fmla="*/ 1365398 h 2330613"/>
                <a:gd name="connsiteX42" fmla="*/ 6610350 w 8051800"/>
                <a:gd name="connsiteY42" fmla="*/ 1346348 h 2330613"/>
                <a:gd name="connsiteX43" fmla="*/ 6635750 w 8051800"/>
                <a:gd name="connsiteY43" fmla="*/ 1327298 h 2330613"/>
                <a:gd name="connsiteX44" fmla="*/ 6654800 w 8051800"/>
                <a:gd name="connsiteY44" fmla="*/ 1320948 h 2330613"/>
                <a:gd name="connsiteX45" fmla="*/ 6699250 w 8051800"/>
                <a:gd name="connsiteY45" fmla="*/ 1295548 h 2330613"/>
                <a:gd name="connsiteX46" fmla="*/ 6743700 w 8051800"/>
                <a:gd name="connsiteY46" fmla="*/ 1263798 h 2330613"/>
                <a:gd name="connsiteX47" fmla="*/ 6807200 w 8051800"/>
                <a:gd name="connsiteY47" fmla="*/ 1232048 h 2330613"/>
                <a:gd name="connsiteX48" fmla="*/ 6838950 w 8051800"/>
                <a:gd name="connsiteY48" fmla="*/ 1219348 h 2330613"/>
                <a:gd name="connsiteX49" fmla="*/ 6864350 w 8051800"/>
                <a:gd name="connsiteY49" fmla="*/ 1200298 h 2330613"/>
                <a:gd name="connsiteX50" fmla="*/ 6902450 w 8051800"/>
                <a:gd name="connsiteY50" fmla="*/ 1187598 h 2330613"/>
                <a:gd name="connsiteX51" fmla="*/ 6934200 w 8051800"/>
                <a:gd name="connsiteY51" fmla="*/ 1168548 h 2330613"/>
                <a:gd name="connsiteX52" fmla="*/ 6959600 w 8051800"/>
                <a:gd name="connsiteY52" fmla="*/ 1149498 h 2330613"/>
                <a:gd name="connsiteX53" fmla="*/ 6991350 w 8051800"/>
                <a:gd name="connsiteY53" fmla="*/ 1136798 h 2330613"/>
                <a:gd name="connsiteX54" fmla="*/ 7016750 w 8051800"/>
                <a:gd name="connsiteY54" fmla="*/ 1124098 h 2330613"/>
                <a:gd name="connsiteX55" fmla="*/ 7048500 w 8051800"/>
                <a:gd name="connsiteY55" fmla="*/ 1111398 h 2330613"/>
                <a:gd name="connsiteX56" fmla="*/ 7099300 w 8051800"/>
                <a:gd name="connsiteY56" fmla="*/ 1085998 h 2330613"/>
                <a:gd name="connsiteX57" fmla="*/ 7137400 w 8051800"/>
                <a:gd name="connsiteY57" fmla="*/ 1066948 h 2330613"/>
                <a:gd name="connsiteX58" fmla="*/ 7169150 w 8051800"/>
                <a:gd name="connsiteY58" fmla="*/ 1041548 h 2330613"/>
                <a:gd name="connsiteX59" fmla="*/ 7188200 w 8051800"/>
                <a:gd name="connsiteY59" fmla="*/ 1035198 h 2330613"/>
                <a:gd name="connsiteX60" fmla="*/ 7213600 w 8051800"/>
                <a:gd name="connsiteY60" fmla="*/ 1016148 h 2330613"/>
                <a:gd name="connsiteX61" fmla="*/ 7239000 w 8051800"/>
                <a:gd name="connsiteY61" fmla="*/ 1003448 h 2330613"/>
                <a:gd name="connsiteX62" fmla="*/ 7264400 w 8051800"/>
                <a:gd name="connsiteY62" fmla="*/ 984398 h 2330613"/>
                <a:gd name="connsiteX63" fmla="*/ 7289800 w 8051800"/>
                <a:gd name="connsiteY63" fmla="*/ 971698 h 2330613"/>
                <a:gd name="connsiteX64" fmla="*/ 7353300 w 8051800"/>
                <a:gd name="connsiteY64" fmla="*/ 933598 h 2330613"/>
                <a:gd name="connsiteX65" fmla="*/ 7378700 w 8051800"/>
                <a:gd name="connsiteY65" fmla="*/ 920898 h 2330613"/>
                <a:gd name="connsiteX66" fmla="*/ 7423150 w 8051800"/>
                <a:gd name="connsiteY66" fmla="*/ 889148 h 2330613"/>
                <a:gd name="connsiteX67" fmla="*/ 7454900 w 8051800"/>
                <a:gd name="connsiteY67" fmla="*/ 870098 h 2330613"/>
                <a:gd name="connsiteX68" fmla="*/ 7493000 w 8051800"/>
                <a:gd name="connsiteY68" fmla="*/ 844698 h 2330613"/>
                <a:gd name="connsiteX69" fmla="*/ 7512050 w 8051800"/>
                <a:gd name="connsiteY69" fmla="*/ 831998 h 2330613"/>
                <a:gd name="connsiteX70" fmla="*/ 7537450 w 8051800"/>
                <a:gd name="connsiteY70" fmla="*/ 819298 h 2330613"/>
                <a:gd name="connsiteX71" fmla="*/ 7569200 w 8051800"/>
                <a:gd name="connsiteY71" fmla="*/ 793898 h 2330613"/>
                <a:gd name="connsiteX72" fmla="*/ 7588250 w 8051800"/>
                <a:gd name="connsiteY72" fmla="*/ 781198 h 2330613"/>
                <a:gd name="connsiteX73" fmla="*/ 7613650 w 8051800"/>
                <a:gd name="connsiteY73" fmla="*/ 762148 h 2330613"/>
                <a:gd name="connsiteX74" fmla="*/ 7639050 w 8051800"/>
                <a:gd name="connsiteY74" fmla="*/ 749448 h 2330613"/>
                <a:gd name="connsiteX75" fmla="*/ 7715250 w 8051800"/>
                <a:gd name="connsiteY75" fmla="*/ 679598 h 2330613"/>
                <a:gd name="connsiteX76" fmla="*/ 7747000 w 8051800"/>
                <a:gd name="connsiteY76" fmla="*/ 647848 h 2330613"/>
                <a:gd name="connsiteX77" fmla="*/ 7791450 w 8051800"/>
                <a:gd name="connsiteY77" fmla="*/ 609748 h 2330613"/>
                <a:gd name="connsiteX78" fmla="*/ 7804150 w 8051800"/>
                <a:gd name="connsiteY78" fmla="*/ 590698 h 2330613"/>
                <a:gd name="connsiteX79" fmla="*/ 7823200 w 8051800"/>
                <a:gd name="connsiteY79" fmla="*/ 577998 h 2330613"/>
                <a:gd name="connsiteX80" fmla="*/ 7842250 w 8051800"/>
                <a:gd name="connsiteY80" fmla="*/ 558948 h 2330613"/>
                <a:gd name="connsiteX81" fmla="*/ 7899400 w 8051800"/>
                <a:gd name="connsiteY81" fmla="*/ 508148 h 2330613"/>
                <a:gd name="connsiteX82" fmla="*/ 7912100 w 8051800"/>
                <a:gd name="connsiteY82" fmla="*/ 489098 h 2330613"/>
                <a:gd name="connsiteX83" fmla="*/ 7950200 w 8051800"/>
                <a:gd name="connsiteY83" fmla="*/ 463698 h 2330613"/>
                <a:gd name="connsiteX84" fmla="*/ 7975600 w 8051800"/>
                <a:gd name="connsiteY84" fmla="*/ 425598 h 2330613"/>
                <a:gd name="connsiteX85" fmla="*/ 7988300 w 8051800"/>
                <a:gd name="connsiteY85" fmla="*/ 406548 h 2330613"/>
                <a:gd name="connsiteX86" fmla="*/ 8007350 w 8051800"/>
                <a:gd name="connsiteY86" fmla="*/ 387498 h 2330613"/>
                <a:gd name="connsiteX87" fmla="*/ 8026400 w 8051800"/>
                <a:gd name="connsiteY87" fmla="*/ 349398 h 2330613"/>
                <a:gd name="connsiteX88" fmla="*/ 8045450 w 8051800"/>
                <a:gd name="connsiteY88" fmla="*/ 285898 h 2330613"/>
                <a:gd name="connsiteX89" fmla="*/ 8051800 w 8051800"/>
                <a:gd name="connsiteY89" fmla="*/ 247798 h 2330613"/>
                <a:gd name="connsiteX90" fmla="*/ 8045450 w 8051800"/>
                <a:gd name="connsiteY90" fmla="*/ 190648 h 2330613"/>
                <a:gd name="connsiteX91" fmla="*/ 8039100 w 8051800"/>
                <a:gd name="connsiteY91" fmla="*/ 171598 h 2330613"/>
                <a:gd name="connsiteX92" fmla="*/ 7994650 w 8051800"/>
                <a:gd name="connsiteY92" fmla="*/ 146198 h 2330613"/>
                <a:gd name="connsiteX93" fmla="*/ 7962900 w 8051800"/>
                <a:gd name="connsiteY93" fmla="*/ 133498 h 2330613"/>
                <a:gd name="connsiteX94" fmla="*/ 7943850 w 8051800"/>
                <a:gd name="connsiteY94" fmla="*/ 127148 h 2330613"/>
                <a:gd name="connsiteX95" fmla="*/ 7740650 w 8051800"/>
                <a:gd name="connsiteY95" fmla="*/ 108098 h 2330613"/>
                <a:gd name="connsiteX96" fmla="*/ 7315200 w 8051800"/>
                <a:gd name="connsiteY96" fmla="*/ 95398 h 2330613"/>
                <a:gd name="connsiteX97" fmla="*/ 7251700 w 8051800"/>
                <a:gd name="connsiteY97" fmla="*/ 89048 h 2330613"/>
                <a:gd name="connsiteX98" fmla="*/ 7105650 w 8051800"/>
                <a:gd name="connsiteY98" fmla="*/ 76348 h 2330613"/>
                <a:gd name="connsiteX99" fmla="*/ 6946900 w 8051800"/>
                <a:gd name="connsiteY99" fmla="*/ 82698 h 2330613"/>
                <a:gd name="connsiteX100" fmla="*/ 6597650 w 8051800"/>
                <a:gd name="connsiteY100" fmla="*/ 69998 h 2330613"/>
                <a:gd name="connsiteX101" fmla="*/ 6413500 w 8051800"/>
                <a:gd name="connsiteY101" fmla="*/ 57298 h 2330613"/>
                <a:gd name="connsiteX102" fmla="*/ 6083300 w 8051800"/>
                <a:gd name="connsiteY102" fmla="*/ 76348 h 2330613"/>
                <a:gd name="connsiteX103" fmla="*/ 5886450 w 8051800"/>
                <a:gd name="connsiteY103" fmla="*/ 69998 h 2330613"/>
                <a:gd name="connsiteX104" fmla="*/ 5810250 w 8051800"/>
                <a:gd name="connsiteY104" fmla="*/ 63648 h 2330613"/>
                <a:gd name="connsiteX105" fmla="*/ 5784850 w 8051800"/>
                <a:gd name="connsiteY105" fmla="*/ 57298 h 2330613"/>
                <a:gd name="connsiteX106" fmla="*/ 5740400 w 8051800"/>
                <a:gd name="connsiteY106" fmla="*/ 50948 h 2330613"/>
                <a:gd name="connsiteX107" fmla="*/ 5645150 w 8051800"/>
                <a:gd name="connsiteY107" fmla="*/ 44598 h 2330613"/>
                <a:gd name="connsiteX108" fmla="*/ 5568950 w 8051800"/>
                <a:gd name="connsiteY108" fmla="*/ 38248 h 2330613"/>
                <a:gd name="connsiteX109" fmla="*/ 5473700 w 8051800"/>
                <a:gd name="connsiteY109" fmla="*/ 31898 h 2330613"/>
                <a:gd name="connsiteX110" fmla="*/ 5422900 w 8051800"/>
                <a:gd name="connsiteY110" fmla="*/ 25548 h 2330613"/>
                <a:gd name="connsiteX111" fmla="*/ 5321300 w 8051800"/>
                <a:gd name="connsiteY111" fmla="*/ 19198 h 2330613"/>
                <a:gd name="connsiteX112" fmla="*/ 4800600 w 8051800"/>
                <a:gd name="connsiteY112" fmla="*/ 19198 h 2330613"/>
                <a:gd name="connsiteX113" fmla="*/ 4622800 w 8051800"/>
                <a:gd name="connsiteY113" fmla="*/ 25548 h 2330613"/>
                <a:gd name="connsiteX114" fmla="*/ 4375150 w 8051800"/>
                <a:gd name="connsiteY114" fmla="*/ 44598 h 2330613"/>
                <a:gd name="connsiteX115" fmla="*/ 4286250 w 8051800"/>
                <a:gd name="connsiteY115" fmla="*/ 50948 h 2330613"/>
                <a:gd name="connsiteX116" fmla="*/ 4254500 w 8051800"/>
                <a:gd name="connsiteY116" fmla="*/ 57298 h 2330613"/>
                <a:gd name="connsiteX117" fmla="*/ 4089400 w 8051800"/>
                <a:gd name="connsiteY117" fmla="*/ 69998 h 2330613"/>
                <a:gd name="connsiteX118" fmla="*/ 4064000 w 8051800"/>
                <a:gd name="connsiteY118" fmla="*/ 76348 h 2330613"/>
                <a:gd name="connsiteX119" fmla="*/ 3771900 w 8051800"/>
                <a:gd name="connsiteY119" fmla="*/ 101748 h 2330613"/>
                <a:gd name="connsiteX120" fmla="*/ 3644900 w 8051800"/>
                <a:gd name="connsiteY120" fmla="*/ 114448 h 2330613"/>
                <a:gd name="connsiteX121" fmla="*/ 2571750 w 8051800"/>
                <a:gd name="connsiteY121" fmla="*/ 114448 h 2330613"/>
                <a:gd name="connsiteX122" fmla="*/ 2463800 w 8051800"/>
                <a:gd name="connsiteY122" fmla="*/ 120798 h 2330613"/>
                <a:gd name="connsiteX123" fmla="*/ 2216150 w 8051800"/>
                <a:gd name="connsiteY123" fmla="*/ 133498 h 2330613"/>
                <a:gd name="connsiteX124" fmla="*/ 2095500 w 8051800"/>
                <a:gd name="connsiteY124" fmla="*/ 146198 h 2330613"/>
                <a:gd name="connsiteX125" fmla="*/ 1809750 w 8051800"/>
                <a:gd name="connsiteY125" fmla="*/ 165248 h 2330613"/>
                <a:gd name="connsiteX126" fmla="*/ 1676400 w 8051800"/>
                <a:gd name="connsiteY126" fmla="*/ 177948 h 2330613"/>
                <a:gd name="connsiteX127" fmla="*/ 1543050 w 8051800"/>
                <a:gd name="connsiteY127" fmla="*/ 184298 h 2330613"/>
                <a:gd name="connsiteX128" fmla="*/ 1244600 w 8051800"/>
                <a:gd name="connsiteY128" fmla="*/ 177948 h 2330613"/>
                <a:gd name="connsiteX129" fmla="*/ 1162050 w 8051800"/>
                <a:gd name="connsiteY129" fmla="*/ 171598 h 2330613"/>
                <a:gd name="connsiteX130" fmla="*/ 1016000 w 8051800"/>
                <a:gd name="connsiteY130" fmla="*/ 165248 h 2330613"/>
                <a:gd name="connsiteX131" fmla="*/ 590550 w 8051800"/>
                <a:gd name="connsiteY131" fmla="*/ 171598 h 2330613"/>
                <a:gd name="connsiteX132" fmla="*/ 482600 w 8051800"/>
                <a:gd name="connsiteY132" fmla="*/ 177948 h 2330613"/>
                <a:gd name="connsiteX133" fmla="*/ 387350 w 8051800"/>
                <a:gd name="connsiteY133" fmla="*/ 196998 h 2330613"/>
                <a:gd name="connsiteX134" fmla="*/ 349250 w 8051800"/>
                <a:gd name="connsiteY134" fmla="*/ 203348 h 2330613"/>
                <a:gd name="connsiteX135" fmla="*/ 304800 w 8051800"/>
                <a:gd name="connsiteY135" fmla="*/ 222398 h 2330613"/>
                <a:gd name="connsiteX136" fmla="*/ 260350 w 8051800"/>
                <a:gd name="connsiteY136" fmla="*/ 235098 h 2330613"/>
                <a:gd name="connsiteX137" fmla="*/ 241300 w 8051800"/>
                <a:gd name="connsiteY137" fmla="*/ 247798 h 2330613"/>
                <a:gd name="connsiteX138" fmla="*/ 215900 w 8051800"/>
                <a:gd name="connsiteY138" fmla="*/ 260498 h 2330613"/>
                <a:gd name="connsiteX139" fmla="*/ 158750 w 8051800"/>
                <a:gd name="connsiteY139" fmla="*/ 292248 h 2330613"/>
                <a:gd name="connsiteX140" fmla="*/ 127000 w 8051800"/>
                <a:gd name="connsiteY140" fmla="*/ 330348 h 2330613"/>
                <a:gd name="connsiteX141" fmla="*/ 95250 w 8051800"/>
                <a:gd name="connsiteY141" fmla="*/ 374798 h 2330613"/>
                <a:gd name="connsiteX142" fmla="*/ 76200 w 8051800"/>
                <a:gd name="connsiteY142" fmla="*/ 419248 h 2330613"/>
                <a:gd name="connsiteX143" fmla="*/ 69850 w 8051800"/>
                <a:gd name="connsiteY143" fmla="*/ 457348 h 2330613"/>
                <a:gd name="connsiteX144" fmla="*/ 57150 w 8051800"/>
                <a:gd name="connsiteY144" fmla="*/ 482748 h 2330613"/>
                <a:gd name="connsiteX145" fmla="*/ 38100 w 8051800"/>
                <a:gd name="connsiteY145" fmla="*/ 628798 h 2330613"/>
                <a:gd name="connsiteX146" fmla="*/ 31750 w 8051800"/>
                <a:gd name="connsiteY146" fmla="*/ 660548 h 2330613"/>
                <a:gd name="connsiteX147" fmla="*/ 25400 w 8051800"/>
                <a:gd name="connsiteY147" fmla="*/ 704998 h 2330613"/>
                <a:gd name="connsiteX148" fmla="*/ 19050 w 8051800"/>
                <a:gd name="connsiteY148" fmla="*/ 730398 h 2330613"/>
                <a:gd name="connsiteX149" fmla="*/ 0 w 8051800"/>
                <a:gd name="connsiteY149" fmla="*/ 812948 h 2330613"/>
                <a:gd name="connsiteX150" fmla="*/ 6350 w 8051800"/>
                <a:gd name="connsiteY150" fmla="*/ 1257448 h 2330613"/>
                <a:gd name="connsiteX151" fmla="*/ 12700 w 8051800"/>
                <a:gd name="connsiteY151" fmla="*/ 1282848 h 2330613"/>
                <a:gd name="connsiteX152" fmla="*/ 19050 w 8051800"/>
                <a:gd name="connsiteY152" fmla="*/ 1638448 h 2330613"/>
                <a:gd name="connsiteX153" fmla="*/ 25400 w 8051800"/>
                <a:gd name="connsiteY153" fmla="*/ 1676548 h 2330613"/>
                <a:gd name="connsiteX154" fmla="*/ 38100 w 8051800"/>
                <a:gd name="connsiteY154" fmla="*/ 1727348 h 2330613"/>
                <a:gd name="connsiteX155" fmla="*/ 44450 w 8051800"/>
                <a:gd name="connsiteY155" fmla="*/ 1803548 h 2330613"/>
                <a:gd name="connsiteX156" fmla="*/ 50800 w 8051800"/>
                <a:gd name="connsiteY156" fmla="*/ 1822598 h 2330613"/>
                <a:gd name="connsiteX157" fmla="*/ 63500 w 8051800"/>
                <a:gd name="connsiteY157" fmla="*/ 1873398 h 2330613"/>
                <a:gd name="connsiteX158" fmla="*/ 76200 w 8051800"/>
                <a:gd name="connsiteY158" fmla="*/ 1930548 h 2330613"/>
                <a:gd name="connsiteX159" fmla="*/ 88900 w 8051800"/>
                <a:gd name="connsiteY159" fmla="*/ 1955948 h 2330613"/>
                <a:gd name="connsiteX160" fmla="*/ 120650 w 8051800"/>
                <a:gd name="connsiteY160" fmla="*/ 2057548 h 2330613"/>
                <a:gd name="connsiteX161" fmla="*/ 139700 w 8051800"/>
                <a:gd name="connsiteY161" fmla="*/ 2089298 h 2330613"/>
                <a:gd name="connsiteX162" fmla="*/ 146050 w 8051800"/>
                <a:gd name="connsiteY162" fmla="*/ 2108348 h 2330613"/>
                <a:gd name="connsiteX163" fmla="*/ 158750 w 8051800"/>
                <a:gd name="connsiteY163" fmla="*/ 2127398 h 2330613"/>
                <a:gd name="connsiteX164" fmla="*/ 177800 w 8051800"/>
                <a:gd name="connsiteY164" fmla="*/ 2165498 h 2330613"/>
                <a:gd name="connsiteX165" fmla="*/ 196850 w 8051800"/>
                <a:gd name="connsiteY165" fmla="*/ 2248048 h 2330613"/>
                <a:gd name="connsiteX166" fmla="*/ 209550 w 8051800"/>
                <a:gd name="connsiteY166" fmla="*/ 2267098 h 2330613"/>
                <a:gd name="connsiteX167" fmla="*/ 215900 w 8051800"/>
                <a:gd name="connsiteY167" fmla="*/ 2286148 h 2330613"/>
                <a:gd name="connsiteX168" fmla="*/ 234950 w 8051800"/>
                <a:gd name="connsiteY168" fmla="*/ 2298848 h 2330613"/>
                <a:gd name="connsiteX169" fmla="*/ 254000 w 8051800"/>
                <a:gd name="connsiteY16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89550 w 8051800"/>
                <a:gd name="connsiteY10" fmla="*/ 1803548 h 2330613"/>
                <a:gd name="connsiteX11" fmla="*/ 5325269 w 8051800"/>
                <a:gd name="connsiteY11" fmla="*/ 1856729 h 2330613"/>
                <a:gd name="connsiteX12" fmla="*/ 5334000 w 8051800"/>
                <a:gd name="connsiteY12" fmla="*/ 1790848 h 2330613"/>
                <a:gd name="connsiteX13" fmla="*/ 5372100 w 8051800"/>
                <a:gd name="connsiteY13" fmla="*/ 1778148 h 2330613"/>
                <a:gd name="connsiteX14" fmla="*/ 5435600 w 8051800"/>
                <a:gd name="connsiteY14" fmla="*/ 1771798 h 2330613"/>
                <a:gd name="connsiteX15" fmla="*/ 5480050 w 8051800"/>
                <a:gd name="connsiteY15" fmla="*/ 1765448 h 2330613"/>
                <a:gd name="connsiteX16" fmla="*/ 5556250 w 8051800"/>
                <a:gd name="connsiteY16" fmla="*/ 1746398 h 2330613"/>
                <a:gd name="connsiteX17" fmla="*/ 5581650 w 8051800"/>
                <a:gd name="connsiteY17" fmla="*/ 1740048 h 2330613"/>
                <a:gd name="connsiteX18" fmla="*/ 5619750 w 8051800"/>
                <a:gd name="connsiteY18" fmla="*/ 1733698 h 2330613"/>
                <a:gd name="connsiteX19" fmla="*/ 5676900 w 8051800"/>
                <a:gd name="connsiteY19" fmla="*/ 1714648 h 2330613"/>
                <a:gd name="connsiteX20" fmla="*/ 5708650 w 8051800"/>
                <a:gd name="connsiteY20" fmla="*/ 1701948 h 2330613"/>
                <a:gd name="connsiteX21" fmla="*/ 5734050 w 8051800"/>
                <a:gd name="connsiteY21" fmla="*/ 1695598 h 2330613"/>
                <a:gd name="connsiteX22" fmla="*/ 5803900 w 8051800"/>
                <a:gd name="connsiteY22" fmla="*/ 1682898 h 2330613"/>
                <a:gd name="connsiteX23" fmla="*/ 5854700 w 8051800"/>
                <a:gd name="connsiteY23" fmla="*/ 1657498 h 2330613"/>
                <a:gd name="connsiteX24" fmla="*/ 5911850 w 8051800"/>
                <a:gd name="connsiteY24" fmla="*/ 1638448 h 2330613"/>
                <a:gd name="connsiteX25" fmla="*/ 5930900 w 8051800"/>
                <a:gd name="connsiteY25" fmla="*/ 1632098 h 2330613"/>
                <a:gd name="connsiteX26" fmla="*/ 5969000 w 8051800"/>
                <a:gd name="connsiteY26" fmla="*/ 1613048 h 2330613"/>
                <a:gd name="connsiteX27" fmla="*/ 5994400 w 8051800"/>
                <a:gd name="connsiteY27" fmla="*/ 1606698 h 2330613"/>
                <a:gd name="connsiteX28" fmla="*/ 6026150 w 8051800"/>
                <a:gd name="connsiteY28" fmla="*/ 1593998 h 2330613"/>
                <a:gd name="connsiteX29" fmla="*/ 6064250 w 8051800"/>
                <a:gd name="connsiteY29" fmla="*/ 1581298 h 2330613"/>
                <a:gd name="connsiteX30" fmla="*/ 6096000 w 8051800"/>
                <a:gd name="connsiteY30" fmla="*/ 1568598 h 2330613"/>
                <a:gd name="connsiteX31" fmla="*/ 6127750 w 8051800"/>
                <a:gd name="connsiteY31" fmla="*/ 1562248 h 2330613"/>
                <a:gd name="connsiteX32" fmla="*/ 6184900 w 8051800"/>
                <a:gd name="connsiteY32" fmla="*/ 1536848 h 2330613"/>
                <a:gd name="connsiteX33" fmla="*/ 6210300 w 8051800"/>
                <a:gd name="connsiteY33" fmla="*/ 1530498 h 2330613"/>
                <a:gd name="connsiteX34" fmla="*/ 6292850 w 8051800"/>
                <a:gd name="connsiteY34" fmla="*/ 1505098 h 2330613"/>
                <a:gd name="connsiteX35" fmla="*/ 6318250 w 8051800"/>
                <a:gd name="connsiteY35" fmla="*/ 1492398 h 2330613"/>
                <a:gd name="connsiteX36" fmla="*/ 6369050 w 8051800"/>
                <a:gd name="connsiteY36" fmla="*/ 1473348 h 2330613"/>
                <a:gd name="connsiteX37" fmla="*/ 6413500 w 8051800"/>
                <a:gd name="connsiteY37" fmla="*/ 1447948 h 2330613"/>
                <a:gd name="connsiteX38" fmla="*/ 6464300 w 8051800"/>
                <a:gd name="connsiteY38" fmla="*/ 1422548 h 2330613"/>
                <a:gd name="connsiteX39" fmla="*/ 6483350 w 8051800"/>
                <a:gd name="connsiteY39" fmla="*/ 1409848 h 2330613"/>
                <a:gd name="connsiteX40" fmla="*/ 6521450 w 8051800"/>
                <a:gd name="connsiteY40" fmla="*/ 1397148 h 2330613"/>
                <a:gd name="connsiteX41" fmla="*/ 6565900 w 8051800"/>
                <a:gd name="connsiteY41" fmla="*/ 1365398 h 2330613"/>
                <a:gd name="connsiteX42" fmla="*/ 6610350 w 8051800"/>
                <a:gd name="connsiteY42" fmla="*/ 1346348 h 2330613"/>
                <a:gd name="connsiteX43" fmla="*/ 6635750 w 8051800"/>
                <a:gd name="connsiteY43" fmla="*/ 1327298 h 2330613"/>
                <a:gd name="connsiteX44" fmla="*/ 6654800 w 8051800"/>
                <a:gd name="connsiteY44" fmla="*/ 1320948 h 2330613"/>
                <a:gd name="connsiteX45" fmla="*/ 6699250 w 8051800"/>
                <a:gd name="connsiteY45" fmla="*/ 1295548 h 2330613"/>
                <a:gd name="connsiteX46" fmla="*/ 6743700 w 8051800"/>
                <a:gd name="connsiteY46" fmla="*/ 1263798 h 2330613"/>
                <a:gd name="connsiteX47" fmla="*/ 6807200 w 8051800"/>
                <a:gd name="connsiteY47" fmla="*/ 1232048 h 2330613"/>
                <a:gd name="connsiteX48" fmla="*/ 6838950 w 8051800"/>
                <a:gd name="connsiteY48" fmla="*/ 1219348 h 2330613"/>
                <a:gd name="connsiteX49" fmla="*/ 6864350 w 8051800"/>
                <a:gd name="connsiteY49" fmla="*/ 1200298 h 2330613"/>
                <a:gd name="connsiteX50" fmla="*/ 6902450 w 8051800"/>
                <a:gd name="connsiteY50" fmla="*/ 1187598 h 2330613"/>
                <a:gd name="connsiteX51" fmla="*/ 6934200 w 8051800"/>
                <a:gd name="connsiteY51" fmla="*/ 1168548 h 2330613"/>
                <a:gd name="connsiteX52" fmla="*/ 6959600 w 8051800"/>
                <a:gd name="connsiteY52" fmla="*/ 1149498 h 2330613"/>
                <a:gd name="connsiteX53" fmla="*/ 6991350 w 8051800"/>
                <a:gd name="connsiteY53" fmla="*/ 1136798 h 2330613"/>
                <a:gd name="connsiteX54" fmla="*/ 7016750 w 8051800"/>
                <a:gd name="connsiteY54" fmla="*/ 1124098 h 2330613"/>
                <a:gd name="connsiteX55" fmla="*/ 7048500 w 8051800"/>
                <a:gd name="connsiteY55" fmla="*/ 1111398 h 2330613"/>
                <a:gd name="connsiteX56" fmla="*/ 7099300 w 8051800"/>
                <a:gd name="connsiteY56" fmla="*/ 1085998 h 2330613"/>
                <a:gd name="connsiteX57" fmla="*/ 7137400 w 8051800"/>
                <a:gd name="connsiteY57" fmla="*/ 1066948 h 2330613"/>
                <a:gd name="connsiteX58" fmla="*/ 7169150 w 8051800"/>
                <a:gd name="connsiteY58" fmla="*/ 1041548 h 2330613"/>
                <a:gd name="connsiteX59" fmla="*/ 7188200 w 8051800"/>
                <a:gd name="connsiteY59" fmla="*/ 1035198 h 2330613"/>
                <a:gd name="connsiteX60" fmla="*/ 7213600 w 8051800"/>
                <a:gd name="connsiteY60" fmla="*/ 1016148 h 2330613"/>
                <a:gd name="connsiteX61" fmla="*/ 7239000 w 8051800"/>
                <a:gd name="connsiteY61" fmla="*/ 1003448 h 2330613"/>
                <a:gd name="connsiteX62" fmla="*/ 7264400 w 8051800"/>
                <a:gd name="connsiteY62" fmla="*/ 984398 h 2330613"/>
                <a:gd name="connsiteX63" fmla="*/ 7289800 w 8051800"/>
                <a:gd name="connsiteY63" fmla="*/ 971698 h 2330613"/>
                <a:gd name="connsiteX64" fmla="*/ 7353300 w 8051800"/>
                <a:gd name="connsiteY64" fmla="*/ 933598 h 2330613"/>
                <a:gd name="connsiteX65" fmla="*/ 7378700 w 8051800"/>
                <a:gd name="connsiteY65" fmla="*/ 920898 h 2330613"/>
                <a:gd name="connsiteX66" fmla="*/ 7423150 w 8051800"/>
                <a:gd name="connsiteY66" fmla="*/ 889148 h 2330613"/>
                <a:gd name="connsiteX67" fmla="*/ 7454900 w 8051800"/>
                <a:gd name="connsiteY67" fmla="*/ 870098 h 2330613"/>
                <a:gd name="connsiteX68" fmla="*/ 7493000 w 8051800"/>
                <a:gd name="connsiteY68" fmla="*/ 844698 h 2330613"/>
                <a:gd name="connsiteX69" fmla="*/ 7512050 w 8051800"/>
                <a:gd name="connsiteY69" fmla="*/ 831998 h 2330613"/>
                <a:gd name="connsiteX70" fmla="*/ 7537450 w 8051800"/>
                <a:gd name="connsiteY70" fmla="*/ 819298 h 2330613"/>
                <a:gd name="connsiteX71" fmla="*/ 7569200 w 8051800"/>
                <a:gd name="connsiteY71" fmla="*/ 793898 h 2330613"/>
                <a:gd name="connsiteX72" fmla="*/ 7588250 w 8051800"/>
                <a:gd name="connsiteY72" fmla="*/ 781198 h 2330613"/>
                <a:gd name="connsiteX73" fmla="*/ 7613650 w 8051800"/>
                <a:gd name="connsiteY73" fmla="*/ 762148 h 2330613"/>
                <a:gd name="connsiteX74" fmla="*/ 7639050 w 8051800"/>
                <a:gd name="connsiteY74" fmla="*/ 749448 h 2330613"/>
                <a:gd name="connsiteX75" fmla="*/ 7715250 w 8051800"/>
                <a:gd name="connsiteY75" fmla="*/ 679598 h 2330613"/>
                <a:gd name="connsiteX76" fmla="*/ 7747000 w 8051800"/>
                <a:gd name="connsiteY76" fmla="*/ 647848 h 2330613"/>
                <a:gd name="connsiteX77" fmla="*/ 7791450 w 8051800"/>
                <a:gd name="connsiteY77" fmla="*/ 609748 h 2330613"/>
                <a:gd name="connsiteX78" fmla="*/ 7804150 w 8051800"/>
                <a:gd name="connsiteY78" fmla="*/ 590698 h 2330613"/>
                <a:gd name="connsiteX79" fmla="*/ 7823200 w 8051800"/>
                <a:gd name="connsiteY79" fmla="*/ 577998 h 2330613"/>
                <a:gd name="connsiteX80" fmla="*/ 7842250 w 8051800"/>
                <a:gd name="connsiteY80" fmla="*/ 558948 h 2330613"/>
                <a:gd name="connsiteX81" fmla="*/ 7899400 w 8051800"/>
                <a:gd name="connsiteY81" fmla="*/ 508148 h 2330613"/>
                <a:gd name="connsiteX82" fmla="*/ 7912100 w 8051800"/>
                <a:gd name="connsiteY82" fmla="*/ 489098 h 2330613"/>
                <a:gd name="connsiteX83" fmla="*/ 7950200 w 8051800"/>
                <a:gd name="connsiteY83" fmla="*/ 463698 h 2330613"/>
                <a:gd name="connsiteX84" fmla="*/ 7975600 w 8051800"/>
                <a:gd name="connsiteY84" fmla="*/ 425598 h 2330613"/>
                <a:gd name="connsiteX85" fmla="*/ 7988300 w 8051800"/>
                <a:gd name="connsiteY85" fmla="*/ 406548 h 2330613"/>
                <a:gd name="connsiteX86" fmla="*/ 8007350 w 8051800"/>
                <a:gd name="connsiteY86" fmla="*/ 387498 h 2330613"/>
                <a:gd name="connsiteX87" fmla="*/ 8026400 w 8051800"/>
                <a:gd name="connsiteY87" fmla="*/ 349398 h 2330613"/>
                <a:gd name="connsiteX88" fmla="*/ 8045450 w 8051800"/>
                <a:gd name="connsiteY88" fmla="*/ 285898 h 2330613"/>
                <a:gd name="connsiteX89" fmla="*/ 8051800 w 8051800"/>
                <a:gd name="connsiteY89" fmla="*/ 247798 h 2330613"/>
                <a:gd name="connsiteX90" fmla="*/ 8045450 w 8051800"/>
                <a:gd name="connsiteY90" fmla="*/ 190648 h 2330613"/>
                <a:gd name="connsiteX91" fmla="*/ 8039100 w 8051800"/>
                <a:gd name="connsiteY91" fmla="*/ 171598 h 2330613"/>
                <a:gd name="connsiteX92" fmla="*/ 7994650 w 8051800"/>
                <a:gd name="connsiteY92" fmla="*/ 146198 h 2330613"/>
                <a:gd name="connsiteX93" fmla="*/ 7962900 w 8051800"/>
                <a:gd name="connsiteY93" fmla="*/ 133498 h 2330613"/>
                <a:gd name="connsiteX94" fmla="*/ 7943850 w 8051800"/>
                <a:gd name="connsiteY94" fmla="*/ 127148 h 2330613"/>
                <a:gd name="connsiteX95" fmla="*/ 7740650 w 8051800"/>
                <a:gd name="connsiteY95" fmla="*/ 108098 h 2330613"/>
                <a:gd name="connsiteX96" fmla="*/ 7315200 w 8051800"/>
                <a:gd name="connsiteY96" fmla="*/ 95398 h 2330613"/>
                <a:gd name="connsiteX97" fmla="*/ 7251700 w 8051800"/>
                <a:gd name="connsiteY97" fmla="*/ 89048 h 2330613"/>
                <a:gd name="connsiteX98" fmla="*/ 7105650 w 8051800"/>
                <a:gd name="connsiteY98" fmla="*/ 76348 h 2330613"/>
                <a:gd name="connsiteX99" fmla="*/ 6946900 w 8051800"/>
                <a:gd name="connsiteY99" fmla="*/ 82698 h 2330613"/>
                <a:gd name="connsiteX100" fmla="*/ 6597650 w 8051800"/>
                <a:gd name="connsiteY100" fmla="*/ 69998 h 2330613"/>
                <a:gd name="connsiteX101" fmla="*/ 6413500 w 8051800"/>
                <a:gd name="connsiteY101" fmla="*/ 57298 h 2330613"/>
                <a:gd name="connsiteX102" fmla="*/ 6083300 w 8051800"/>
                <a:gd name="connsiteY102" fmla="*/ 76348 h 2330613"/>
                <a:gd name="connsiteX103" fmla="*/ 5886450 w 8051800"/>
                <a:gd name="connsiteY103" fmla="*/ 69998 h 2330613"/>
                <a:gd name="connsiteX104" fmla="*/ 5810250 w 8051800"/>
                <a:gd name="connsiteY104" fmla="*/ 63648 h 2330613"/>
                <a:gd name="connsiteX105" fmla="*/ 5784850 w 8051800"/>
                <a:gd name="connsiteY105" fmla="*/ 57298 h 2330613"/>
                <a:gd name="connsiteX106" fmla="*/ 5740400 w 8051800"/>
                <a:gd name="connsiteY106" fmla="*/ 50948 h 2330613"/>
                <a:gd name="connsiteX107" fmla="*/ 5645150 w 8051800"/>
                <a:gd name="connsiteY107" fmla="*/ 44598 h 2330613"/>
                <a:gd name="connsiteX108" fmla="*/ 5568950 w 8051800"/>
                <a:gd name="connsiteY108" fmla="*/ 38248 h 2330613"/>
                <a:gd name="connsiteX109" fmla="*/ 5473700 w 8051800"/>
                <a:gd name="connsiteY109" fmla="*/ 31898 h 2330613"/>
                <a:gd name="connsiteX110" fmla="*/ 5422900 w 8051800"/>
                <a:gd name="connsiteY110" fmla="*/ 25548 h 2330613"/>
                <a:gd name="connsiteX111" fmla="*/ 5321300 w 8051800"/>
                <a:gd name="connsiteY111" fmla="*/ 19198 h 2330613"/>
                <a:gd name="connsiteX112" fmla="*/ 4800600 w 8051800"/>
                <a:gd name="connsiteY112" fmla="*/ 19198 h 2330613"/>
                <a:gd name="connsiteX113" fmla="*/ 4622800 w 8051800"/>
                <a:gd name="connsiteY113" fmla="*/ 25548 h 2330613"/>
                <a:gd name="connsiteX114" fmla="*/ 4375150 w 8051800"/>
                <a:gd name="connsiteY114" fmla="*/ 44598 h 2330613"/>
                <a:gd name="connsiteX115" fmla="*/ 4286250 w 8051800"/>
                <a:gd name="connsiteY115" fmla="*/ 50948 h 2330613"/>
                <a:gd name="connsiteX116" fmla="*/ 4254500 w 8051800"/>
                <a:gd name="connsiteY116" fmla="*/ 57298 h 2330613"/>
                <a:gd name="connsiteX117" fmla="*/ 4089400 w 8051800"/>
                <a:gd name="connsiteY117" fmla="*/ 69998 h 2330613"/>
                <a:gd name="connsiteX118" fmla="*/ 4064000 w 8051800"/>
                <a:gd name="connsiteY118" fmla="*/ 76348 h 2330613"/>
                <a:gd name="connsiteX119" fmla="*/ 3771900 w 8051800"/>
                <a:gd name="connsiteY119" fmla="*/ 101748 h 2330613"/>
                <a:gd name="connsiteX120" fmla="*/ 3644900 w 8051800"/>
                <a:gd name="connsiteY120" fmla="*/ 114448 h 2330613"/>
                <a:gd name="connsiteX121" fmla="*/ 2571750 w 8051800"/>
                <a:gd name="connsiteY121" fmla="*/ 114448 h 2330613"/>
                <a:gd name="connsiteX122" fmla="*/ 2463800 w 8051800"/>
                <a:gd name="connsiteY122" fmla="*/ 120798 h 2330613"/>
                <a:gd name="connsiteX123" fmla="*/ 2216150 w 8051800"/>
                <a:gd name="connsiteY123" fmla="*/ 133498 h 2330613"/>
                <a:gd name="connsiteX124" fmla="*/ 2095500 w 8051800"/>
                <a:gd name="connsiteY124" fmla="*/ 146198 h 2330613"/>
                <a:gd name="connsiteX125" fmla="*/ 1809750 w 8051800"/>
                <a:gd name="connsiteY125" fmla="*/ 165248 h 2330613"/>
                <a:gd name="connsiteX126" fmla="*/ 1676400 w 8051800"/>
                <a:gd name="connsiteY126" fmla="*/ 177948 h 2330613"/>
                <a:gd name="connsiteX127" fmla="*/ 1543050 w 8051800"/>
                <a:gd name="connsiteY127" fmla="*/ 184298 h 2330613"/>
                <a:gd name="connsiteX128" fmla="*/ 1244600 w 8051800"/>
                <a:gd name="connsiteY128" fmla="*/ 177948 h 2330613"/>
                <a:gd name="connsiteX129" fmla="*/ 1162050 w 8051800"/>
                <a:gd name="connsiteY129" fmla="*/ 171598 h 2330613"/>
                <a:gd name="connsiteX130" fmla="*/ 1016000 w 8051800"/>
                <a:gd name="connsiteY130" fmla="*/ 165248 h 2330613"/>
                <a:gd name="connsiteX131" fmla="*/ 590550 w 8051800"/>
                <a:gd name="connsiteY131" fmla="*/ 171598 h 2330613"/>
                <a:gd name="connsiteX132" fmla="*/ 482600 w 8051800"/>
                <a:gd name="connsiteY132" fmla="*/ 177948 h 2330613"/>
                <a:gd name="connsiteX133" fmla="*/ 387350 w 8051800"/>
                <a:gd name="connsiteY133" fmla="*/ 196998 h 2330613"/>
                <a:gd name="connsiteX134" fmla="*/ 349250 w 8051800"/>
                <a:gd name="connsiteY134" fmla="*/ 203348 h 2330613"/>
                <a:gd name="connsiteX135" fmla="*/ 304800 w 8051800"/>
                <a:gd name="connsiteY135" fmla="*/ 222398 h 2330613"/>
                <a:gd name="connsiteX136" fmla="*/ 260350 w 8051800"/>
                <a:gd name="connsiteY136" fmla="*/ 235098 h 2330613"/>
                <a:gd name="connsiteX137" fmla="*/ 241300 w 8051800"/>
                <a:gd name="connsiteY137" fmla="*/ 247798 h 2330613"/>
                <a:gd name="connsiteX138" fmla="*/ 215900 w 8051800"/>
                <a:gd name="connsiteY138" fmla="*/ 260498 h 2330613"/>
                <a:gd name="connsiteX139" fmla="*/ 158750 w 8051800"/>
                <a:gd name="connsiteY139" fmla="*/ 292248 h 2330613"/>
                <a:gd name="connsiteX140" fmla="*/ 127000 w 8051800"/>
                <a:gd name="connsiteY140" fmla="*/ 330348 h 2330613"/>
                <a:gd name="connsiteX141" fmla="*/ 95250 w 8051800"/>
                <a:gd name="connsiteY141" fmla="*/ 374798 h 2330613"/>
                <a:gd name="connsiteX142" fmla="*/ 76200 w 8051800"/>
                <a:gd name="connsiteY142" fmla="*/ 419248 h 2330613"/>
                <a:gd name="connsiteX143" fmla="*/ 69850 w 8051800"/>
                <a:gd name="connsiteY143" fmla="*/ 457348 h 2330613"/>
                <a:gd name="connsiteX144" fmla="*/ 57150 w 8051800"/>
                <a:gd name="connsiteY144" fmla="*/ 482748 h 2330613"/>
                <a:gd name="connsiteX145" fmla="*/ 38100 w 8051800"/>
                <a:gd name="connsiteY145" fmla="*/ 628798 h 2330613"/>
                <a:gd name="connsiteX146" fmla="*/ 31750 w 8051800"/>
                <a:gd name="connsiteY146" fmla="*/ 660548 h 2330613"/>
                <a:gd name="connsiteX147" fmla="*/ 25400 w 8051800"/>
                <a:gd name="connsiteY147" fmla="*/ 704998 h 2330613"/>
                <a:gd name="connsiteX148" fmla="*/ 19050 w 8051800"/>
                <a:gd name="connsiteY148" fmla="*/ 730398 h 2330613"/>
                <a:gd name="connsiteX149" fmla="*/ 0 w 8051800"/>
                <a:gd name="connsiteY149" fmla="*/ 812948 h 2330613"/>
                <a:gd name="connsiteX150" fmla="*/ 6350 w 8051800"/>
                <a:gd name="connsiteY150" fmla="*/ 1257448 h 2330613"/>
                <a:gd name="connsiteX151" fmla="*/ 12700 w 8051800"/>
                <a:gd name="connsiteY151" fmla="*/ 1282848 h 2330613"/>
                <a:gd name="connsiteX152" fmla="*/ 19050 w 8051800"/>
                <a:gd name="connsiteY152" fmla="*/ 1638448 h 2330613"/>
                <a:gd name="connsiteX153" fmla="*/ 25400 w 8051800"/>
                <a:gd name="connsiteY153" fmla="*/ 1676548 h 2330613"/>
                <a:gd name="connsiteX154" fmla="*/ 38100 w 8051800"/>
                <a:gd name="connsiteY154" fmla="*/ 1727348 h 2330613"/>
                <a:gd name="connsiteX155" fmla="*/ 44450 w 8051800"/>
                <a:gd name="connsiteY155" fmla="*/ 1803548 h 2330613"/>
                <a:gd name="connsiteX156" fmla="*/ 50800 w 8051800"/>
                <a:gd name="connsiteY156" fmla="*/ 1822598 h 2330613"/>
                <a:gd name="connsiteX157" fmla="*/ 63500 w 8051800"/>
                <a:gd name="connsiteY157" fmla="*/ 1873398 h 2330613"/>
                <a:gd name="connsiteX158" fmla="*/ 76200 w 8051800"/>
                <a:gd name="connsiteY158" fmla="*/ 1930548 h 2330613"/>
                <a:gd name="connsiteX159" fmla="*/ 88900 w 8051800"/>
                <a:gd name="connsiteY159" fmla="*/ 1955948 h 2330613"/>
                <a:gd name="connsiteX160" fmla="*/ 120650 w 8051800"/>
                <a:gd name="connsiteY160" fmla="*/ 2057548 h 2330613"/>
                <a:gd name="connsiteX161" fmla="*/ 139700 w 8051800"/>
                <a:gd name="connsiteY161" fmla="*/ 2089298 h 2330613"/>
                <a:gd name="connsiteX162" fmla="*/ 146050 w 8051800"/>
                <a:gd name="connsiteY162" fmla="*/ 2108348 h 2330613"/>
                <a:gd name="connsiteX163" fmla="*/ 158750 w 8051800"/>
                <a:gd name="connsiteY163" fmla="*/ 2127398 h 2330613"/>
                <a:gd name="connsiteX164" fmla="*/ 177800 w 8051800"/>
                <a:gd name="connsiteY164" fmla="*/ 2165498 h 2330613"/>
                <a:gd name="connsiteX165" fmla="*/ 196850 w 8051800"/>
                <a:gd name="connsiteY165" fmla="*/ 2248048 h 2330613"/>
                <a:gd name="connsiteX166" fmla="*/ 209550 w 8051800"/>
                <a:gd name="connsiteY166" fmla="*/ 2267098 h 2330613"/>
                <a:gd name="connsiteX167" fmla="*/ 215900 w 8051800"/>
                <a:gd name="connsiteY167" fmla="*/ 2286148 h 2330613"/>
                <a:gd name="connsiteX168" fmla="*/ 234950 w 8051800"/>
                <a:gd name="connsiteY168" fmla="*/ 2298848 h 2330613"/>
                <a:gd name="connsiteX169" fmla="*/ 254000 w 8051800"/>
                <a:gd name="connsiteY16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89550 w 8051800"/>
                <a:gd name="connsiteY10" fmla="*/ 1803548 h 2330613"/>
                <a:gd name="connsiteX11" fmla="*/ 5334000 w 8051800"/>
                <a:gd name="connsiteY11" fmla="*/ 1790848 h 2330613"/>
                <a:gd name="connsiteX12" fmla="*/ 5372100 w 8051800"/>
                <a:gd name="connsiteY12" fmla="*/ 1778148 h 2330613"/>
                <a:gd name="connsiteX13" fmla="*/ 5435600 w 8051800"/>
                <a:gd name="connsiteY13" fmla="*/ 1771798 h 2330613"/>
                <a:gd name="connsiteX14" fmla="*/ 5480050 w 8051800"/>
                <a:gd name="connsiteY14" fmla="*/ 1765448 h 2330613"/>
                <a:gd name="connsiteX15" fmla="*/ 5556250 w 8051800"/>
                <a:gd name="connsiteY15" fmla="*/ 1746398 h 2330613"/>
                <a:gd name="connsiteX16" fmla="*/ 5581650 w 8051800"/>
                <a:gd name="connsiteY16" fmla="*/ 1740048 h 2330613"/>
                <a:gd name="connsiteX17" fmla="*/ 5619750 w 8051800"/>
                <a:gd name="connsiteY17" fmla="*/ 1733698 h 2330613"/>
                <a:gd name="connsiteX18" fmla="*/ 5676900 w 8051800"/>
                <a:gd name="connsiteY18" fmla="*/ 1714648 h 2330613"/>
                <a:gd name="connsiteX19" fmla="*/ 5708650 w 8051800"/>
                <a:gd name="connsiteY19" fmla="*/ 1701948 h 2330613"/>
                <a:gd name="connsiteX20" fmla="*/ 5734050 w 8051800"/>
                <a:gd name="connsiteY20" fmla="*/ 1695598 h 2330613"/>
                <a:gd name="connsiteX21" fmla="*/ 5803900 w 8051800"/>
                <a:gd name="connsiteY21" fmla="*/ 1682898 h 2330613"/>
                <a:gd name="connsiteX22" fmla="*/ 5854700 w 8051800"/>
                <a:gd name="connsiteY22" fmla="*/ 1657498 h 2330613"/>
                <a:gd name="connsiteX23" fmla="*/ 5911850 w 8051800"/>
                <a:gd name="connsiteY23" fmla="*/ 1638448 h 2330613"/>
                <a:gd name="connsiteX24" fmla="*/ 5930900 w 8051800"/>
                <a:gd name="connsiteY24" fmla="*/ 1632098 h 2330613"/>
                <a:gd name="connsiteX25" fmla="*/ 5969000 w 8051800"/>
                <a:gd name="connsiteY25" fmla="*/ 1613048 h 2330613"/>
                <a:gd name="connsiteX26" fmla="*/ 5994400 w 8051800"/>
                <a:gd name="connsiteY26" fmla="*/ 1606698 h 2330613"/>
                <a:gd name="connsiteX27" fmla="*/ 6026150 w 8051800"/>
                <a:gd name="connsiteY27" fmla="*/ 1593998 h 2330613"/>
                <a:gd name="connsiteX28" fmla="*/ 6064250 w 8051800"/>
                <a:gd name="connsiteY28" fmla="*/ 1581298 h 2330613"/>
                <a:gd name="connsiteX29" fmla="*/ 6096000 w 8051800"/>
                <a:gd name="connsiteY29" fmla="*/ 1568598 h 2330613"/>
                <a:gd name="connsiteX30" fmla="*/ 6127750 w 8051800"/>
                <a:gd name="connsiteY30" fmla="*/ 1562248 h 2330613"/>
                <a:gd name="connsiteX31" fmla="*/ 6184900 w 8051800"/>
                <a:gd name="connsiteY31" fmla="*/ 1536848 h 2330613"/>
                <a:gd name="connsiteX32" fmla="*/ 6210300 w 8051800"/>
                <a:gd name="connsiteY32" fmla="*/ 1530498 h 2330613"/>
                <a:gd name="connsiteX33" fmla="*/ 6292850 w 8051800"/>
                <a:gd name="connsiteY33" fmla="*/ 1505098 h 2330613"/>
                <a:gd name="connsiteX34" fmla="*/ 6318250 w 8051800"/>
                <a:gd name="connsiteY34" fmla="*/ 1492398 h 2330613"/>
                <a:gd name="connsiteX35" fmla="*/ 6369050 w 8051800"/>
                <a:gd name="connsiteY35" fmla="*/ 1473348 h 2330613"/>
                <a:gd name="connsiteX36" fmla="*/ 6413500 w 8051800"/>
                <a:gd name="connsiteY36" fmla="*/ 1447948 h 2330613"/>
                <a:gd name="connsiteX37" fmla="*/ 6464300 w 8051800"/>
                <a:gd name="connsiteY37" fmla="*/ 1422548 h 2330613"/>
                <a:gd name="connsiteX38" fmla="*/ 6483350 w 8051800"/>
                <a:gd name="connsiteY38" fmla="*/ 1409848 h 2330613"/>
                <a:gd name="connsiteX39" fmla="*/ 6521450 w 8051800"/>
                <a:gd name="connsiteY39" fmla="*/ 1397148 h 2330613"/>
                <a:gd name="connsiteX40" fmla="*/ 6565900 w 8051800"/>
                <a:gd name="connsiteY40" fmla="*/ 1365398 h 2330613"/>
                <a:gd name="connsiteX41" fmla="*/ 6610350 w 8051800"/>
                <a:gd name="connsiteY41" fmla="*/ 1346348 h 2330613"/>
                <a:gd name="connsiteX42" fmla="*/ 6635750 w 8051800"/>
                <a:gd name="connsiteY42" fmla="*/ 1327298 h 2330613"/>
                <a:gd name="connsiteX43" fmla="*/ 6654800 w 8051800"/>
                <a:gd name="connsiteY43" fmla="*/ 1320948 h 2330613"/>
                <a:gd name="connsiteX44" fmla="*/ 6699250 w 8051800"/>
                <a:gd name="connsiteY44" fmla="*/ 1295548 h 2330613"/>
                <a:gd name="connsiteX45" fmla="*/ 6743700 w 8051800"/>
                <a:gd name="connsiteY45" fmla="*/ 1263798 h 2330613"/>
                <a:gd name="connsiteX46" fmla="*/ 6807200 w 8051800"/>
                <a:gd name="connsiteY46" fmla="*/ 1232048 h 2330613"/>
                <a:gd name="connsiteX47" fmla="*/ 6838950 w 8051800"/>
                <a:gd name="connsiteY47" fmla="*/ 1219348 h 2330613"/>
                <a:gd name="connsiteX48" fmla="*/ 6864350 w 8051800"/>
                <a:gd name="connsiteY48" fmla="*/ 1200298 h 2330613"/>
                <a:gd name="connsiteX49" fmla="*/ 6902450 w 8051800"/>
                <a:gd name="connsiteY49" fmla="*/ 1187598 h 2330613"/>
                <a:gd name="connsiteX50" fmla="*/ 6934200 w 8051800"/>
                <a:gd name="connsiteY50" fmla="*/ 1168548 h 2330613"/>
                <a:gd name="connsiteX51" fmla="*/ 6959600 w 8051800"/>
                <a:gd name="connsiteY51" fmla="*/ 1149498 h 2330613"/>
                <a:gd name="connsiteX52" fmla="*/ 6991350 w 8051800"/>
                <a:gd name="connsiteY52" fmla="*/ 1136798 h 2330613"/>
                <a:gd name="connsiteX53" fmla="*/ 7016750 w 8051800"/>
                <a:gd name="connsiteY53" fmla="*/ 1124098 h 2330613"/>
                <a:gd name="connsiteX54" fmla="*/ 7048500 w 8051800"/>
                <a:gd name="connsiteY54" fmla="*/ 1111398 h 2330613"/>
                <a:gd name="connsiteX55" fmla="*/ 7099300 w 8051800"/>
                <a:gd name="connsiteY55" fmla="*/ 1085998 h 2330613"/>
                <a:gd name="connsiteX56" fmla="*/ 7137400 w 8051800"/>
                <a:gd name="connsiteY56" fmla="*/ 1066948 h 2330613"/>
                <a:gd name="connsiteX57" fmla="*/ 7169150 w 8051800"/>
                <a:gd name="connsiteY57" fmla="*/ 1041548 h 2330613"/>
                <a:gd name="connsiteX58" fmla="*/ 7188200 w 8051800"/>
                <a:gd name="connsiteY58" fmla="*/ 1035198 h 2330613"/>
                <a:gd name="connsiteX59" fmla="*/ 7213600 w 8051800"/>
                <a:gd name="connsiteY59" fmla="*/ 1016148 h 2330613"/>
                <a:gd name="connsiteX60" fmla="*/ 7239000 w 8051800"/>
                <a:gd name="connsiteY60" fmla="*/ 1003448 h 2330613"/>
                <a:gd name="connsiteX61" fmla="*/ 7264400 w 8051800"/>
                <a:gd name="connsiteY61" fmla="*/ 984398 h 2330613"/>
                <a:gd name="connsiteX62" fmla="*/ 7289800 w 8051800"/>
                <a:gd name="connsiteY62" fmla="*/ 971698 h 2330613"/>
                <a:gd name="connsiteX63" fmla="*/ 7353300 w 8051800"/>
                <a:gd name="connsiteY63" fmla="*/ 933598 h 2330613"/>
                <a:gd name="connsiteX64" fmla="*/ 7378700 w 8051800"/>
                <a:gd name="connsiteY64" fmla="*/ 920898 h 2330613"/>
                <a:gd name="connsiteX65" fmla="*/ 7423150 w 8051800"/>
                <a:gd name="connsiteY65" fmla="*/ 889148 h 2330613"/>
                <a:gd name="connsiteX66" fmla="*/ 7454900 w 8051800"/>
                <a:gd name="connsiteY66" fmla="*/ 870098 h 2330613"/>
                <a:gd name="connsiteX67" fmla="*/ 7493000 w 8051800"/>
                <a:gd name="connsiteY67" fmla="*/ 844698 h 2330613"/>
                <a:gd name="connsiteX68" fmla="*/ 7512050 w 8051800"/>
                <a:gd name="connsiteY68" fmla="*/ 831998 h 2330613"/>
                <a:gd name="connsiteX69" fmla="*/ 7537450 w 8051800"/>
                <a:gd name="connsiteY69" fmla="*/ 819298 h 2330613"/>
                <a:gd name="connsiteX70" fmla="*/ 7569200 w 8051800"/>
                <a:gd name="connsiteY70" fmla="*/ 793898 h 2330613"/>
                <a:gd name="connsiteX71" fmla="*/ 7588250 w 8051800"/>
                <a:gd name="connsiteY71" fmla="*/ 781198 h 2330613"/>
                <a:gd name="connsiteX72" fmla="*/ 7613650 w 8051800"/>
                <a:gd name="connsiteY72" fmla="*/ 762148 h 2330613"/>
                <a:gd name="connsiteX73" fmla="*/ 7639050 w 8051800"/>
                <a:gd name="connsiteY73" fmla="*/ 749448 h 2330613"/>
                <a:gd name="connsiteX74" fmla="*/ 7715250 w 8051800"/>
                <a:gd name="connsiteY74" fmla="*/ 679598 h 2330613"/>
                <a:gd name="connsiteX75" fmla="*/ 7747000 w 8051800"/>
                <a:gd name="connsiteY75" fmla="*/ 647848 h 2330613"/>
                <a:gd name="connsiteX76" fmla="*/ 7791450 w 8051800"/>
                <a:gd name="connsiteY76" fmla="*/ 609748 h 2330613"/>
                <a:gd name="connsiteX77" fmla="*/ 7804150 w 8051800"/>
                <a:gd name="connsiteY77" fmla="*/ 590698 h 2330613"/>
                <a:gd name="connsiteX78" fmla="*/ 7823200 w 8051800"/>
                <a:gd name="connsiteY78" fmla="*/ 577998 h 2330613"/>
                <a:gd name="connsiteX79" fmla="*/ 7842250 w 8051800"/>
                <a:gd name="connsiteY79" fmla="*/ 558948 h 2330613"/>
                <a:gd name="connsiteX80" fmla="*/ 7899400 w 8051800"/>
                <a:gd name="connsiteY80" fmla="*/ 508148 h 2330613"/>
                <a:gd name="connsiteX81" fmla="*/ 7912100 w 8051800"/>
                <a:gd name="connsiteY81" fmla="*/ 489098 h 2330613"/>
                <a:gd name="connsiteX82" fmla="*/ 7950200 w 8051800"/>
                <a:gd name="connsiteY82" fmla="*/ 463698 h 2330613"/>
                <a:gd name="connsiteX83" fmla="*/ 7975600 w 8051800"/>
                <a:gd name="connsiteY83" fmla="*/ 425598 h 2330613"/>
                <a:gd name="connsiteX84" fmla="*/ 7988300 w 8051800"/>
                <a:gd name="connsiteY84" fmla="*/ 406548 h 2330613"/>
                <a:gd name="connsiteX85" fmla="*/ 8007350 w 8051800"/>
                <a:gd name="connsiteY85" fmla="*/ 387498 h 2330613"/>
                <a:gd name="connsiteX86" fmla="*/ 8026400 w 8051800"/>
                <a:gd name="connsiteY86" fmla="*/ 349398 h 2330613"/>
                <a:gd name="connsiteX87" fmla="*/ 8045450 w 8051800"/>
                <a:gd name="connsiteY87" fmla="*/ 285898 h 2330613"/>
                <a:gd name="connsiteX88" fmla="*/ 8051800 w 8051800"/>
                <a:gd name="connsiteY88" fmla="*/ 247798 h 2330613"/>
                <a:gd name="connsiteX89" fmla="*/ 8045450 w 8051800"/>
                <a:gd name="connsiteY89" fmla="*/ 190648 h 2330613"/>
                <a:gd name="connsiteX90" fmla="*/ 8039100 w 8051800"/>
                <a:gd name="connsiteY90" fmla="*/ 171598 h 2330613"/>
                <a:gd name="connsiteX91" fmla="*/ 7994650 w 8051800"/>
                <a:gd name="connsiteY91" fmla="*/ 146198 h 2330613"/>
                <a:gd name="connsiteX92" fmla="*/ 7962900 w 8051800"/>
                <a:gd name="connsiteY92" fmla="*/ 133498 h 2330613"/>
                <a:gd name="connsiteX93" fmla="*/ 7943850 w 8051800"/>
                <a:gd name="connsiteY93" fmla="*/ 127148 h 2330613"/>
                <a:gd name="connsiteX94" fmla="*/ 7740650 w 8051800"/>
                <a:gd name="connsiteY94" fmla="*/ 108098 h 2330613"/>
                <a:gd name="connsiteX95" fmla="*/ 7315200 w 8051800"/>
                <a:gd name="connsiteY95" fmla="*/ 95398 h 2330613"/>
                <a:gd name="connsiteX96" fmla="*/ 7251700 w 8051800"/>
                <a:gd name="connsiteY96" fmla="*/ 89048 h 2330613"/>
                <a:gd name="connsiteX97" fmla="*/ 7105650 w 8051800"/>
                <a:gd name="connsiteY97" fmla="*/ 76348 h 2330613"/>
                <a:gd name="connsiteX98" fmla="*/ 6946900 w 8051800"/>
                <a:gd name="connsiteY98" fmla="*/ 82698 h 2330613"/>
                <a:gd name="connsiteX99" fmla="*/ 6597650 w 8051800"/>
                <a:gd name="connsiteY99" fmla="*/ 69998 h 2330613"/>
                <a:gd name="connsiteX100" fmla="*/ 6413500 w 8051800"/>
                <a:gd name="connsiteY100" fmla="*/ 57298 h 2330613"/>
                <a:gd name="connsiteX101" fmla="*/ 6083300 w 8051800"/>
                <a:gd name="connsiteY101" fmla="*/ 76348 h 2330613"/>
                <a:gd name="connsiteX102" fmla="*/ 5886450 w 8051800"/>
                <a:gd name="connsiteY102" fmla="*/ 69998 h 2330613"/>
                <a:gd name="connsiteX103" fmla="*/ 5810250 w 8051800"/>
                <a:gd name="connsiteY103" fmla="*/ 63648 h 2330613"/>
                <a:gd name="connsiteX104" fmla="*/ 5784850 w 8051800"/>
                <a:gd name="connsiteY104" fmla="*/ 57298 h 2330613"/>
                <a:gd name="connsiteX105" fmla="*/ 5740400 w 8051800"/>
                <a:gd name="connsiteY105" fmla="*/ 50948 h 2330613"/>
                <a:gd name="connsiteX106" fmla="*/ 5645150 w 8051800"/>
                <a:gd name="connsiteY106" fmla="*/ 44598 h 2330613"/>
                <a:gd name="connsiteX107" fmla="*/ 5568950 w 8051800"/>
                <a:gd name="connsiteY107" fmla="*/ 38248 h 2330613"/>
                <a:gd name="connsiteX108" fmla="*/ 5473700 w 8051800"/>
                <a:gd name="connsiteY108" fmla="*/ 31898 h 2330613"/>
                <a:gd name="connsiteX109" fmla="*/ 5422900 w 8051800"/>
                <a:gd name="connsiteY109" fmla="*/ 25548 h 2330613"/>
                <a:gd name="connsiteX110" fmla="*/ 5321300 w 8051800"/>
                <a:gd name="connsiteY110" fmla="*/ 19198 h 2330613"/>
                <a:gd name="connsiteX111" fmla="*/ 4800600 w 8051800"/>
                <a:gd name="connsiteY111" fmla="*/ 19198 h 2330613"/>
                <a:gd name="connsiteX112" fmla="*/ 4622800 w 8051800"/>
                <a:gd name="connsiteY112" fmla="*/ 25548 h 2330613"/>
                <a:gd name="connsiteX113" fmla="*/ 4375150 w 8051800"/>
                <a:gd name="connsiteY113" fmla="*/ 44598 h 2330613"/>
                <a:gd name="connsiteX114" fmla="*/ 4286250 w 8051800"/>
                <a:gd name="connsiteY114" fmla="*/ 50948 h 2330613"/>
                <a:gd name="connsiteX115" fmla="*/ 4254500 w 8051800"/>
                <a:gd name="connsiteY115" fmla="*/ 57298 h 2330613"/>
                <a:gd name="connsiteX116" fmla="*/ 4089400 w 8051800"/>
                <a:gd name="connsiteY116" fmla="*/ 69998 h 2330613"/>
                <a:gd name="connsiteX117" fmla="*/ 4064000 w 8051800"/>
                <a:gd name="connsiteY117" fmla="*/ 76348 h 2330613"/>
                <a:gd name="connsiteX118" fmla="*/ 3771900 w 8051800"/>
                <a:gd name="connsiteY118" fmla="*/ 101748 h 2330613"/>
                <a:gd name="connsiteX119" fmla="*/ 3644900 w 8051800"/>
                <a:gd name="connsiteY119" fmla="*/ 114448 h 2330613"/>
                <a:gd name="connsiteX120" fmla="*/ 2571750 w 8051800"/>
                <a:gd name="connsiteY120" fmla="*/ 114448 h 2330613"/>
                <a:gd name="connsiteX121" fmla="*/ 2463800 w 8051800"/>
                <a:gd name="connsiteY121" fmla="*/ 120798 h 2330613"/>
                <a:gd name="connsiteX122" fmla="*/ 2216150 w 8051800"/>
                <a:gd name="connsiteY122" fmla="*/ 133498 h 2330613"/>
                <a:gd name="connsiteX123" fmla="*/ 2095500 w 8051800"/>
                <a:gd name="connsiteY123" fmla="*/ 146198 h 2330613"/>
                <a:gd name="connsiteX124" fmla="*/ 1809750 w 8051800"/>
                <a:gd name="connsiteY124" fmla="*/ 165248 h 2330613"/>
                <a:gd name="connsiteX125" fmla="*/ 1676400 w 8051800"/>
                <a:gd name="connsiteY125" fmla="*/ 177948 h 2330613"/>
                <a:gd name="connsiteX126" fmla="*/ 1543050 w 8051800"/>
                <a:gd name="connsiteY126" fmla="*/ 184298 h 2330613"/>
                <a:gd name="connsiteX127" fmla="*/ 1244600 w 8051800"/>
                <a:gd name="connsiteY127" fmla="*/ 177948 h 2330613"/>
                <a:gd name="connsiteX128" fmla="*/ 1162050 w 8051800"/>
                <a:gd name="connsiteY128" fmla="*/ 171598 h 2330613"/>
                <a:gd name="connsiteX129" fmla="*/ 1016000 w 8051800"/>
                <a:gd name="connsiteY129" fmla="*/ 165248 h 2330613"/>
                <a:gd name="connsiteX130" fmla="*/ 590550 w 8051800"/>
                <a:gd name="connsiteY130" fmla="*/ 171598 h 2330613"/>
                <a:gd name="connsiteX131" fmla="*/ 482600 w 8051800"/>
                <a:gd name="connsiteY131" fmla="*/ 177948 h 2330613"/>
                <a:gd name="connsiteX132" fmla="*/ 387350 w 8051800"/>
                <a:gd name="connsiteY132" fmla="*/ 196998 h 2330613"/>
                <a:gd name="connsiteX133" fmla="*/ 349250 w 8051800"/>
                <a:gd name="connsiteY133" fmla="*/ 203348 h 2330613"/>
                <a:gd name="connsiteX134" fmla="*/ 304800 w 8051800"/>
                <a:gd name="connsiteY134" fmla="*/ 222398 h 2330613"/>
                <a:gd name="connsiteX135" fmla="*/ 260350 w 8051800"/>
                <a:gd name="connsiteY135" fmla="*/ 235098 h 2330613"/>
                <a:gd name="connsiteX136" fmla="*/ 241300 w 8051800"/>
                <a:gd name="connsiteY136" fmla="*/ 247798 h 2330613"/>
                <a:gd name="connsiteX137" fmla="*/ 215900 w 8051800"/>
                <a:gd name="connsiteY137" fmla="*/ 260498 h 2330613"/>
                <a:gd name="connsiteX138" fmla="*/ 158750 w 8051800"/>
                <a:gd name="connsiteY138" fmla="*/ 292248 h 2330613"/>
                <a:gd name="connsiteX139" fmla="*/ 127000 w 8051800"/>
                <a:gd name="connsiteY139" fmla="*/ 330348 h 2330613"/>
                <a:gd name="connsiteX140" fmla="*/ 95250 w 8051800"/>
                <a:gd name="connsiteY140" fmla="*/ 374798 h 2330613"/>
                <a:gd name="connsiteX141" fmla="*/ 76200 w 8051800"/>
                <a:gd name="connsiteY141" fmla="*/ 419248 h 2330613"/>
                <a:gd name="connsiteX142" fmla="*/ 69850 w 8051800"/>
                <a:gd name="connsiteY142" fmla="*/ 457348 h 2330613"/>
                <a:gd name="connsiteX143" fmla="*/ 57150 w 8051800"/>
                <a:gd name="connsiteY143" fmla="*/ 482748 h 2330613"/>
                <a:gd name="connsiteX144" fmla="*/ 38100 w 8051800"/>
                <a:gd name="connsiteY144" fmla="*/ 628798 h 2330613"/>
                <a:gd name="connsiteX145" fmla="*/ 31750 w 8051800"/>
                <a:gd name="connsiteY145" fmla="*/ 660548 h 2330613"/>
                <a:gd name="connsiteX146" fmla="*/ 25400 w 8051800"/>
                <a:gd name="connsiteY146" fmla="*/ 704998 h 2330613"/>
                <a:gd name="connsiteX147" fmla="*/ 19050 w 8051800"/>
                <a:gd name="connsiteY147" fmla="*/ 730398 h 2330613"/>
                <a:gd name="connsiteX148" fmla="*/ 0 w 8051800"/>
                <a:gd name="connsiteY148" fmla="*/ 812948 h 2330613"/>
                <a:gd name="connsiteX149" fmla="*/ 6350 w 8051800"/>
                <a:gd name="connsiteY149" fmla="*/ 1257448 h 2330613"/>
                <a:gd name="connsiteX150" fmla="*/ 12700 w 8051800"/>
                <a:gd name="connsiteY150" fmla="*/ 1282848 h 2330613"/>
                <a:gd name="connsiteX151" fmla="*/ 19050 w 8051800"/>
                <a:gd name="connsiteY151" fmla="*/ 1638448 h 2330613"/>
                <a:gd name="connsiteX152" fmla="*/ 25400 w 8051800"/>
                <a:gd name="connsiteY152" fmla="*/ 1676548 h 2330613"/>
                <a:gd name="connsiteX153" fmla="*/ 38100 w 8051800"/>
                <a:gd name="connsiteY153" fmla="*/ 1727348 h 2330613"/>
                <a:gd name="connsiteX154" fmla="*/ 44450 w 8051800"/>
                <a:gd name="connsiteY154" fmla="*/ 1803548 h 2330613"/>
                <a:gd name="connsiteX155" fmla="*/ 50800 w 8051800"/>
                <a:gd name="connsiteY155" fmla="*/ 1822598 h 2330613"/>
                <a:gd name="connsiteX156" fmla="*/ 63500 w 8051800"/>
                <a:gd name="connsiteY156" fmla="*/ 1873398 h 2330613"/>
                <a:gd name="connsiteX157" fmla="*/ 76200 w 8051800"/>
                <a:gd name="connsiteY157" fmla="*/ 1930548 h 2330613"/>
                <a:gd name="connsiteX158" fmla="*/ 88900 w 8051800"/>
                <a:gd name="connsiteY158" fmla="*/ 1955948 h 2330613"/>
                <a:gd name="connsiteX159" fmla="*/ 120650 w 8051800"/>
                <a:gd name="connsiteY159" fmla="*/ 2057548 h 2330613"/>
                <a:gd name="connsiteX160" fmla="*/ 139700 w 8051800"/>
                <a:gd name="connsiteY160" fmla="*/ 2089298 h 2330613"/>
                <a:gd name="connsiteX161" fmla="*/ 146050 w 8051800"/>
                <a:gd name="connsiteY161" fmla="*/ 2108348 h 2330613"/>
                <a:gd name="connsiteX162" fmla="*/ 158750 w 8051800"/>
                <a:gd name="connsiteY162" fmla="*/ 2127398 h 2330613"/>
                <a:gd name="connsiteX163" fmla="*/ 177800 w 8051800"/>
                <a:gd name="connsiteY163" fmla="*/ 2165498 h 2330613"/>
                <a:gd name="connsiteX164" fmla="*/ 196850 w 8051800"/>
                <a:gd name="connsiteY164" fmla="*/ 2248048 h 2330613"/>
                <a:gd name="connsiteX165" fmla="*/ 209550 w 8051800"/>
                <a:gd name="connsiteY165" fmla="*/ 2267098 h 2330613"/>
                <a:gd name="connsiteX166" fmla="*/ 215900 w 8051800"/>
                <a:gd name="connsiteY166" fmla="*/ 2286148 h 2330613"/>
                <a:gd name="connsiteX167" fmla="*/ 234950 w 8051800"/>
                <a:gd name="connsiteY167" fmla="*/ 2298848 h 2330613"/>
                <a:gd name="connsiteX168" fmla="*/ 254000 w 8051800"/>
                <a:gd name="connsiteY16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334000 w 8051800"/>
                <a:gd name="connsiteY11" fmla="*/ 1790848 h 2330613"/>
                <a:gd name="connsiteX12" fmla="*/ 5372100 w 8051800"/>
                <a:gd name="connsiteY12" fmla="*/ 1778148 h 2330613"/>
                <a:gd name="connsiteX13" fmla="*/ 5435600 w 8051800"/>
                <a:gd name="connsiteY13" fmla="*/ 1771798 h 2330613"/>
                <a:gd name="connsiteX14" fmla="*/ 5480050 w 8051800"/>
                <a:gd name="connsiteY14" fmla="*/ 1765448 h 2330613"/>
                <a:gd name="connsiteX15" fmla="*/ 5556250 w 8051800"/>
                <a:gd name="connsiteY15" fmla="*/ 1746398 h 2330613"/>
                <a:gd name="connsiteX16" fmla="*/ 5581650 w 8051800"/>
                <a:gd name="connsiteY16" fmla="*/ 1740048 h 2330613"/>
                <a:gd name="connsiteX17" fmla="*/ 5619750 w 8051800"/>
                <a:gd name="connsiteY17" fmla="*/ 1733698 h 2330613"/>
                <a:gd name="connsiteX18" fmla="*/ 5676900 w 8051800"/>
                <a:gd name="connsiteY18" fmla="*/ 1714648 h 2330613"/>
                <a:gd name="connsiteX19" fmla="*/ 5708650 w 8051800"/>
                <a:gd name="connsiteY19" fmla="*/ 1701948 h 2330613"/>
                <a:gd name="connsiteX20" fmla="*/ 5734050 w 8051800"/>
                <a:gd name="connsiteY20" fmla="*/ 1695598 h 2330613"/>
                <a:gd name="connsiteX21" fmla="*/ 5803900 w 8051800"/>
                <a:gd name="connsiteY21" fmla="*/ 1682898 h 2330613"/>
                <a:gd name="connsiteX22" fmla="*/ 5854700 w 8051800"/>
                <a:gd name="connsiteY22" fmla="*/ 1657498 h 2330613"/>
                <a:gd name="connsiteX23" fmla="*/ 5911850 w 8051800"/>
                <a:gd name="connsiteY23" fmla="*/ 1638448 h 2330613"/>
                <a:gd name="connsiteX24" fmla="*/ 5930900 w 8051800"/>
                <a:gd name="connsiteY24" fmla="*/ 1632098 h 2330613"/>
                <a:gd name="connsiteX25" fmla="*/ 5969000 w 8051800"/>
                <a:gd name="connsiteY25" fmla="*/ 1613048 h 2330613"/>
                <a:gd name="connsiteX26" fmla="*/ 5994400 w 8051800"/>
                <a:gd name="connsiteY26" fmla="*/ 1606698 h 2330613"/>
                <a:gd name="connsiteX27" fmla="*/ 6026150 w 8051800"/>
                <a:gd name="connsiteY27" fmla="*/ 1593998 h 2330613"/>
                <a:gd name="connsiteX28" fmla="*/ 6064250 w 8051800"/>
                <a:gd name="connsiteY28" fmla="*/ 1581298 h 2330613"/>
                <a:gd name="connsiteX29" fmla="*/ 6096000 w 8051800"/>
                <a:gd name="connsiteY29" fmla="*/ 1568598 h 2330613"/>
                <a:gd name="connsiteX30" fmla="*/ 6127750 w 8051800"/>
                <a:gd name="connsiteY30" fmla="*/ 1562248 h 2330613"/>
                <a:gd name="connsiteX31" fmla="*/ 6184900 w 8051800"/>
                <a:gd name="connsiteY31" fmla="*/ 1536848 h 2330613"/>
                <a:gd name="connsiteX32" fmla="*/ 6210300 w 8051800"/>
                <a:gd name="connsiteY32" fmla="*/ 1530498 h 2330613"/>
                <a:gd name="connsiteX33" fmla="*/ 6292850 w 8051800"/>
                <a:gd name="connsiteY33" fmla="*/ 1505098 h 2330613"/>
                <a:gd name="connsiteX34" fmla="*/ 6318250 w 8051800"/>
                <a:gd name="connsiteY34" fmla="*/ 1492398 h 2330613"/>
                <a:gd name="connsiteX35" fmla="*/ 6369050 w 8051800"/>
                <a:gd name="connsiteY35" fmla="*/ 1473348 h 2330613"/>
                <a:gd name="connsiteX36" fmla="*/ 6413500 w 8051800"/>
                <a:gd name="connsiteY36" fmla="*/ 1447948 h 2330613"/>
                <a:gd name="connsiteX37" fmla="*/ 6464300 w 8051800"/>
                <a:gd name="connsiteY37" fmla="*/ 1422548 h 2330613"/>
                <a:gd name="connsiteX38" fmla="*/ 6483350 w 8051800"/>
                <a:gd name="connsiteY38" fmla="*/ 1409848 h 2330613"/>
                <a:gd name="connsiteX39" fmla="*/ 6521450 w 8051800"/>
                <a:gd name="connsiteY39" fmla="*/ 1397148 h 2330613"/>
                <a:gd name="connsiteX40" fmla="*/ 6565900 w 8051800"/>
                <a:gd name="connsiteY40" fmla="*/ 1365398 h 2330613"/>
                <a:gd name="connsiteX41" fmla="*/ 6610350 w 8051800"/>
                <a:gd name="connsiteY41" fmla="*/ 1346348 h 2330613"/>
                <a:gd name="connsiteX42" fmla="*/ 6635750 w 8051800"/>
                <a:gd name="connsiteY42" fmla="*/ 1327298 h 2330613"/>
                <a:gd name="connsiteX43" fmla="*/ 6654800 w 8051800"/>
                <a:gd name="connsiteY43" fmla="*/ 1320948 h 2330613"/>
                <a:gd name="connsiteX44" fmla="*/ 6699250 w 8051800"/>
                <a:gd name="connsiteY44" fmla="*/ 1295548 h 2330613"/>
                <a:gd name="connsiteX45" fmla="*/ 6743700 w 8051800"/>
                <a:gd name="connsiteY45" fmla="*/ 1263798 h 2330613"/>
                <a:gd name="connsiteX46" fmla="*/ 6807200 w 8051800"/>
                <a:gd name="connsiteY46" fmla="*/ 1232048 h 2330613"/>
                <a:gd name="connsiteX47" fmla="*/ 6838950 w 8051800"/>
                <a:gd name="connsiteY47" fmla="*/ 1219348 h 2330613"/>
                <a:gd name="connsiteX48" fmla="*/ 6864350 w 8051800"/>
                <a:gd name="connsiteY48" fmla="*/ 1200298 h 2330613"/>
                <a:gd name="connsiteX49" fmla="*/ 6902450 w 8051800"/>
                <a:gd name="connsiteY49" fmla="*/ 1187598 h 2330613"/>
                <a:gd name="connsiteX50" fmla="*/ 6934200 w 8051800"/>
                <a:gd name="connsiteY50" fmla="*/ 1168548 h 2330613"/>
                <a:gd name="connsiteX51" fmla="*/ 6959600 w 8051800"/>
                <a:gd name="connsiteY51" fmla="*/ 1149498 h 2330613"/>
                <a:gd name="connsiteX52" fmla="*/ 6991350 w 8051800"/>
                <a:gd name="connsiteY52" fmla="*/ 1136798 h 2330613"/>
                <a:gd name="connsiteX53" fmla="*/ 7016750 w 8051800"/>
                <a:gd name="connsiteY53" fmla="*/ 1124098 h 2330613"/>
                <a:gd name="connsiteX54" fmla="*/ 7048500 w 8051800"/>
                <a:gd name="connsiteY54" fmla="*/ 1111398 h 2330613"/>
                <a:gd name="connsiteX55" fmla="*/ 7099300 w 8051800"/>
                <a:gd name="connsiteY55" fmla="*/ 1085998 h 2330613"/>
                <a:gd name="connsiteX56" fmla="*/ 7137400 w 8051800"/>
                <a:gd name="connsiteY56" fmla="*/ 1066948 h 2330613"/>
                <a:gd name="connsiteX57" fmla="*/ 7169150 w 8051800"/>
                <a:gd name="connsiteY57" fmla="*/ 1041548 h 2330613"/>
                <a:gd name="connsiteX58" fmla="*/ 7188200 w 8051800"/>
                <a:gd name="connsiteY58" fmla="*/ 1035198 h 2330613"/>
                <a:gd name="connsiteX59" fmla="*/ 7213600 w 8051800"/>
                <a:gd name="connsiteY59" fmla="*/ 1016148 h 2330613"/>
                <a:gd name="connsiteX60" fmla="*/ 7239000 w 8051800"/>
                <a:gd name="connsiteY60" fmla="*/ 1003448 h 2330613"/>
                <a:gd name="connsiteX61" fmla="*/ 7264400 w 8051800"/>
                <a:gd name="connsiteY61" fmla="*/ 984398 h 2330613"/>
                <a:gd name="connsiteX62" fmla="*/ 7289800 w 8051800"/>
                <a:gd name="connsiteY62" fmla="*/ 971698 h 2330613"/>
                <a:gd name="connsiteX63" fmla="*/ 7353300 w 8051800"/>
                <a:gd name="connsiteY63" fmla="*/ 933598 h 2330613"/>
                <a:gd name="connsiteX64" fmla="*/ 7378700 w 8051800"/>
                <a:gd name="connsiteY64" fmla="*/ 920898 h 2330613"/>
                <a:gd name="connsiteX65" fmla="*/ 7423150 w 8051800"/>
                <a:gd name="connsiteY65" fmla="*/ 889148 h 2330613"/>
                <a:gd name="connsiteX66" fmla="*/ 7454900 w 8051800"/>
                <a:gd name="connsiteY66" fmla="*/ 870098 h 2330613"/>
                <a:gd name="connsiteX67" fmla="*/ 7493000 w 8051800"/>
                <a:gd name="connsiteY67" fmla="*/ 844698 h 2330613"/>
                <a:gd name="connsiteX68" fmla="*/ 7512050 w 8051800"/>
                <a:gd name="connsiteY68" fmla="*/ 831998 h 2330613"/>
                <a:gd name="connsiteX69" fmla="*/ 7537450 w 8051800"/>
                <a:gd name="connsiteY69" fmla="*/ 819298 h 2330613"/>
                <a:gd name="connsiteX70" fmla="*/ 7569200 w 8051800"/>
                <a:gd name="connsiteY70" fmla="*/ 793898 h 2330613"/>
                <a:gd name="connsiteX71" fmla="*/ 7588250 w 8051800"/>
                <a:gd name="connsiteY71" fmla="*/ 781198 h 2330613"/>
                <a:gd name="connsiteX72" fmla="*/ 7613650 w 8051800"/>
                <a:gd name="connsiteY72" fmla="*/ 762148 h 2330613"/>
                <a:gd name="connsiteX73" fmla="*/ 7639050 w 8051800"/>
                <a:gd name="connsiteY73" fmla="*/ 749448 h 2330613"/>
                <a:gd name="connsiteX74" fmla="*/ 7715250 w 8051800"/>
                <a:gd name="connsiteY74" fmla="*/ 679598 h 2330613"/>
                <a:gd name="connsiteX75" fmla="*/ 7747000 w 8051800"/>
                <a:gd name="connsiteY75" fmla="*/ 647848 h 2330613"/>
                <a:gd name="connsiteX76" fmla="*/ 7791450 w 8051800"/>
                <a:gd name="connsiteY76" fmla="*/ 609748 h 2330613"/>
                <a:gd name="connsiteX77" fmla="*/ 7804150 w 8051800"/>
                <a:gd name="connsiteY77" fmla="*/ 590698 h 2330613"/>
                <a:gd name="connsiteX78" fmla="*/ 7823200 w 8051800"/>
                <a:gd name="connsiteY78" fmla="*/ 577998 h 2330613"/>
                <a:gd name="connsiteX79" fmla="*/ 7842250 w 8051800"/>
                <a:gd name="connsiteY79" fmla="*/ 558948 h 2330613"/>
                <a:gd name="connsiteX80" fmla="*/ 7899400 w 8051800"/>
                <a:gd name="connsiteY80" fmla="*/ 508148 h 2330613"/>
                <a:gd name="connsiteX81" fmla="*/ 7912100 w 8051800"/>
                <a:gd name="connsiteY81" fmla="*/ 489098 h 2330613"/>
                <a:gd name="connsiteX82" fmla="*/ 7950200 w 8051800"/>
                <a:gd name="connsiteY82" fmla="*/ 463698 h 2330613"/>
                <a:gd name="connsiteX83" fmla="*/ 7975600 w 8051800"/>
                <a:gd name="connsiteY83" fmla="*/ 425598 h 2330613"/>
                <a:gd name="connsiteX84" fmla="*/ 7988300 w 8051800"/>
                <a:gd name="connsiteY84" fmla="*/ 406548 h 2330613"/>
                <a:gd name="connsiteX85" fmla="*/ 8007350 w 8051800"/>
                <a:gd name="connsiteY85" fmla="*/ 387498 h 2330613"/>
                <a:gd name="connsiteX86" fmla="*/ 8026400 w 8051800"/>
                <a:gd name="connsiteY86" fmla="*/ 349398 h 2330613"/>
                <a:gd name="connsiteX87" fmla="*/ 8045450 w 8051800"/>
                <a:gd name="connsiteY87" fmla="*/ 285898 h 2330613"/>
                <a:gd name="connsiteX88" fmla="*/ 8051800 w 8051800"/>
                <a:gd name="connsiteY88" fmla="*/ 247798 h 2330613"/>
                <a:gd name="connsiteX89" fmla="*/ 8045450 w 8051800"/>
                <a:gd name="connsiteY89" fmla="*/ 190648 h 2330613"/>
                <a:gd name="connsiteX90" fmla="*/ 8039100 w 8051800"/>
                <a:gd name="connsiteY90" fmla="*/ 171598 h 2330613"/>
                <a:gd name="connsiteX91" fmla="*/ 7994650 w 8051800"/>
                <a:gd name="connsiteY91" fmla="*/ 146198 h 2330613"/>
                <a:gd name="connsiteX92" fmla="*/ 7962900 w 8051800"/>
                <a:gd name="connsiteY92" fmla="*/ 133498 h 2330613"/>
                <a:gd name="connsiteX93" fmla="*/ 7943850 w 8051800"/>
                <a:gd name="connsiteY93" fmla="*/ 127148 h 2330613"/>
                <a:gd name="connsiteX94" fmla="*/ 7740650 w 8051800"/>
                <a:gd name="connsiteY94" fmla="*/ 108098 h 2330613"/>
                <a:gd name="connsiteX95" fmla="*/ 7315200 w 8051800"/>
                <a:gd name="connsiteY95" fmla="*/ 95398 h 2330613"/>
                <a:gd name="connsiteX96" fmla="*/ 7251700 w 8051800"/>
                <a:gd name="connsiteY96" fmla="*/ 89048 h 2330613"/>
                <a:gd name="connsiteX97" fmla="*/ 7105650 w 8051800"/>
                <a:gd name="connsiteY97" fmla="*/ 76348 h 2330613"/>
                <a:gd name="connsiteX98" fmla="*/ 6946900 w 8051800"/>
                <a:gd name="connsiteY98" fmla="*/ 82698 h 2330613"/>
                <a:gd name="connsiteX99" fmla="*/ 6597650 w 8051800"/>
                <a:gd name="connsiteY99" fmla="*/ 69998 h 2330613"/>
                <a:gd name="connsiteX100" fmla="*/ 6413500 w 8051800"/>
                <a:gd name="connsiteY100" fmla="*/ 57298 h 2330613"/>
                <a:gd name="connsiteX101" fmla="*/ 6083300 w 8051800"/>
                <a:gd name="connsiteY101" fmla="*/ 76348 h 2330613"/>
                <a:gd name="connsiteX102" fmla="*/ 5886450 w 8051800"/>
                <a:gd name="connsiteY102" fmla="*/ 69998 h 2330613"/>
                <a:gd name="connsiteX103" fmla="*/ 5810250 w 8051800"/>
                <a:gd name="connsiteY103" fmla="*/ 63648 h 2330613"/>
                <a:gd name="connsiteX104" fmla="*/ 5784850 w 8051800"/>
                <a:gd name="connsiteY104" fmla="*/ 57298 h 2330613"/>
                <a:gd name="connsiteX105" fmla="*/ 5740400 w 8051800"/>
                <a:gd name="connsiteY105" fmla="*/ 50948 h 2330613"/>
                <a:gd name="connsiteX106" fmla="*/ 5645150 w 8051800"/>
                <a:gd name="connsiteY106" fmla="*/ 44598 h 2330613"/>
                <a:gd name="connsiteX107" fmla="*/ 5568950 w 8051800"/>
                <a:gd name="connsiteY107" fmla="*/ 38248 h 2330613"/>
                <a:gd name="connsiteX108" fmla="*/ 5473700 w 8051800"/>
                <a:gd name="connsiteY108" fmla="*/ 31898 h 2330613"/>
                <a:gd name="connsiteX109" fmla="*/ 5422900 w 8051800"/>
                <a:gd name="connsiteY109" fmla="*/ 25548 h 2330613"/>
                <a:gd name="connsiteX110" fmla="*/ 5321300 w 8051800"/>
                <a:gd name="connsiteY110" fmla="*/ 19198 h 2330613"/>
                <a:gd name="connsiteX111" fmla="*/ 4800600 w 8051800"/>
                <a:gd name="connsiteY111" fmla="*/ 19198 h 2330613"/>
                <a:gd name="connsiteX112" fmla="*/ 4622800 w 8051800"/>
                <a:gd name="connsiteY112" fmla="*/ 25548 h 2330613"/>
                <a:gd name="connsiteX113" fmla="*/ 4375150 w 8051800"/>
                <a:gd name="connsiteY113" fmla="*/ 44598 h 2330613"/>
                <a:gd name="connsiteX114" fmla="*/ 4286250 w 8051800"/>
                <a:gd name="connsiteY114" fmla="*/ 50948 h 2330613"/>
                <a:gd name="connsiteX115" fmla="*/ 4254500 w 8051800"/>
                <a:gd name="connsiteY115" fmla="*/ 57298 h 2330613"/>
                <a:gd name="connsiteX116" fmla="*/ 4089400 w 8051800"/>
                <a:gd name="connsiteY116" fmla="*/ 69998 h 2330613"/>
                <a:gd name="connsiteX117" fmla="*/ 4064000 w 8051800"/>
                <a:gd name="connsiteY117" fmla="*/ 76348 h 2330613"/>
                <a:gd name="connsiteX118" fmla="*/ 3771900 w 8051800"/>
                <a:gd name="connsiteY118" fmla="*/ 101748 h 2330613"/>
                <a:gd name="connsiteX119" fmla="*/ 3644900 w 8051800"/>
                <a:gd name="connsiteY119" fmla="*/ 114448 h 2330613"/>
                <a:gd name="connsiteX120" fmla="*/ 2571750 w 8051800"/>
                <a:gd name="connsiteY120" fmla="*/ 114448 h 2330613"/>
                <a:gd name="connsiteX121" fmla="*/ 2463800 w 8051800"/>
                <a:gd name="connsiteY121" fmla="*/ 120798 h 2330613"/>
                <a:gd name="connsiteX122" fmla="*/ 2216150 w 8051800"/>
                <a:gd name="connsiteY122" fmla="*/ 133498 h 2330613"/>
                <a:gd name="connsiteX123" fmla="*/ 2095500 w 8051800"/>
                <a:gd name="connsiteY123" fmla="*/ 146198 h 2330613"/>
                <a:gd name="connsiteX124" fmla="*/ 1809750 w 8051800"/>
                <a:gd name="connsiteY124" fmla="*/ 165248 h 2330613"/>
                <a:gd name="connsiteX125" fmla="*/ 1676400 w 8051800"/>
                <a:gd name="connsiteY125" fmla="*/ 177948 h 2330613"/>
                <a:gd name="connsiteX126" fmla="*/ 1543050 w 8051800"/>
                <a:gd name="connsiteY126" fmla="*/ 184298 h 2330613"/>
                <a:gd name="connsiteX127" fmla="*/ 1244600 w 8051800"/>
                <a:gd name="connsiteY127" fmla="*/ 177948 h 2330613"/>
                <a:gd name="connsiteX128" fmla="*/ 1162050 w 8051800"/>
                <a:gd name="connsiteY128" fmla="*/ 171598 h 2330613"/>
                <a:gd name="connsiteX129" fmla="*/ 1016000 w 8051800"/>
                <a:gd name="connsiteY129" fmla="*/ 165248 h 2330613"/>
                <a:gd name="connsiteX130" fmla="*/ 590550 w 8051800"/>
                <a:gd name="connsiteY130" fmla="*/ 171598 h 2330613"/>
                <a:gd name="connsiteX131" fmla="*/ 482600 w 8051800"/>
                <a:gd name="connsiteY131" fmla="*/ 177948 h 2330613"/>
                <a:gd name="connsiteX132" fmla="*/ 387350 w 8051800"/>
                <a:gd name="connsiteY132" fmla="*/ 196998 h 2330613"/>
                <a:gd name="connsiteX133" fmla="*/ 349250 w 8051800"/>
                <a:gd name="connsiteY133" fmla="*/ 203348 h 2330613"/>
                <a:gd name="connsiteX134" fmla="*/ 304800 w 8051800"/>
                <a:gd name="connsiteY134" fmla="*/ 222398 h 2330613"/>
                <a:gd name="connsiteX135" fmla="*/ 260350 w 8051800"/>
                <a:gd name="connsiteY135" fmla="*/ 235098 h 2330613"/>
                <a:gd name="connsiteX136" fmla="*/ 241300 w 8051800"/>
                <a:gd name="connsiteY136" fmla="*/ 247798 h 2330613"/>
                <a:gd name="connsiteX137" fmla="*/ 215900 w 8051800"/>
                <a:gd name="connsiteY137" fmla="*/ 260498 h 2330613"/>
                <a:gd name="connsiteX138" fmla="*/ 158750 w 8051800"/>
                <a:gd name="connsiteY138" fmla="*/ 292248 h 2330613"/>
                <a:gd name="connsiteX139" fmla="*/ 127000 w 8051800"/>
                <a:gd name="connsiteY139" fmla="*/ 330348 h 2330613"/>
                <a:gd name="connsiteX140" fmla="*/ 95250 w 8051800"/>
                <a:gd name="connsiteY140" fmla="*/ 374798 h 2330613"/>
                <a:gd name="connsiteX141" fmla="*/ 76200 w 8051800"/>
                <a:gd name="connsiteY141" fmla="*/ 419248 h 2330613"/>
                <a:gd name="connsiteX142" fmla="*/ 69850 w 8051800"/>
                <a:gd name="connsiteY142" fmla="*/ 457348 h 2330613"/>
                <a:gd name="connsiteX143" fmla="*/ 57150 w 8051800"/>
                <a:gd name="connsiteY143" fmla="*/ 482748 h 2330613"/>
                <a:gd name="connsiteX144" fmla="*/ 38100 w 8051800"/>
                <a:gd name="connsiteY144" fmla="*/ 628798 h 2330613"/>
                <a:gd name="connsiteX145" fmla="*/ 31750 w 8051800"/>
                <a:gd name="connsiteY145" fmla="*/ 660548 h 2330613"/>
                <a:gd name="connsiteX146" fmla="*/ 25400 w 8051800"/>
                <a:gd name="connsiteY146" fmla="*/ 704998 h 2330613"/>
                <a:gd name="connsiteX147" fmla="*/ 19050 w 8051800"/>
                <a:gd name="connsiteY147" fmla="*/ 730398 h 2330613"/>
                <a:gd name="connsiteX148" fmla="*/ 0 w 8051800"/>
                <a:gd name="connsiteY148" fmla="*/ 812948 h 2330613"/>
                <a:gd name="connsiteX149" fmla="*/ 6350 w 8051800"/>
                <a:gd name="connsiteY149" fmla="*/ 1257448 h 2330613"/>
                <a:gd name="connsiteX150" fmla="*/ 12700 w 8051800"/>
                <a:gd name="connsiteY150" fmla="*/ 1282848 h 2330613"/>
                <a:gd name="connsiteX151" fmla="*/ 19050 w 8051800"/>
                <a:gd name="connsiteY151" fmla="*/ 1638448 h 2330613"/>
                <a:gd name="connsiteX152" fmla="*/ 25400 w 8051800"/>
                <a:gd name="connsiteY152" fmla="*/ 1676548 h 2330613"/>
                <a:gd name="connsiteX153" fmla="*/ 38100 w 8051800"/>
                <a:gd name="connsiteY153" fmla="*/ 1727348 h 2330613"/>
                <a:gd name="connsiteX154" fmla="*/ 44450 w 8051800"/>
                <a:gd name="connsiteY154" fmla="*/ 1803548 h 2330613"/>
                <a:gd name="connsiteX155" fmla="*/ 50800 w 8051800"/>
                <a:gd name="connsiteY155" fmla="*/ 1822598 h 2330613"/>
                <a:gd name="connsiteX156" fmla="*/ 63500 w 8051800"/>
                <a:gd name="connsiteY156" fmla="*/ 1873398 h 2330613"/>
                <a:gd name="connsiteX157" fmla="*/ 76200 w 8051800"/>
                <a:gd name="connsiteY157" fmla="*/ 1930548 h 2330613"/>
                <a:gd name="connsiteX158" fmla="*/ 88900 w 8051800"/>
                <a:gd name="connsiteY158" fmla="*/ 1955948 h 2330613"/>
                <a:gd name="connsiteX159" fmla="*/ 120650 w 8051800"/>
                <a:gd name="connsiteY159" fmla="*/ 2057548 h 2330613"/>
                <a:gd name="connsiteX160" fmla="*/ 139700 w 8051800"/>
                <a:gd name="connsiteY160" fmla="*/ 2089298 h 2330613"/>
                <a:gd name="connsiteX161" fmla="*/ 146050 w 8051800"/>
                <a:gd name="connsiteY161" fmla="*/ 2108348 h 2330613"/>
                <a:gd name="connsiteX162" fmla="*/ 158750 w 8051800"/>
                <a:gd name="connsiteY162" fmla="*/ 2127398 h 2330613"/>
                <a:gd name="connsiteX163" fmla="*/ 177800 w 8051800"/>
                <a:gd name="connsiteY163" fmla="*/ 2165498 h 2330613"/>
                <a:gd name="connsiteX164" fmla="*/ 196850 w 8051800"/>
                <a:gd name="connsiteY164" fmla="*/ 2248048 h 2330613"/>
                <a:gd name="connsiteX165" fmla="*/ 209550 w 8051800"/>
                <a:gd name="connsiteY165" fmla="*/ 2267098 h 2330613"/>
                <a:gd name="connsiteX166" fmla="*/ 215900 w 8051800"/>
                <a:gd name="connsiteY166" fmla="*/ 2286148 h 2330613"/>
                <a:gd name="connsiteX167" fmla="*/ 234950 w 8051800"/>
                <a:gd name="connsiteY167" fmla="*/ 2298848 h 2330613"/>
                <a:gd name="connsiteX168" fmla="*/ 254000 w 8051800"/>
                <a:gd name="connsiteY16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372100 w 8051800"/>
                <a:gd name="connsiteY11" fmla="*/ 1778148 h 2330613"/>
                <a:gd name="connsiteX12" fmla="*/ 5435600 w 8051800"/>
                <a:gd name="connsiteY12" fmla="*/ 1771798 h 2330613"/>
                <a:gd name="connsiteX13" fmla="*/ 5480050 w 8051800"/>
                <a:gd name="connsiteY13" fmla="*/ 1765448 h 2330613"/>
                <a:gd name="connsiteX14" fmla="*/ 5556250 w 8051800"/>
                <a:gd name="connsiteY14" fmla="*/ 1746398 h 2330613"/>
                <a:gd name="connsiteX15" fmla="*/ 5581650 w 8051800"/>
                <a:gd name="connsiteY15" fmla="*/ 1740048 h 2330613"/>
                <a:gd name="connsiteX16" fmla="*/ 5619750 w 8051800"/>
                <a:gd name="connsiteY16" fmla="*/ 1733698 h 2330613"/>
                <a:gd name="connsiteX17" fmla="*/ 5676900 w 8051800"/>
                <a:gd name="connsiteY17" fmla="*/ 1714648 h 2330613"/>
                <a:gd name="connsiteX18" fmla="*/ 5708650 w 8051800"/>
                <a:gd name="connsiteY18" fmla="*/ 1701948 h 2330613"/>
                <a:gd name="connsiteX19" fmla="*/ 5734050 w 8051800"/>
                <a:gd name="connsiteY19" fmla="*/ 1695598 h 2330613"/>
                <a:gd name="connsiteX20" fmla="*/ 5803900 w 8051800"/>
                <a:gd name="connsiteY20" fmla="*/ 1682898 h 2330613"/>
                <a:gd name="connsiteX21" fmla="*/ 5854700 w 8051800"/>
                <a:gd name="connsiteY21" fmla="*/ 1657498 h 2330613"/>
                <a:gd name="connsiteX22" fmla="*/ 5911850 w 8051800"/>
                <a:gd name="connsiteY22" fmla="*/ 1638448 h 2330613"/>
                <a:gd name="connsiteX23" fmla="*/ 5930900 w 8051800"/>
                <a:gd name="connsiteY23" fmla="*/ 1632098 h 2330613"/>
                <a:gd name="connsiteX24" fmla="*/ 5969000 w 8051800"/>
                <a:gd name="connsiteY24" fmla="*/ 1613048 h 2330613"/>
                <a:gd name="connsiteX25" fmla="*/ 5994400 w 8051800"/>
                <a:gd name="connsiteY25" fmla="*/ 1606698 h 2330613"/>
                <a:gd name="connsiteX26" fmla="*/ 6026150 w 8051800"/>
                <a:gd name="connsiteY26" fmla="*/ 1593998 h 2330613"/>
                <a:gd name="connsiteX27" fmla="*/ 6064250 w 8051800"/>
                <a:gd name="connsiteY27" fmla="*/ 1581298 h 2330613"/>
                <a:gd name="connsiteX28" fmla="*/ 6096000 w 8051800"/>
                <a:gd name="connsiteY28" fmla="*/ 1568598 h 2330613"/>
                <a:gd name="connsiteX29" fmla="*/ 6127750 w 8051800"/>
                <a:gd name="connsiteY29" fmla="*/ 1562248 h 2330613"/>
                <a:gd name="connsiteX30" fmla="*/ 6184900 w 8051800"/>
                <a:gd name="connsiteY30" fmla="*/ 1536848 h 2330613"/>
                <a:gd name="connsiteX31" fmla="*/ 6210300 w 8051800"/>
                <a:gd name="connsiteY31" fmla="*/ 1530498 h 2330613"/>
                <a:gd name="connsiteX32" fmla="*/ 6292850 w 8051800"/>
                <a:gd name="connsiteY32" fmla="*/ 1505098 h 2330613"/>
                <a:gd name="connsiteX33" fmla="*/ 6318250 w 8051800"/>
                <a:gd name="connsiteY33" fmla="*/ 1492398 h 2330613"/>
                <a:gd name="connsiteX34" fmla="*/ 6369050 w 8051800"/>
                <a:gd name="connsiteY34" fmla="*/ 1473348 h 2330613"/>
                <a:gd name="connsiteX35" fmla="*/ 6413500 w 8051800"/>
                <a:gd name="connsiteY35" fmla="*/ 1447948 h 2330613"/>
                <a:gd name="connsiteX36" fmla="*/ 6464300 w 8051800"/>
                <a:gd name="connsiteY36" fmla="*/ 1422548 h 2330613"/>
                <a:gd name="connsiteX37" fmla="*/ 6483350 w 8051800"/>
                <a:gd name="connsiteY37" fmla="*/ 1409848 h 2330613"/>
                <a:gd name="connsiteX38" fmla="*/ 6521450 w 8051800"/>
                <a:gd name="connsiteY38" fmla="*/ 1397148 h 2330613"/>
                <a:gd name="connsiteX39" fmla="*/ 6565900 w 8051800"/>
                <a:gd name="connsiteY39" fmla="*/ 1365398 h 2330613"/>
                <a:gd name="connsiteX40" fmla="*/ 6610350 w 8051800"/>
                <a:gd name="connsiteY40" fmla="*/ 1346348 h 2330613"/>
                <a:gd name="connsiteX41" fmla="*/ 6635750 w 8051800"/>
                <a:gd name="connsiteY41" fmla="*/ 1327298 h 2330613"/>
                <a:gd name="connsiteX42" fmla="*/ 6654800 w 8051800"/>
                <a:gd name="connsiteY42" fmla="*/ 1320948 h 2330613"/>
                <a:gd name="connsiteX43" fmla="*/ 6699250 w 8051800"/>
                <a:gd name="connsiteY43" fmla="*/ 1295548 h 2330613"/>
                <a:gd name="connsiteX44" fmla="*/ 6743700 w 8051800"/>
                <a:gd name="connsiteY44" fmla="*/ 1263798 h 2330613"/>
                <a:gd name="connsiteX45" fmla="*/ 6807200 w 8051800"/>
                <a:gd name="connsiteY45" fmla="*/ 1232048 h 2330613"/>
                <a:gd name="connsiteX46" fmla="*/ 6838950 w 8051800"/>
                <a:gd name="connsiteY46" fmla="*/ 1219348 h 2330613"/>
                <a:gd name="connsiteX47" fmla="*/ 6864350 w 8051800"/>
                <a:gd name="connsiteY47" fmla="*/ 1200298 h 2330613"/>
                <a:gd name="connsiteX48" fmla="*/ 6902450 w 8051800"/>
                <a:gd name="connsiteY48" fmla="*/ 1187598 h 2330613"/>
                <a:gd name="connsiteX49" fmla="*/ 6934200 w 8051800"/>
                <a:gd name="connsiteY49" fmla="*/ 1168548 h 2330613"/>
                <a:gd name="connsiteX50" fmla="*/ 6959600 w 8051800"/>
                <a:gd name="connsiteY50" fmla="*/ 1149498 h 2330613"/>
                <a:gd name="connsiteX51" fmla="*/ 6991350 w 8051800"/>
                <a:gd name="connsiteY51" fmla="*/ 1136798 h 2330613"/>
                <a:gd name="connsiteX52" fmla="*/ 7016750 w 8051800"/>
                <a:gd name="connsiteY52" fmla="*/ 1124098 h 2330613"/>
                <a:gd name="connsiteX53" fmla="*/ 7048500 w 8051800"/>
                <a:gd name="connsiteY53" fmla="*/ 1111398 h 2330613"/>
                <a:gd name="connsiteX54" fmla="*/ 7099300 w 8051800"/>
                <a:gd name="connsiteY54" fmla="*/ 1085998 h 2330613"/>
                <a:gd name="connsiteX55" fmla="*/ 7137400 w 8051800"/>
                <a:gd name="connsiteY55" fmla="*/ 1066948 h 2330613"/>
                <a:gd name="connsiteX56" fmla="*/ 7169150 w 8051800"/>
                <a:gd name="connsiteY56" fmla="*/ 1041548 h 2330613"/>
                <a:gd name="connsiteX57" fmla="*/ 7188200 w 8051800"/>
                <a:gd name="connsiteY57" fmla="*/ 1035198 h 2330613"/>
                <a:gd name="connsiteX58" fmla="*/ 7213600 w 8051800"/>
                <a:gd name="connsiteY58" fmla="*/ 1016148 h 2330613"/>
                <a:gd name="connsiteX59" fmla="*/ 7239000 w 8051800"/>
                <a:gd name="connsiteY59" fmla="*/ 1003448 h 2330613"/>
                <a:gd name="connsiteX60" fmla="*/ 7264400 w 8051800"/>
                <a:gd name="connsiteY60" fmla="*/ 984398 h 2330613"/>
                <a:gd name="connsiteX61" fmla="*/ 7289800 w 8051800"/>
                <a:gd name="connsiteY61" fmla="*/ 971698 h 2330613"/>
                <a:gd name="connsiteX62" fmla="*/ 7353300 w 8051800"/>
                <a:gd name="connsiteY62" fmla="*/ 933598 h 2330613"/>
                <a:gd name="connsiteX63" fmla="*/ 7378700 w 8051800"/>
                <a:gd name="connsiteY63" fmla="*/ 920898 h 2330613"/>
                <a:gd name="connsiteX64" fmla="*/ 7423150 w 8051800"/>
                <a:gd name="connsiteY64" fmla="*/ 889148 h 2330613"/>
                <a:gd name="connsiteX65" fmla="*/ 7454900 w 8051800"/>
                <a:gd name="connsiteY65" fmla="*/ 870098 h 2330613"/>
                <a:gd name="connsiteX66" fmla="*/ 7493000 w 8051800"/>
                <a:gd name="connsiteY66" fmla="*/ 844698 h 2330613"/>
                <a:gd name="connsiteX67" fmla="*/ 7512050 w 8051800"/>
                <a:gd name="connsiteY67" fmla="*/ 831998 h 2330613"/>
                <a:gd name="connsiteX68" fmla="*/ 7537450 w 8051800"/>
                <a:gd name="connsiteY68" fmla="*/ 819298 h 2330613"/>
                <a:gd name="connsiteX69" fmla="*/ 7569200 w 8051800"/>
                <a:gd name="connsiteY69" fmla="*/ 793898 h 2330613"/>
                <a:gd name="connsiteX70" fmla="*/ 7588250 w 8051800"/>
                <a:gd name="connsiteY70" fmla="*/ 781198 h 2330613"/>
                <a:gd name="connsiteX71" fmla="*/ 7613650 w 8051800"/>
                <a:gd name="connsiteY71" fmla="*/ 762148 h 2330613"/>
                <a:gd name="connsiteX72" fmla="*/ 7639050 w 8051800"/>
                <a:gd name="connsiteY72" fmla="*/ 749448 h 2330613"/>
                <a:gd name="connsiteX73" fmla="*/ 7715250 w 8051800"/>
                <a:gd name="connsiteY73" fmla="*/ 679598 h 2330613"/>
                <a:gd name="connsiteX74" fmla="*/ 7747000 w 8051800"/>
                <a:gd name="connsiteY74" fmla="*/ 647848 h 2330613"/>
                <a:gd name="connsiteX75" fmla="*/ 7791450 w 8051800"/>
                <a:gd name="connsiteY75" fmla="*/ 609748 h 2330613"/>
                <a:gd name="connsiteX76" fmla="*/ 7804150 w 8051800"/>
                <a:gd name="connsiteY76" fmla="*/ 590698 h 2330613"/>
                <a:gd name="connsiteX77" fmla="*/ 7823200 w 8051800"/>
                <a:gd name="connsiteY77" fmla="*/ 577998 h 2330613"/>
                <a:gd name="connsiteX78" fmla="*/ 7842250 w 8051800"/>
                <a:gd name="connsiteY78" fmla="*/ 558948 h 2330613"/>
                <a:gd name="connsiteX79" fmla="*/ 7899400 w 8051800"/>
                <a:gd name="connsiteY79" fmla="*/ 508148 h 2330613"/>
                <a:gd name="connsiteX80" fmla="*/ 7912100 w 8051800"/>
                <a:gd name="connsiteY80" fmla="*/ 489098 h 2330613"/>
                <a:gd name="connsiteX81" fmla="*/ 7950200 w 8051800"/>
                <a:gd name="connsiteY81" fmla="*/ 463698 h 2330613"/>
                <a:gd name="connsiteX82" fmla="*/ 7975600 w 8051800"/>
                <a:gd name="connsiteY82" fmla="*/ 425598 h 2330613"/>
                <a:gd name="connsiteX83" fmla="*/ 7988300 w 8051800"/>
                <a:gd name="connsiteY83" fmla="*/ 406548 h 2330613"/>
                <a:gd name="connsiteX84" fmla="*/ 8007350 w 8051800"/>
                <a:gd name="connsiteY84" fmla="*/ 387498 h 2330613"/>
                <a:gd name="connsiteX85" fmla="*/ 8026400 w 8051800"/>
                <a:gd name="connsiteY85" fmla="*/ 349398 h 2330613"/>
                <a:gd name="connsiteX86" fmla="*/ 8045450 w 8051800"/>
                <a:gd name="connsiteY86" fmla="*/ 285898 h 2330613"/>
                <a:gd name="connsiteX87" fmla="*/ 8051800 w 8051800"/>
                <a:gd name="connsiteY87" fmla="*/ 247798 h 2330613"/>
                <a:gd name="connsiteX88" fmla="*/ 8045450 w 8051800"/>
                <a:gd name="connsiteY88" fmla="*/ 190648 h 2330613"/>
                <a:gd name="connsiteX89" fmla="*/ 8039100 w 8051800"/>
                <a:gd name="connsiteY89" fmla="*/ 171598 h 2330613"/>
                <a:gd name="connsiteX90" fmla="*/ 7994650 w 8051800"/>
                <a:gd name="connsiteY90" fmla="*/ 146198 h 2330613"/>
                <a:gd name="connsiteX91" fmla="*/ 7962900 w 8051800"/>
                <a:gd name="connsiteY91" fmla="*/ 133498 h 2330613"/>
                <a:gd name="connsiteX92" fmla="*/ 7943850 w 8051800"/>
                <a:gd name="connsiteY92" fmla="*/ 127148 h 2330613"/>
                <a:gd name="connsiteX93" fmla="*/ 7740650 w 8051800"/>
                <a:gd name="connsiteY93" fmla="*/ 108098 h 2330613"/>
                <a:gd name="connsiteX94" fmla="*/ 7315200 w 8051800"/>
                <a:gd name="connsiteY94" fmla="*/ 95398 h 2330613"/>
                <a:gd name="connsiteX95" fmla="*/ 7251700 w 8051800"/>
                <a:gd name="connsiteY95" fmla="*/ 89048 h 2330613"/>
                <a:gd name="connsiteX96" fmla="*/ 7105650 w 8051800"/>
                <a:gd name="connsiteY96" fmla="*/ 76348 h 2330613"/>
                <a:gd name="connsiteX97" fmla="*/ 6946900 w 8051800"/>
                <a:gd name="connsiteY97" fmla="*/ 82698 h 2330613"/>
                <a:gd name="connsiteX98" fmla="*/ 6597650 w 8051800"/>
                <a:gd name="connsiteY98" fmla="*/ 69998 h 2330613"/>
                <a:gd name="connsiteX99" fmla="*/ 6413500 w 8051800"/>
                <a:gd name="connsiteY99" fmla="*/ 57298 h 2330613"/>
                <a:gd name="connsiteX100" fmla="*/ 6083300 w 8051800"/>
                <a:gd name="connsiteY100" fmla="*/ 76348 h 2330613"/>
                <a:gd name="connsiteX101" fmla="*/ 5886450 w 8051800"/>
                <a:gd name="connsiteY101" fmla="*/ 69998 h 2330613"/>
                <a:gd name="connsiteX102" fmla="*/ 5810250 w 8051800"/>
                <a:gd name="connsiteY102" fmla="*/ 63648 h 2330613"/>
                <a:gd name="connsiteX103" fmla="*/ 5784850 w 8051800"/>
                <a:gd name="connsiteY103" fmla="*/ 57298 h 2330613"/>
                <a:gd name="connsiteX104" fmla="*/ 5740400 w 8051800"/>
                <a:gd name="connsiteY104" fmla="*/ 50948 h 2330613"/>
                <a:gd name="connsiteX105" fmla="*/ 5645150 w 8051800"/>
                <a:gd name="connsiteY105" fmla="*/ 44598 h 2330613"/>
                <a:gd name="connsiteX106" fmla="*/ 5568950 w 8051800"/>
                <a:gd name="connsiteY106" fmla="*/ 38248 h 2330613"/>
                <a:gd name="connsiteX107" fmla="*/ 5473700 w 8051800"/>
                <a:gd name="connsiteY107" fmla="*/ 31898 h 2330613"/>
                <a:gd name="connsiteX108" fmla="*/ 5422900 w 8051800"/>
                <a:gd name="connsiteY108" fmla="*/ 25548 h 2330613"/>
                <a:gd name="connsiteX109" fmla="*/ 5321300 w 8051800"/>
                <a:gd name="connsiteY109" fmla="*/ 19198 h 2330613"/>
                <a:gd name="connsiteX110" fmla="*/ 4800600 w 8051800"/>
                <a:gd name="connsiteY110" fmla="*/ 19198 h 2330613"/>
                <a:gd name="connsiteX111" fmla="*/ 4622800 w 8051800"/>
                <a:gd name="connsiteY111" fmla="*/ 25548 h 2330613"/>
                <a:gd name="connsiteX112" fmla="*/ 4375150 w 8051800"/>
                <a:gd name="connsiteY112" fmla="*/ 44598 h 2330613"/>
                <a:gd name="connsiteX113" fmla="*/ 4286250 w 8051800"/>
                <a:gd name="connsiteY113" fmla="*/ 50948 h 2330613"/>
                <a:gd name="connsiteX114" fmla="*/ 4254500 w 8051800"/>
                <a:gd name="connsiteY114" fmla="*/ 57298 h 2330613"/>
                <a:gd name="connsiteX115" fmla="*/ 4089400 w 8051800"/>
                <a:gd name="connsiteY115" fmla="*/ 69998 h 2330613"/>
                <a:gd name="connsiteX116" fmla="*/ 4064000 w 8051800"/>
                <a:gd name="connsiteY116" fmla="*/ 76348 h 2330613"/>
                <a:gd name="connsiteX117" fmla="*/ 3771900 w 8051800"/>
                <a:gd name="connsiteY117" fmla="*/ 101748 h 2330613"/>
                <a:gd name="connsiteX118" fmla="*/ 3644900 w 8051800"/>
                <a:gd name="connsiteY118" fmla="*/ 114448 h 2330613"/>
                <a:gd name="connsiteX119" fmla="*/ 2571750 w 8051800"/>
                <a:gd name="connsiteY119" fmla="*/ 114448 h 2330613"/>
                <a:gd name="connsiteX120" fmla="*/ 2463800 w 8051800"/>
                <a:gd name="connsiteY120" fmla="*/ 120798 h 2330613"/>
                <a:gd name="connsiteX121" fmla="*/ 2216150 w 8051800"/>
                <a:gd name="connsiteY121" fmla="*/ 133498 h 2330613"/>
                <a:gd name="connsiteX122" fmla="*/ 2095500 w 8051800"/>
                <a:gd name="connsiteY122" fmla="*/ 146198 h 2330613"/>
                <a:gd name="connsiteX123" fmla="*/ 1809750 w 8051800"/>
                <a:gd name="connsiteY123" fmla="*/ 165248 h 2330613"/>
                <a:gd name="connsiteX124" fmla="*/ 1676400 w 8051800"/>
                <a:gd name="connsiteY124" fmla="*/ 177948 h 2330613"/>
                <a:gd name="connsiteX125" fmla="*/ 1543050 w 8051800"/>
                <a:gd name="connsiteY125" fmla="*/ 184298 h 2330613"/>
                <a:gd name="connsiteX126" fmla="*/ 1244600 w 8051800"/>
                <a:gd name="connsiteY126" fmla="*/ 177948 h 2330613"/>
                <a:gd name="connsiteX127" fmla="*/ 1162050 w 8051800"/>
                <a:gd name="connsiteY127" fmla="*/ 171598 h 2330613"/>
                <a:gd name="connsiteX128" fmla="*/ 1016000 w 8051800"/>
                <a:gd name="connsiteY128" fmla="*/ 165248 h 2330613"/>
                <a:gd name="connsiteX129" fmla="*/ 590550 w 8051800"/>
                <a:gd name="connsiteY129" fmla="*/ 171598 h 2330613"/>
                <a:gd name="connsiteX130" fmla="*/ 482600 w 8051800"/>
                <a:gd name="connsiteY130" fmla="*/ 177948 h 2330613"/>
                <a:gd name="connsiteX131" fmla="*/ 387350 w 8051800"/>
                <a:gd name="connsiteY131" fmla="*/ 196998 h 2330613"/>
                <a:gd name="connsiteX132" fmla="*/ 349250 w 8051800"/>
                <a:gd name="connsiteY132" fmla="*/ 203348 h 2330613"/>
                <a:gd name="connsiteX133" fmla="*/ 304800 w 8051800"/>
                <a:gd name="connsiteY133" fmla="*/ 222398 h 2330613"/>
                <a:gd name="connsiteX134" fmla="*/ 260350 w 8051800"/>
                <a:gd name="connsiteY134" fmla="*/ 235098 h 2330613"/>
                <a:gd name="connsiteX135" fmla="*/ 241300 w 8051800"/>
                <a:gd name="connsiteY135" fmla="*/ 247798 h 2330613"/>
                <a:gd name="connsiteX136" fmla="*/ 215900 w 8051800"/>
                <a:gd name="connsiteY136" fmla="*/ 260498 h 2330613"/>
                <a:gd name="connsiteX137" fmla="*/ 158750 w 8051800"/>
                <a:gd name="connsiteY137" fmla="*/ 292248 h 2330613"/>
                <a:gd name="connsiteX138" fmla="*/ 127000 w 8051800"/>
                <a:gd name="connsiteY138" fmla="*/ 330348 h 2330613"/>
                <a:gd name="connsiteX139" fmla="*/ 95250 w 8051800"/>
                <a:gd name="connsiteY139" fmla="*/ 374798 h 2330613"/>
                <a:gd name="connsiteX140" fmla="*/ 76200 w 8051800"/>
                <a:gd name="connsiteY140" fmla="*/ 419248 h 2330613"/>
                <a:gd name="connsiteX141" fmla="*/ 69850 w 8051800"/>
                <a:gd name="connsiteY141" fmla="*/ 457348 h 2330613"/>
                <a:gd name="connsiteX142" fmla="*/ 57150 w 8051800"/>
                <a:gd name="connsiteY142" fmla="*/ 482748 h 2330613"/>
                <a:gd name="connsiteX143" fmla="*/ 38100 w 8051800"/>
                <a:gd name="connsiteY143" fmla="*/ 628798 h 2330613"/>
                <a:gd name="connsiteX144" fmla="*/ 31750 w 8051800"/>
                <a:gd name="connsiteY144" fmla="*/ 660548 h 2330613"/>
                <a:gd name="connsiteX145" fmla="*/ 25400 w 8051800"/>
                <a:gd name="connsiteY145" fmla="*/ 704998 h 2330613"/>
                <a:gd name="connsiteX146" fmla="*/ 19050 w 8051800"/>
                <a:gd name="connsiteY146" fmla="*/ 730398 h 2330613"/>
                <a:gd name="connsiteX147" fmla="*/ 0 w 8051800"/>
                <a:gd name="connsiteY147" fmla="*/ 812948 h 2330613"/>
                <a:gd name="connsiteX148" fmla="*/ 6350 w 8051800"/>
                <a:gd name="connsiteY148" fmla="*/ 1257448 h 2330613"/>
                <a:gd name="connsiteX149" fmla="*/ 12700 w 8051800"/>
                <a:gd name="connsiteY149" fmla="*/ 1282848 h 2330613"/>
                <a:gd name="connsiteX150" fmla="*/ 19050 w 8051800"/>
                <a:gd name="connsiteY150" fmla="*/ 1638448 h 2330613"/>
                <a:gd name="connsiteX151" fmla="*/ 25400 w 8051800"/>
                <a:gd name="connsiteY151" fmla="*/ 1676548 h 2330613"/>
                <a:gd name="connsiteX152" fmla="*/ 38100 w 8051800"/>
                <a:gd name="connsiteY152" fmla="*/ 1727348 h 2330613"/>
                <a:gd name="connsiteX153" fmla="*/ 44450 w 8051800"/>
                <a:gd name="connsiteY153" fmla="*/ 1803548 h 2330613"/>
                <a:gd name="connsiteX154" fmla="*/ 50800 w 8051800"/>
                <a:gd name="connsiteY154" fmla="*/ 1822598 h 2330613"/>
                <a:gd name="connsiteX155" fmla="*/ 63500 w 8051800"/>
                <a:gd name="connsiteY155" fmla="*/ 1873398 h 2330613"/>
                <a:gd name="connsiteX156" fmla="*/ 76200 w 8051800"/>
                <a:gd name="connsiteY156" fmla="*/ 1930548 h 2330613"/>
                <a:gd name="connsiteX157" fmla="*/ 88900 w 8051800"/>
                <a:gd name="connsiteY157" fmla="*/ 1955948 h 2330613"/>
                <a:gd name="connsiteX158" fmla="*/ 120650 w 8051800"/>
                <a:gd name="connsiteY158" fmla="*/ 2057548 h 2330613"/>
                <a:gd name="connsiteX159" fmla="*/ 139700 w 8051800"/>
                <a:gd name="connsiteY159" fmla="*/ 2089298 h 2330613"/>
                <a:gd name="connsiteX160" fmla="*/ 146050 w 8051800"/>
                <a:gd name="connsiteY160" fmla="*/ 2108348 h 2330613"/>
                <a:gd name="connsiteX161" fmla="*/ 158750 w 8051800"/>
                <a:gd name="connsiteY161" fmla="*/ 2127398 h 2330613"/>
                <a:gd name="connsiteX162" fmla="*/ 177800 w 8051800"/>
                <a:gd name="connsiteY162" fmla="*/ 2165498 h 2330613"/>
                <a:gd name="connsiteX163" fmla="*/ 196850 w 8051800"/>
                <a:gd name="connsiteY163" fmla="*/ 2248048 h 2330613"/>
                <a:gd name="connsiteX164" fmla="*/ 209550 w 8051800"/>
                <a:gd name="connsiteY164" fmla="*/ 2267098 h 2330613"/>
                <a:gd name="connsiteX165" fmla="*/ 215900 w 8051800"/>
                <a:gd name="connsiteY165" fmla="*/ 2286148 h 2330613"/>
                <a:gd name="connsiteX166" fmla="*/ 234950 w 8051800"/>
                <a:gd name="connsiteY166" fmla="*/ 2298848 h 2330613"/>
                <a:gd name="connsiteX167" fmla="*/ 254000 w 8051800"/>
                <a:gd name="connsiteY16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435600 w 8051800"/>
                <a:gd name="connsiteY11" fmla="*/ 1771798 h 2330613"/>
                <a:gd name="connsiteX12" fmla="*/ 5480050 w 8051800"/>
                <a:gd name="connsiteY12" fmla="*/ 1765448 h 2330613"/>
                <a:gd name="connsiteX13" fmla="*/ 5556250 w 8051800"/>
                <a:gd name="connsiteY13" fmla="*/ 1746398 h 2330613"/>
                <a:gd name="connsiteX14" fmla="*/ 5581650 w 8051800"/>
                <a:gd name="connsiteY14" fmla="*/ 1740048 h 2330613"/>
                <a:gd name="connsiteX15" fmla="*/ 5619750 w 8051800"/>
                <a:gd name="connsiteY15" fmla="*/ 1733698 h 2330613"/>
                <a:gd name="connsiteX16" fmla="*/ 5676900 w 8051800"/>
                <a:gd name="connsiteY16" fmla="*/ 1714648 h 2330613"/>
                <a:gd name="connsiteX17" fmla="*/ 5708650 w 8051800"/>
                <a:gd name="connsiteY17" fmla="*/ 1701948 h 2330613"/>
                <a:gd name="connsiteX18" fmla="*/ 5734050 w 8051800"/>
                <a:gd name="connsiteY18" fmla="*/ 1695598 h 2330613"/>
                <a:gd name="connsiteX19" fmla="*/ 5803900 w 8051800"/>
                <a:gd name="connsiteY19" fmla="*/ 1682898 h 2330613"/>
                <a:gd name="connsiteX20" fmla="*/ 5854700 w 8051800"/>
                <a:gd name="connsiteY20" fmla="*/ 1657498 h 2330613"/>
                <a:gd name="connsiteX21" fmla="*/ 5911850 w 8051800"/>
                <a:gd name="connsiteY21" fmla="*/ 1638448 h 2330613"/>
                <a:gd name="connsiteX22" fmla="*/ 5930900 w 8051800"/>
                <a:gd name="connsiteY22" fmla="*/ 1632098 h 2330613"/>
                <a:gd name="connsiteX23" fmla="*/ 5969000 w 8051800"/>
                <a:gd name="connsiteY23" fmla="*/ 1613048 h 2330613"/>
                <a:gd name="connsiteX24" fmla="*/ 5994400 w 8051800"/>
                <a:gd name="connsiteY24" fmla="*/ 1606698 h 2330613"/>
                <a:gd name="connsiteX25" fmla="*/ 6026150 w 8051800"/>
                <a:gd name="connsiteY25" fmla="*/ 1593998 h 2330613"/>
                <a:gd name="connsiteX26" fmla="*/ 6064250 w 8051800"/>
                <a:gd name="connsiteY26" fmla="*/ 1581298 h 2330613"/>
                <a:gd name="connsiteX27" fmla="*/ 6096000 w 8051800"/>
                <a:gd name="connsiteY27" fmla="*/ 1568598 h 2330613"/>
                <a:gd name="connsiteX28" fmla="*/ 6127750 w 8051800"/>
                <a:gd name="connsiteY28" fmla="*/ 1562248 h 2330613"/>
                <a:gd name="connsiteX29" fmla="*/ 6184900 w 8051800"/>
                <a:gd name="connsiteY29" fmla="*/ 1536848 h 2330613"/>
                <a:gd name="connsiteX30" fmla="*/ 6210300 w 8051800"/>
                <a:gd name="connsiteY30" fmla="*/ 1530498 h 2330613"/>
                <a:gd name="connsiteX31" fmla="*/ 6292850 w 8051800"/>
                <a:gd name="connsiteY31" fmla="*/ 1505098 h 2330613"/>
                <a:gd name="connsiteX32" fmla="*/ 6318250 w 8051800"/>
                <a:gd name="connsiteY32" fmla="*/ 1492398 h 2330613"/>
                <a:gd name="connsiteX33" fmla="*/ 6369050 w 8051800"/>
                <a:gd name="connsiteY33" fmla="*/ 1473348 h 2330613"/>
                <a:gd name="connsiteX34" fmla="*/ 6413500 w 8051800"/>
                <a:gd name="connsiteY34" fmla="*/ 1447948 h 2330613"/>
                <a:gd name="connsiteX35" fmla="*/ 6464300 w 8051800"/>
                <a:gd name="connsiteY35" fmla="*/ 1422548 h 2330613"/>
                <a:gd name="connsiteX36" fmla="*/ 6483350 w 8051800"/>
                <a:gd name="connsiteY36" fmla="*/ 1409848 h 2330613"/>
                <a:gd name="connsiteX37" fmla="*/ 6521450 w 8051800"/>
                <a:gd name="connsiteY37" fmla="*/ 1397148 h 2330613"/>
                <a:gd name="connsiteX38" fmla="*/ 6565900 w 8051800"/>
                <a:gd name="connsiteY38" fmla="*/ 1365398 h 2330613"/>
                <a:gd name="connsiteX39" fmla="*/ 6610350 w 8051800"/>
                <a:gd name="connsiteY39" fmla="*/ 1346348 h 2330613"/>
                <a:gd name="connsiteX40" fmla="*/ 6635750 w 8051800"/>
                <a:gd name="connsiteY40" fmla="*/ 1327298 h 2330613"/>
                <a:gd name="connsiteX41" fmla="*/ 6654800 w 8051800"/>
                <a:gd name="connsiteY41" fmla="*/ 1320948 h 2330613"/>
                <a:gd name="connsiteX42" fmla="*/ 6699250 w 8051800"/>
                <a:gd name="connsiteY42" fmla="*/ 1295548 h 2330613"/>
                <a:gd name="connsiteX43" fmla="*/ 6743700 w 8051800"/>
                <a:gd name="connsiteY43" fmla="*/ 1263798 h 2330613"/>
                <a:gd name="connsiteX44" fmla="*/ 6807200 w 8051800"/>
                <a:gd name="connsiteY44" fmla="*/ 1232048 h 2330613"/>
                <a:gd name="connsiteX45" fmla="*/ 6838950 w 8051800"/>
                <a:gd name="connsiteY45" fmla="*/ 1219348 h 2330613"/>
                <a:gd name="connsiteX46" fmla="*/ 6864350 w 8051800"/>
                <a:gd name="connsiteY46" fmla="*/ 1200298 h 2330613"/>
                <a:gd name="connsiteX47" fmla="*/ 6902450 w 8051800"/>
                <a:gd name="connsiteY47" fmla="*/ 1187598 h 2330613"/>
                <a:gd name="connsiteX48" fmla="*/ 6934200 w 8051800"/>
                <a:gd name="connsiteY48" fmla="*/ 1168548 h 2330613"/>
                <a:gd name="connsiteX49" fmla="*/ 6959600 w 8051800"/>
                <a:gd name="connsiteY49" fmla="*/ 1149498 h 2330613"/>
                <a:gd name="connsiteX50" fmla="*/ 6991350 w 8051800"/>
                <a:gd name="connsiteY50" fmla="*/ 1136798 h 2330613"/>
                <a:gd name="connsiteX51" fmla="*/ 7016750 w 8051800"/>
                <a:gd name="connsiteY51" fmla="*/ 1124098 h 2330613"/>
                <a:gd name="connsiteX52" fmla="*/ 7048500 w 8051800"/>
                <a:gd name="connsiteY52" fmla="*/ 1111398 h 2330613"/>
                <a:gd name="connsiteX53" fmla="*/ 7099300 w 8051800"/>
                <a:gd name="connsiteY53" fmla="*/ 1085998 h 2330613"/>
                <a:gd name="connsiteX54" fmla="*/ 7137400 w 8051800"/>
                <a:gd name="connsiteY54" fmla="*/ 1066948 h 2330613"/>
                <a:gd name="connsiteX55" fmla="*/ 7169150 w 8051800"/>
                <a:gd name="connsiteY55" fmla="*/ 1041548 h 2330613"/>
                <a:gd name="connsiteX56" fmla="*/ 7188200 w 8051800"/>
                <a:gd name="connsiteY56" fmla="*/ 1035198 h 2330613"/>
                <a:gd name="connsiteX57" fmla="*/ 7213600 w 8051800"/>
                <a:gd name="connsiteY57" fmla="*/ 1016148 h 2330613"/>
                <a:gd name="connsiteX58" fmla="*/ 7239000 w 8051800"/>
                <a:gd name="connsiteY58" fmla="*/ 1003448 h 2330613"/>
                <a:gd name="connsiteX59" fmla="*/ 7264400 w 8051800"/>
                <a:gd name="connsiteY59" fmla="*/ 984398 h 2330613"/>
                <a:gd name="connsiteX60" fmla="*/ 7289800 w 8051800"/>
                <a:gd name="connsiteY60" fmla="*/ 971698 h 2330613"/>
                <a:gd name="connsiteX61" fmla="*/ 7353300 w 8051800"/>
                <a:gd name="connsiteY61" fmla="*/ 933598 h 2330613"/>
                <a:gd name="connsiteX62" fmla="*/ 7378700 w 8051800"/>
                <a:gd name="connsiteY62" fmla="*/ 920898 h 2330613"/>
                <a:gd name="connsiteX63" fmla="*/ 7423150 w 8051800"/>
                <a:gd name="connsiteY63" fmla="*/ 889148 h 2330613"/>
                <a:gd name="connsiteX64" fmla="*/ 7454900 w 8051800"/>
                <a:gd name="connsiteY64" fmla="*/ 870098 h 2330613"/>
                <a:gd name="connsiteX65" fmla="*/ 7493000 w 8051800"/>
                <a:gd name="connsiteY65" fmla="*/ 844698 h 2330613"/>
                <a:gd name="connsiteX66" fmla="*/ 7512050 w 8051800"/>
                <a:gd name="connsiteY66" fmla="*/ 831998 h 2330613"/>
                <a:gd name="connsiteX67" fmla="*/ 7537450 w 8051800"/>
                <a:gd name="connsiteY67" fmla="*/ 819298 h 2330613"/>
                <a:gd name="connsiteX68" fmla="*/ 7569200 w 8051800"/>
                <a:gd name="connsiteY68" fmla="*/ 793898 h 2330613"/>
                <a:gd name="connsiteX69" fmla="*/ 7588250 w 8051800"/>
                <a:gd name="connsiteY69" fmla="*/ 781198 h 2330613"/>
                <a:gd name="connsiteX70" fmla="*/ 7613650 w 8051800"/>
                <a:gd name="connsiteY70" fmla="*/ 762148 h 2330613"/>
                <a:gd name="connsiteX71" fmla="*/ 7639050 w 8051800"/>
                <a:gd name="connsiteY71" fmla="*/ 749448 h 2330613"/>
                <a:gd name="connsiteX72" fmla="*/ 7715250 w 8051800"/>
                <a:gd name="connsiteY72" fmla="*/ 679598 h 2330613"/>
                <a:gd name="connsiteX73" fmla="*/ 7747000 w 8051800"/>
                <a:gd name="connsiteY73" fmla="*/ 647848 h 2330613"/>
                <a:gd name="connsiteX74" fmla="*/ 7791450 w 8051800"/>
                <a:gd name="connsiteY74" fmla="*/ 609748 h 2330613"/>
                <a:gd name="connsiteX75" fmla="*/ 7804150 w 8051800"/>
                <a:gd name="connsiteY75" fmla="*/ 590698 h 2330613"/>
                <a:gd name="connsiteX76" fmla="*/ 7823200 w 8051800"/>
                <a:gd name="connsiteY76" fmla="*/ 577998 h 2330613"/>
                <a:gd name="connsiteX77" fmla="*/ 7842250 w 8051800"/>
                <a:gd name="connsiteY77" fmla="*/ 558948 h 2330613"/>
                <a:gd name="connsiteX78" fmla="*/ 7899400 w 8051800"/>
                <a:gd name="connsiteY78" fmla="*/ 508148 h 2330613"/>
                <a:gd name="connsiteX79" fmla="*/ 7912100 w 8051800"/>
                <a:gd name="connsiteY79" fmla="*/ 489098 h 2330613"/>
                <a:gd name="connsiteX80" fmla="*/ 7950200 w 8051800"/>
                <a:gd name="connsiteY80" fmla="*/ 463698 h 2330613"/>
                <a:gd name="connsiteX81" fmla="*/ 7975600 w 8051800"/>
                <a:gd name="connsiteY81" fmla="*/ 425598 h 2330613"/>
                <a:gd name="connsiteX82" fmla="*/ 7988300 w 8051800"/>
                <a:gd name="connsiteY82" fmla="*/ 406548 h 2330613"/>
                <a:gd name="connsiteX83" fmla="*/ 8007350 w 8051800"/>
                <a:gd name="connsiteY83" fmla="*/ 387498 h 2330613"/>
                <a:gd name="connsiteX84" fmla="*/ 8026400 w 8051800"/>
                <a:gd name="connsiteY84" fmla="*/ 349398 h 2330613"/>
                <a:gd name="connsiteX85" fmla="*/ 8045450 w 8051800"/>
                <a:gd name="connsiteY85" fmla="*/ 285898 h 2330613"/>
                <a:gd name="connsiteX86" fmla="*/ 8051800 w 8051800"/>
                <a:gd name="connsiteY86" fmla="*/ 247798 h 2330613"/>
                <a:gd name="connsiteX87" fmla="*/ 8045450 w 8051800"/>
                <a:gd name="connsiteY87" fmla="*/ 190648 h 2330613"/>
                <a:gd name="connsiteX88" fmla="*/ 8039100 w 8051800"/>
                <a:gd name="connsiteY88" fmla="*/ 171598 h 2330613"/>
                <a:gd name="connsiteX89" fmla="*/ 7994650 w 8051800"/>
                <a:gd name="connsiteY89" fmla="*/ 146198 h 2330613"/>
                <a:gd name="connsiteX90" fmla="*/ 7962900 w 8051800"/>
                <a:gd name="connsiteY90" fmla="*/ 133498 h 2330613"/>
                <a:gd name="connsiteX91" fmla="*/ 7943850 w 8051800"/>
                <a:gd name="connsiteY91" fmla="*/ 127148 h 2330613"/>
                <a:gd name="connsiteX92" fmla="*/ 7740650 w 8051800"/>
                <a:gd name="connsiteY92" fmla="*/ 108098 h 2330613"/>
                <a:gd name="connsiteX93" fmla="*/ 7315200 w 8051800"/>
                <a:gd name="connsiteY93" fmla="*/ 95398 h 2330613"/>
                <a:gd name="connsiteX94" fmla="*/ 7251700 w 8051800"/>
                <a:gd name="connsiteY94" fmla="*/ 89048 h 2330613"/>
                <a:gd name="connsiteX95" fmla="*/ 7105650 w 8051800"/>
                <a:gd name="connsiteY95" fmla="*/ 76348 h 2330613"/>
                <a:gd name="connsiteX96" fmla="*/ 6946900 w 8051800"/>
                <a:gd name="connsiteY96" fmla="*/ 82698 h 2330613"/>
                <a:gd name="connsiteX97" fmla="*/ 6597650 w 8051800"/>
                <a:gd name="connsiteY97" fmla="*/ 69998 h 2330613"/>
                <a:gd name="connsiteX98" fmla="*/ 6413500 w 8051800"/>
                <a:gd name="connsiteY98" fmla="*/ 57298 h 2330613"/>
                <a:gd name="connsiteX99" fmla="*/ 6083300 w 8051800"/>
                <a:gd name="connsiteY99" fmla="*/ 76348 h 2330613"/>
                <a:gd name="connsiteX100" fmla="*/ 5886450 w 8051800"/>
                <a:gd name="connsiteY100" fmla="*/ 69998 h 2330613"/>
                <a:gd name="connsiteX101" fmla="*/ 5810250 w 8051800"/>
                <a:gd name="connsiteY101" fmla="*/ 63648 h 2330613"/>
                <a:gd name="connsiteX102" fmla="*/ 5784850 w 8051800"/>
                <a:gd name="connsiteY102" fmla="*/ 57298 h 2330613"/>
                <a:gd name="connsiteX103" fmla="*/ 5740400 w 8051800"/>
                <a:gd name="connsiteY103" fmla="*/ 50948 h 2330613"/>
                <a:gd name="connsiteX104" fmla="*/ 5645150 w 8051800"/>
                <a:gd name="connsiteY104" fmla="*/ 44598 h 2330613"/>
                <a:gd name="connsiteX105" fmla="*/ 5568950 w 8051800"/>
                <a:gd name="connsiteY105" fmla="*/ 38248 h 2330613"/>
                <a:gd name="connsiteX106" fmla="*/ 5473700 w 8051800"/>
                <a:gd name="connsiteY106" fmla="*/ 31898 h 2330613"/>
                <a:gd name="connsiteX107" fmla="*/ 5422900 w 8051800"/>
                <a:gd name="connsiteY107" fmla="*/ 25548 h 2330613"/>
                <a:gd name="connsiteX108" fmla="*/ 5321300 w 8051800"/>
                <a:gd name="connsiteY108" fmla="*/ 19198 h 2330613"/>
                <a:gd name="connsiteX109" fmla="*/ 4800600 w 8051800"/>
                <a:gd name="connsiteY109" fmla="*/ 19198 h 2330613"/>
                <a:gd name="connsiteX110" fmla="*/ 4622800 w 8051800"/>
                <a:gd name="connsiteY110" fmla="*/ 25548 h 2330613"/>
                <a:gd name="connsiteX111" fmla="*/ 4375150 w 8051800"/>
                <a:gd name="connsiteY111" fmla="*/ 44598 h 2330613"/>
                <a:gd name="connsiteX112" fmla="*/ 4286250 w 8051800"/>
                <a:gd name="connsiteY112" fmla="*/ 50948 h 2330613"/>
                <a:gd name="connsiteX113" fmla="*/ 4254500 w 8051800"/>
                <a:gd name="connsiteY113" fmla="*/ 57298 h 2330613"/>
                <a:gd name="connsiteX114" fmla="*/ 4089400 w 8051800"/>
                <a:gd name="connsiteY114" fmla="*/ 69998 h 2330613"/>
                <a:gd name="connsiteX115" fmla="*/ 4064000 w 8051800"/>
                <a:gd name="connsiteY115" fmla="*/ 76348 h 2330613"/>
                <a:gd name="connsiteX116" fmla="*/ 3771900 w 8051800"/>
                <a:gd name="connsiteY116" fmla="*/ 101748 h 2330613"/>
                <a:gd name="connsiteX117" fmla="*/ 3644900 w 8051800"/>
                <a:gd name="connsiteY117" fmla="*/ 114448 h 2330613"/>
                <a:gd name="connsiteX118" fmla="*/ 2571750 w 8051800"/>
                <a:gd name="connsiteY118" fmla="*/ 114448 h 2330613"/>
                <a:gd name="connsiteX119" fmla="*/ 2463800 w 8051800"/>
                <a:gd name="connsiteY119" fmla="*/ 120798 h 2330613"/>
                <a:gd name="connsiteX120" fmla="*/ 2216150 w 8051800"/>
                <a:gd name="connsiteY120" fmla="*/ 133498 h 2330613"/>
                <a:gd name="connsiteX121" fmla="*/ 2095500 w 8051800"/>
                <a:gd name="connsiteY121" fmla="*/ 146198 h 2330613"/>
                <a:gd name="connsiteX122" fmla="*/ 1809750 w 8051800"/>
                <a:gd name="connsiteY122" fmla="*/ 165248 h 2330613"/>
                <a:gd name="connsiteX123" fmla="*/ 1676400 w 8051800"/>
                <a:gd name="connsiteY123" fmla="*/ 177948 h 2330613"/>
                <a:gd name="connsiteX124" fmla="*/ 1543050 w 8051800"/>
                <a:gd name="connsiteY124" fmla="*/ 184298 h 2330613"/>
                <a:gd name="connsiteX125" fmla="*/ 1244600 w 8051800"/>
                <a:gd name="connsiteY125" fmla="*/ 177948 h 2330613"/>
                <a:gd name="connsiteX126" fmla="*/ 1162050 w 8051800"/>
                <a:gd name="connsiteY126" fmla="*/ 171598 h 2330613"/>
                <a:gd name="connsiteX127" fmla="*/ 1016000 w 8051800"/>
                <a:gd name="connsiteY127" fmla="*/ 165248 h 2330613"/>
                <a:gd name="connsiteX128" fmla="*/ 590550 w 8051800"/>
                <a:gd name="connsiteY128" fmla="*/ 171598 h 2330613"/>
                <a:gd name="connsiteX129" fmla="*/ 482600 w 8051800"/>
                <a:gd name="connsiteY129" fmla="*/ 177948 h 2330613"/>
                <a:gd name="connsiteX130" fmla="*/ 387350 w 8051800"/>
                <a:gd name="connsiteY130" fmla="*/ 196998 h 2330613"/>
                <a:gd name="connsiteX131" fmla="*/ 349250 w 8051800"/>
                <a:gd name="connsiteY131" fmla="*/ 203348 h 2330613"/>
                <a:gd name="connsiteX132" fmla="*/ 304800 w 8051800"/>
                <a:gd name="connsiteY132" fmla="*/ 222398 h 2330613"/>
                <a:gd name="connsiteX133" fmla="*/ 260350 w 8051800"/>
                <a:gd name="connsiteY133" fmla="*/ 235098 h 2330613"/>
                <a:gd name="connsiteX134" fmla="*/ 241300 w 8051800"/>
                <a:gd name="connsiteY134" fmla="*/ 247798 h 2330613"/>
                <a:gd name="connsiteX135" fmla="*/ 215900 w 8051800"/>
                <a:gd name="connsiteY135" fmla="*/ 260498 h 2330613"/>
                <a:gd name="connsiteX136" fmla="*/ 158750 w 8051800"/>
                <a:gd name="connsiteY136" fmla="*/ 292248 h 2330613"/>
                <a:gd name="connsiteX137" fmla="*/ 127000 w 8051800"/>
                <a:gd name="connsiteY137" fmla="*/ 330348 h 2330613"/>
                <a:gd name="connsiteX138" fmla="*/ 95250 w 8051800"/>
                <a:gd name="connsiteY138" fmla="*/ 374798 h 2330613"/>
                <a:gd name="connsiteX139" fmla="*/ 76200 w 8051800"/>
                <a:gd name="connsiteY139" fmla="*/ 419248 h 2330613"/>
                <a:gd name="connsiteX140" fmla="*/ 69850 w 8051800"/>
                <a:gd name="connsiteY140" fmla="*/ 457348 h 2330613"/>
                <a:gd name="connsiteX141" fmla="*/ 57150 w 8051800"/>
                <a:gd name="connsiteY141" fmla="*/ 482748 h 2330613"/>
                <a:gd name="connsiteX142" fmla="*/ 38100 w 8051800"/>
                <a:gd name="connsiteY142" fmla="*/ 628798 h 2330613"/>
                <a:gd name="connsiteX143" fmla="*/ 31750 w 8051800"/>
                <a:gd name="connsiteY143" fmla="*/ 660548 h 2330613"/>
                <a:gd name="connsiteX144" fmla="*/ 25400 w 8051800"/>
                <a:gd name="connsiteY144" fmla="*/ 704998 h 2330613"/>
                <a:gd name="connsiteX145" fmla="*/ 19050 w 8051800"/>
                <a:gd name="connsiteY145" fmla="*/ 730398 h 2330613"/>
                <a:gd name="connsiteX146" fmla="*/ 0 w 8051800"/>
                <a:gd name="connsiteY146" fmla="*/ 812948 h 2330613"/>
                <a:gd name="connsiteX147" fmla="*/ 6350 w 8051800"/>
                <a:gd name="connsiteY147" fmla="*/ 1257448 h 2330613"/>
                <a:gd name="connsiteX148" fmla="*/ 12700 w 8051800"/>
                <a:gd name="connsiteY148" fmla="*/ 1282848 h 2330613"/>
                <a:gd name="connsiteX149" fmla="*/ 19050 w 8051800"/>
                <a:gd name="connsiteY149" fmla="*/ 1638448 h 2330613"/>
                <a:gd name="connsiteX150" fmla="*/ 25400 w 8051800"/>
                <a:gd name="connsiteY150" fmla="*/ 1676548 h 2330613"/>
                <a:gd name="connsiteX151" fmla="*/ 38100 w 8051800"/>
                <a:gd name="connsiteY151" fmla="*/ 1727348 h 2330613"/>
                <a:gd name="connsiteX152" fmla="*/ 44450 w 8051800"/>
                <a:gd name="connsiteY152" fmla="*/ 1803548 h 2330613"/>
                <a:gd name="connsiteX153" fmla="*/ 50800 w 8051800"/>
                <a:gd name="connsiteY153" fmla="*/ 1822598 h 2330613"/>
                <a:gd name="connsiteX154" fmla="*/ 63500 w 8051800"/>
                <a:gd name="connsiteY154" fmla="*/ 1873398 h 2330613"/>
                <a:gd name="connsiteX155" fmla="*/ 76200 w 8051800"/>
                <a:gd name="connsiteY155" fmla="*/ 1930548 h 2330613"/>
                <a:gd name="connsiteX156" fmla="*/ 88900 w 8051800"/>
                <a:gd name="connsiteY156" fmla="*/ 1955948 h 2330613"/>
                <a:gd name="connsiteX157" fmla="*/ 120650 w 8051800"/>
                <a:gd name="connsiteY157" fmla="*/ 2057548 h 2330613"/>
                <a:gd name="connsiteX158" fmla="*/ 139700 w 8051800"/>
                <a:gd name="connsiteY158" fmla="*/ 2089298 h 2330613"/>
                <a:gd name="connsiteX159" fmla="*/ 146050 w 8051800"/>
                <a:gd name="connsiteY159" fmla="*/ 2108348 h 2330613"/>
                <a:gd name="connsiteX160" fmla="*/ 158750 w 8051800"/>
                <a:gd name="connsiteY160" fmla="*/ 2127398 h 2330613"/>
                <a:gd name="connsiteX161" fmla="*/ 177800 w 8051800"/>
                <a:gd name="connsiteY161" fmla="*/ 2165498 h 2330613"/>
                <a:gd name="connsiteX162" fmla="*/ 196850 w 8051800"/>
                <a:gd name="connsiteY162" fmla="*/ 2248048 h 2330613"/>
                <a:gd name="connsiteX163" fmla="*/ 209550 w 8051800"/>
                <a:gd name="connsiteY163" fmla="*/ 2267098 h 2330613"/>
                <a:gd name="connsiteX164" fmla="*/ 215900 w 8051800"/>
                <a:gd name="connsiteY164" fmla="*/ 2286148 h 2330613"/>
                <a:gd name="connsiteX165" fmla="*/ 234950 w 8051800"/>
                <a:gd name="connsiteY165" fmla="*/ 2298848 h 2330613"/>
                <a:gd name="connsiteX166" fmla="*/ 254000 w 8051800"/>
                <a:gd name="connsiteY16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480050 w 8051800"/>
                <a:gd name="connsiteY11" fmla="*/ 1765448 h 2330613"/>
                <a:gd name="connsiteX12" fmla="*/ 5556250 w 8051800"/>
                <a:gd name="connsiteY12" fmla="*/ 1746398 h 2330613"/>
                <a:gd name="connsiteX13" fmla="*/ 5581650 w 8051800"/>
                <a:gd name="connsiteY13" fmla="*/ 1740048 h 2330613"/>
                <a:gd name="connsiteX14" fmla="*/ 5619750 w 8051800"/>
                <a:gd name="connsiteY14" fmla="*/ 1733698 h 2330613"/>
                <a:gd name="connsiteX15" fmla="*/ 5676900 w 8051800"/>
                <a:gd name="connsiteY15" fmla="*/ 1714648 h 2330613"/>
                <a:gd name="connsiteX16" fmla="*/ 5708650 w 8051800"/>
                <a:gd name="connsiteY16" fmla="*/ 1701948 h 2330613"/>
                <a:gd name="connsiteX17" fmla="*/ 5734050 w 8051800"/>
                <a:gd name="connsiteY17" fmla="*/ 1695598 h 2330613"/>
                <a:gd name="connsiteX18" fmla="*/ 5803900 w 8051800"/>
                <a:gd name="connsiteY18" fmla="*/ 1682898 h 2330613"/>
                <a:gd name="connsiteX19" fmla="*/ 5854700 w 8051800"/>
                <a:gd name="connsiteY19" fmla="*/ 1657498 h 2330613"/>
                <a:gd name="connsiteX20" fmla="*/ 5911850 w 8051800"/>
                <a:gd name="connsiteY20" fmla="*/ 1638448 h 2330613"/>
                <a:gd name="connsiteX21" fmla="*/ 5930900 w 8051800"/>
                <a:gd name="connsiteY21" fmla="*/ 1632098 h 2330613"/>
                <a:gd name="connsiteX22" fmla="*/ 5969000 w 8051800"/>
                <a:gd name="connsiteY22" fmla="*/ 1613048 h 2330613"/>
                <a:gd name="connsiteX23" fmla="*/ 5994400 w 8051800"/>
                <a:gd name="connsiteY23" fmla="*/ 1606698 h 2330613"/>
                <a:gd name="connsiteX24" fmla="*/ 6026150 w 8051800"/>
                <a:gd name="connsiteY24" fmla="*/ 1593998 h 2330613"/>
                <a:gd name="connsiteX25" fmla="*/ 6064250 w 8051800"/>
                <a:gd name="connsiteY25" fmla="*/ 1581298 h 2330613"/>
                <a:gd name="connsiteX26" fmla="*/ 6096000 w 8051800"/>
                <a:gd name="connsiteY26" fmla="*/ 1568598 h 2330613"/>
                <a:gd name="connsiteX27" fmla="*/ 6127750 w 8051800"/>
                <a:gd name="connsiteY27" fmla="*/ 1562248 h 2330613"/>
                <a:gd name="connsiteX28" fmla="*/ 6184900 w 8051800"/>
                <a:gd name="connsiteY28" fmla="*/ 1536848 h 2330613"/>
                <a:gd name="connsiteX29" fmla="*/ 6210300 w 8051800"/>
                <a:gd name="connsiteY29" fmla="*/ 1530498 h 2330613"/>
                <a:gd name="connsiteX30" fmla="*/ 6292850 w 8051800"/>
                <a:gd name="connsiteY30" fmla="*/ 1505098 h 2330613"/>
                <a:gd name="connsiteX31" fmla="*/ 6318250 w 8051800"/>
                <a:gd name="connsiteY31" fmla="*/ 1492398 h 2330613"/>
                <a:gd name="connsiteX32" fmla="*/ 6369050 w 8051800"/>
                <a:gd name="connsiteY32" fmla="*/ 1473348 h 2330613"/>
                <a:gd name="connsiteX33" fmla="*/ 6413500 w 8051800"/>
                <a:gd name="connsiteY33" fmla="*/ 1447948 h 2330613"/>
                <a:gd name="connsiteX34" fmla="*/ 6464300 w 8051800"/>
                <a:gd name="connsiteY34" fmla="*/ 1422548 h 2330613"/>
                <a:gd name="connsiteX35" fmla="*/ 6483350 w 8051800"/>
                <a:gd name="connsiteY35" fmla="*/ 1409848 h 2330613"/>
                <a:gd name="connsiteX36" fmla="*/ 6521450 w 8051800"/>
                <a:gd name="connsiteY36" fmla="*/ 1397148 h 2330613"/>
                <a:gd name="connsiteX37" fmla="*/ 6565900 w 8051800"/>
                <a:gd name="connsiteY37" fmla="*/ 1365398 h 2330613"/>
                <a:gd name="connsiteX38" fmla="*/ 6610350 w 8051800"/>
                <a:gd name="connsiteY38" fmla="*/ 1346348 h 2330613"/>
                <a:gd name="connsiteX39" fmla="*/ 6635750 w 8051800"/>
                <a:gd name="connsiteY39" fmla="*/ 1327298 h 2330613"/>
                <a:gd name="connsiteX40" fmla="*/ 6654800 w 8051800"/>
                <a:gd name="connsiteY40" fmla="*/ 1320948 h 2330613"/>
                <a:gd name="connsiteX41" fmla="*/ 6699250 w 8051800"/>
                <a:gd name="connsiteY41" fmla="*/ 1295548 h 2330613"/>
                <a:gd name="connsiteX42" fmla="*/ 6743700 w 8051800"/>
                <a:gd name="connsiteY42" fmla="*/ 1263798 h 2330613"/>
                <a:gd name="connsiteX43" fmla="*/ 6807200 w 8051800"/>
                <a:gd name="connsiteY43" fmla="*/ 1232048 h 2330613"/>
                <a:gd name="connsiteX44" fmla="*/ 6838950 w 8051800"/>
                <a:gd name="connsiteY44" fmla="*/ 1219348 h 2330613"/>
                <a:gd name="connsiteX45" fmla="*/ 6864350 w 8051800"/>
                <a:gd name="connsiteY45" fmla="*/ 1200298 h 2330613"/>
                <a:gd name="connsiteX46" fmla="*/ 6902450 w 8051800"/>
                <a:gd name="connsiteY46" fmla="*/ 1187598 h 2330613"/>
                <a:gd name="connsiteX47" fmla="*/ 6934200 w 8051800"/>
                <a:gd name="connsiteY47" fmla="*/ 1168548 h 2330613"/>
                <a:gd name="connsiteX48" fmla="*/ 6959600 w 8051800"/>
                <a:gd name="connsiteY48" fmla="*/ 1149498 h 2330613"/>
                <a:gd name="connsiteX49" fmla="*/ 6991350 w 8051800"/>
                <a:gd name="connsiteY49" fmla="*/ 1136798 h 2330613"/>
                <a:gd name="connsiteX50" fmla="*/ 7016750 w 8051800"/>
                <a:gd name="connsiteY50" fmla="*/ 1124098 h 2330613"/>
                <a:gd name="connsiteX51" fmla="*/ 7048500 w 8051800"/>
                <a:gd name="connsiteY51" fmla="*/ 1111398 h 2330613"/>
                <a:gd name="connsiteX52" fmla="*/ 7099300 w 8051800"/>
                <a:gd name="connsiteY52" fmla="*/ 1085998 h 2330613"/>
                <a:gd name="connsiteX53" fmla="*/ 7137400 w 8051800"/>
                <a:gd name="connsiteY53" fmla="*/ 1066948 h 2330613"/>
                <a:gd name="connsiteX54" fmla="*/ 7169150 w 8051800"/>
                <a:gd name="connsiteY54" fmla="*/ 1041548 h 2330613"/>
                <a:gd name="connsiteX55" fmla="*/ 7188200 w 8051800"/>
                <a:gd name="connsiteY55" fmla="*/ 1035198 h 2330613"/>
                <a:gd name="connsiteX56" fmla="*/ 7213600 w 8051800"/>
                <a:gd name="connsiteY56" fmla="*/ 1016148 h 2330613"/>
                <a:gd name="connsiteX57" fmla="*/ 7239000 w 8051800"/>
                <a:gd name="connsiteY57" fmla="*/ 1003448 h 2330613"/>
                <a:gd name="connsiteX58" fmla="*/ 7264400 w 8051800"/>
                <a:gd name="connsiteY58" fmla="*/ 984398 h 2330613"/>
                <a:gd name="connsiteX59" fmla="*/ 7289800 w 8051800"/>
                <a:gd name="connsiteY59" fmla="*/ 971698 h 2330613"/>
                <a:gd name="connsiteX60" fmla="*/ 7353300 w 8051800"/>
                <a:gd name="connsiteY60" fmla="*/ 933598 h 2330613"/>
                <a:gd name="connsiteX61" fmla="*/ 7378700 w 8051800"/>
                <a:gd name="connsiteY61" fmla="*/ 920898 h 2330613"/>
                <a:gd name="connsiteX62" fmla="*/ 7423150 w 8051800"/>
                <a:gd name="connsiteY62" fmla="*/ 889148 h 2330613"/>
                <a:gd name="connsiteX63" fmla="*/ 7454900 w 8051800"/>
                <a:gd name="connsiteY63" fmla="*/ 870098 h 2330613"/>
                <a:gd name="connsiteX64" fmla="*/ 7493000 w 8051800"/>
                <a:gd name="connsiteY64" fmla="*/ 844698 h 2330613"/>
                <a:gd name="connsiteX65" fmla="*/ 7512050 w 8051800"/>
                <a:gd name="connsiteY65" fmla="*/ 831998 h 2330613"/>
                <a:gd name="connsiteX66" fmla="*/ 7537450 w 8051800"/>
                <a:gd name="connsiteY66" fmla="*/ 819298 h 2330613"/>
                <a:gd name="connsiteX67" fmla="*/ 7569200 w 8051800"/>
                <a:gd name="connsiteY67" fmla="*/ 793898 h 2330613"/>
                <a:gd name="connsiteX68" fmla="*/ 7588250 w 8051800"/>
                <a:gd name="connsiteY68" fmla="*/ 781198 h 2330613"/>
                <a:gd name="connsiteX69" fmla="*/ 7613650 w 8051800"/>
                <a:gd name="connsiteY69" fmla="*/ 762148 h 2330613"/>
                <a:gd name="connsiteX70" fmla="*/ 7639050 w 8051800"/>
                <a:gd name="connsiteY70" fmla="*/ 749448 h 2330613"/>
                <a:gd name="connsiteX71" fmla="*/ 7715250 w 8051800"/>
                <a:gd name="connsiteY71" fmla="*/ 679598 h 2330613"/>
                <a:gd name="connsiteX72" fmla="*/ 7747000 w 8051800"/>
                <a:gd name="connsiteY72" fmla="*/ 647848 h 2330613"/>
                <a:gd name="connsiteX73" fmla="*/ 7791450 w 8051800"/>
                <a:gd name="connsiteY73" fmla="*/ 609748 h 2330613"/>
                <a:gd name="connsiteX74" fmla="*/ 7804150 w 8051800"/>
                <a:gd name="connsiteY74" fmla="*/ 590698 h 2330613"/>
                <a:gd name="connsiteX75" fmla="*/ 7823200 w 8051800"/>
                <a:gd name="connsiteY75" fmla="*/ 577998 h 2330613"/>
                <a:gd name="connsiteX76" fmla="*/ 7842250 w 8051800"/>
                <a:gd name="connsiteY76" fmla="*/ 558948 h 2330613"/>
                <a:gd name="connsiteX77" fmla="*/ 7899400 w 8051800"/>
                <a:gd name="connsiteY77" fmla="*/ 508148 h 2330613"/>
                <a:gd name="connsiteX78" fmla="*/ 7912100 w 8051800"/>
                <a:gd name="connsiteY78" fmla="*/ 489098 h 2330613"/>
                <a:gd name="connsiteX79" fmla="*/ 7950200 w 8051800"/>
                <a:gd name="connsiteY79" fmla="*/ 463698 h 2330613"/>
                <a:gd name="connsiteX80" fmla="*/ 7975600 w 8051800"/>
                <a:gd name="connsiteY80" fmla="*/ 425598 h 2330613"/>
                <a:gd name="connsiteX81" fmla="*/ 7988300 w 8051800"/>
                <a:gd name="connsiteY81" fmla="*/ 406548 h 2330613"/>
                <a:gd name="connsiteX82" fmla="*/ 8007350 w 8051800"/>
                <a:gd name="connsiteY82" fmla="*/ 387498 h 2330613"/>
                <a:gd name="connsiteX83" fmla="*/ 8026400 w 8051800"/>
                <a:gd name="connsiteY83" fmla="*/ 349398 h 2330613"/>
                <a:gd name="connsiteX84" fmla="*/ 8045450 w 8051800"/>
                <a:gd name="connsiteY84" fmla="*/ 285898 h 2330613"/>
                <a:gd name="connsiteX85" fmla="*/ 8051800 w 8051800"/>
                <a:gd name="connsiteY85" fmla="*/ 247798 h 2330613"/>
                <a:gd name="connsiteX86" fmla="*/ 8045450 w 8051800"/>
                <a:gd name="connsiteY86" fmla="*/ 190648 h 2330613"/>
                <a:gd name="connsiteX87" fmla="*/ 8039100 w 8051800"/>
                <a:gd name="connsiteY87" fmla="*/ 171598 h 2330613"/>
                <a:gd name="connsiteX88" fmla="*/ 7994650 w 8051800"/>
                <a:gd name="connsiteY88" fmla="*/ 146198 h 2330613"/>
                <a:gd name="connsiteX89" fmla="*/ 7962900 w 8051800"/>
                <a:gd name="connsiteY89" fmla="*/ 133498 h 2330613"/>
                <a:gd name="connsiteX90" fmla="*/ 7943850 w 8051800"/>
                <a:gd name="connsiteY90" fmla="*/ 127148 h 2330613"/>
                <a:gd name="connsiteX91" fmla="*/ 7740650 w 8051800"/>
                <a:gd name="connsiteY91" fmla="*/ 108098 h 2330613"/>
                <a:gd name="connsiteX92" fmla="*/ 7315200 w 8051800"/>
                <a:gd name="connsiteY92" fmla="*/ 95398 h 2330613"/>
                <a:gd name="connsiteX93" fmla="*/ 7251700 w 8051800"/>
                <a:gd name="connsiteY93" fmla="*/ 89048 h 2330613"/>
                <a:gd name="connsiteX94" fmla="*/ 7105650 w 8051800"/>
                <a:gd name="connsiteY94" fmla="*/ 76348 h 2330613"/>
                <a:gd name="connsiteX95" fmla="*/ 6946900 w 8051800"/>
                <a:gd name="connsiteY95" fmla="*/ 82698 h 2330613"/>
                <a:gd name="connsiteX96" fmla="*/ 6597650 w 8051800"/>
                <a:gd name="connsiteY96" fmla="*/ 69998 h 2330613"/>
                <a:gd name="connsiteX97" fmla="*/ 6413500 w 8051800"/>
                <a:gd name="connsiteY97" fmla="*/ 57298 h 2330613"/>
                <a:gd name="connsiteX98" fmla="*/ 6083300 w 8051800"/>
                <a:gd name="connsiteY98" fmla="*/ 76348 h 2330613"/>
                <a:gd name="connsiteX99" fmla="*/ 5886450 w 8051800"/>
                <a:gd name="connsiteY99" fmla="*/ 69998 h 2330613"/>
                <a:gd name="connsiteX100" fmla="*/ 5810250 w 8051800"/>
                <a:gd name="connsiteY100" fmla="*/ 63648 h 2330613"/>
                <a:gd name="connsiteX101" fmla="*/ 5784850 w 8051800"/>
                <a:gd name="connsiteY101" fmla="*/ 57298 h 2330613"/>
                <a:gd name="connsiteX102" fmla="*/ 5740400 w 8051800"/>
                <a:gd name="connsiteY102" fmla="*/ 50948 h 2330613"/>
                <a:gd name="connsiteX103" fmla="*/ 5645150 w 8051800"/>
                <a:gd name="connsiteY103" fmla="*/ 44598 h 2330613"/>
                <a:gd name="connsiteX104" fmla="*/ 5568950 w 8051800"/>
                <a:gd name="connsiteY104" fmla="*/ 38248 h 2330613"/>
                <a:gd name="connsiteX105" fmla="*/ 5473700 w 8051800"/>
                <a:gd name="connsiteY105" fmla="*/ 31898 h 2330613"/>
                <a:gd name="connsiteX106" fmla="*/ 5422900 w 8051800"/>
                <a:gd name="connsiteY106" fmla="*/ 25548 h 2330613"/>
                <a:gd name="connsiteX107" fmla="*/ 5321300 w 8051800"/>
                <a:gd name="connsiteY107" fmla="*/ 19198 h 2330613"/>
                <a:gd name="connsiteX108" fmla="*/ 4800600 w 8051800"/>
                <a:gd name="connsiteY108" fmla="*/ 19198 h 2330613"/>
                <a:gd name="connsiteX109" fmla="*/ 4622800 w 8051800"/>
                <a:gd name="connsiteY109" fmla="*/ 25548 h 2330613"/>
                <a:gd name="connsiteX110" fmla="*/ 4375150 w 8051800"/>
                <a:gd name="connsiteY110" fmla="*/ 44598 h 2330613"/>
                <a:gd name="connsiteX111" fmla="*/ 4286250 w 8051800"/>
                <a:gd name="connsiteY111" fmla="*/ 50948 h 2330613"/>
                <a:gd name="connsiteX112" fmla="*/ 4254500 w 8051800"/>
                <a:gd name="connsiteY112" fmla="*/ 57298 h 2330613"/>
                <a:gd name="connsiteX113" fmla="*/ 4089400 w 8051800"/>
                <a:gd name="connsiteY113" fmla="*/ 69998 h 2330613"/>
                <a:gd name="connsiteX114" fmla="*/ 4064000 w 8051800"/>
                <a:gd name="connsiteY114" fmla="*/ 76348 h 2330613"/>
                <a:gd name="connsiteX115" fmla="*/ 3771900 w 8051800"/>
                <a:gd name="connsiteY115" fmla="*/ 101748 h 2330613"/>
                <a:gd name="connsiteX116" fmla="*/ 3644900 w 8051800"/>
                <a:gd name="connsiteY116" fmla="*/ 114448 h 2330613"/>
                <a:gd name="connsiteX117" fmla="*/ 2571750 w 8051800"/>
                <a:gd name="connsiteY117" fmla="*/ 114448 h 2330613"/>
                <a:gd name="connsiteX118" fmla="*/ 2463800 w 8051800"/>
                <a:gd name="connsiteY118" fmla="*/ 120798 h 2330613"/>
                <a:gd name="connsiteX119" fmla="*/ 2216150 w 8051800"/>
                <a:gd name="connsiteY119" fmla="*/ 133498 h 2330613"/>
                <a:gd name="connsiteX120" fmla="*/ 2095500 w 8051800"/>
                <a:gd name="connsiteY120" fmla="*/ 146198 h 2330613"/>
                <a:gd name="connsiteX121" fmla="*/ 1809750 w 8051800"/>
                <a:gd name="connsiteY121" fmla="*/ 165248 h 2330613"/>
                <a:gd name="connsiteX122" fmla="*/ 1676400 w 8051800"/>
                <a:gd name="connsiteY122" fmla="*/ 177948 h 2330613"/>
                <a:gd name="connsiteX123" fmla="*/ 1543050 w 8051800"/>
                <a:gd name="connsiteY123" fmla="*/ 184298 h 2330613"/>
                <a:gd name="connsiteX124" fmla="*/ 1244600 w 8051800"/>
                <a:gd name="connsiteY124" fmla="*/ 177948 h 2330613"/>
                <a:gd name="connsiteX125" fmla="*/ 1162050 w 8051800"/>
                <a:gd name="connsiteY125" fmla="*/ 171598 h 2330613"/>
                <a:gd name="connsiteX126" fmla="*/ 1016000 w 8051800"/>
                <a:gd name="connsiteY126" fmla="*/ 165248 h 2330613"/>
                <a:gd name="connsiteX127" fmla="*/ 590550 w 8051800"/>
                <a:gd name="connsiteY127" fmla="*/ 171598 h 2330613"/>
                <a:gd name="connsiteX128" fmla="*/ 482600 w 8051800"/>
                <a:gd name="connsiteY128" fmla="*/ 177948 h 2330613"/>
                <a:gd name="connsiteX129" fmla="*/ 387350 w 8051800"/>
                <a:gd name="connsiteY129" fmla="*/ 196998 h 2330613"/>
                <a:gd name="connsiteX130" fmla="*/ 349250 w 8051800"/>
                <a:gd name="connsiteY130" fmla="*/ 203348 h 2330613"/>
                <a:gd name="connsiteX131" fmla="*/ 304800 w 8051800"/>
                <a:gd name="connsiteY131" fmla="*/ 222398 h 2330613"/>
                <a:gd name="connsiteX132" fmla="*/ 260350 w 8051800"/>
                <a:gd name="connsiteY132" fmla="*/ 235098 h 2330613"/>
                <a:gd name="connsiteX133" fmla="*/ 241300 w 8051800"/>
                <a:gd name="connsiteY133" fmla="*/ 247798 h 2330613"/>
                <a:gd name="connsiteX134" fmla="*/ 215900 w 8051800"/>
                <a:gd name="connsiteY134" fmla="*/ 260498 h 2330613"/>
                <a:gd name="connsiteX135" fmla="*/ 158750 w 8051800"/>
                <a:gd name="connsiteY135" fmla="*/ 292248 h 2330613"/>
                <a:gd name="connsiteX136" fmla="*/ 127000 w 8051800"/>
                <a:gd name="connsiteY136" fmla="*/ 330348 h 2330613"/>
                <a:gd name="connsiteX137" fmla="*/ 95250 w 8051800"/>
                <a:gd name="connsiteY137" fmla="*/ 374798 h 2330613"/>
                <a:gd name="connsiteX138" fmla="*/ 76200 w 8051800"/>
                <a:gd name="connsiteY138" fmla="*/ 419248 h 2330613"/>
                <a:gd name="connsiteX139" fmla="*/ 69850 w 8051800"/>
                <a:gd name="connsiteY139" fmla="*/ 457348 h 2330613"/>
                <a:gd name="connsiteX140" fmla="*/ 57150 w 8051800"/>
                <a:gd name="connsiteY140" fmla="*/ 482748 h 2330613"/>
                <a:gd name="connsiteX141" fmla="*/ 38100 w 8051800"/>
                <a:gd name="connsiteY141" fmla="*/ 628798 h 2330613"/>
                <a:gd name="connsiteX142" fmla="*/ 31750 w 8051800"/>
                <a:gd name="connsiteY142" fmla="*/ 660548 h 2330613"/>
                <a:gd name="connsiteX143" fmla="*/ 25400 w 8051800"/>
                <a:gd name="connsiteY143" fmla="*/ 704998 h 2330613"/>
                <a:gd name="connsiteX144" fmla="*/ 19050 w 8051800"/>
                <a:gd name="connsiteY144" fmla="*/ 730398 h 2330613"/>
                <a:gd name="connsiteX145" fmla="*/ 0 w 8051800"/>
                <a:gd name="connsiteY145" fmla="*/ 812948 h 2330613"/>
                <a:gd name="connsiteX146" fmla="*/ 6350 w 8051800"/>
                <a:gd name="connsiteY146" fmla="*/ 1257448 h 2330613"/>
                <a:gd name="connsiteX147" fmla="*/ 12700 w 8051800"/>
                <a:gd name="connsiteY147" fmla="*/ 1282848 h 2330613"/>
                <a:gd name="connsiteX148" fmla="*/ 19050 w 8051800"/>
                <a:gd name="connsiteY148" fmla="*/ 1638448 h 2330613"/>
                <a:gd name="connsiteX149" fmla="*/ 25400 w 8051800"/>
                <a:gd name="connsiteY149" fmla="*/ 1676548 h 2330613"/>
                <a:gd name="connsiteX150" fmla="*/ 38100 w 8051800"/>
                <a:gd name="connsiteY150" fmla="*/ 1727348 h 2330613"/>
                <a:gd name="connsiteX151" fmla="*/ 44450 w 8051800"/>
                <a:gd name="connsiteY151" fmla="*/ 1803548 h 2330613"/>
                <a:gd name="connsiteX152" fmla="*/ 50800 w 8051800"/>
                <a:gd name="connsiteY152" fmla="*/ 1822598 h 2330613"/>
                <a:gd name="connsiteX153" fmla="*/ 63500 w 8051800"/>
                <a:gd name="connsiteY153" fmla="*/ 1873398 h 2330613"/>
                <a:gd name="connsiteX154" fmla="*/ 76200 w 8051800"/>
                <a:gd name="connsiteY154" fmla="*/ 1930548 h 2330613"/>
                <a:gd name="connsiteX155" fmla="*/ 88900 w 8051800"/>
                <a:gd name="connsiteY155" fmla="*/ 1955948 h 2330613"/>
                <a:gd name="connsiteX156" fmla="*/ 120650 w 8051800"/>
                <a:gd name="connsiteY156" fmla="*/ 2057548 h 2330613"/>
                <a:gd name="connsiteX157" fmla="*/ 139700 w 8051800"/>
                <a:gd name="connsiteY157" fmla="*/ 2089298 h 2330613"/>
                <a:gd name="connsiteX158" fmla="*/ 146050 w 8051800"/>
                <a:gd name="connsiteY158" fmla="*/ 2108348 h 2330613"/>
                <a:gd name="connsiteX159" fmla="*/ 158750 w 8051800"/>
                <a:gd name="connsiteY159" fmla="*/ 2127398 h 2330613"/>
                <a:gd name="connsiteX160" fmla="*/ 177800 w 8051800"/>
                <a:gd name="connsiteY160" fmla="*/ 2165498 h 2330613"/>
                <a:gd name="connsiteX161" fmla="*/ 196850 w 8051800"/>
                <a:gd name="connsiteY161" fmla="*/ 2248048 h 2330613"/>
                <a:gd name="connsiteX162" fmla="*/ 209550 w 8051800"/>
                <a:gd name="connsiteY162" fmla="*/ 2267098 h 2330613"/>
                <a:gd name="connsiteX163" fmla="*/ 215900 w 8051800"/>
                <a:gd name="connsiteY163" fmla="*/ 2286148 h 2330613"/>
                <a:gd name="connsiteX164" fmla="*/ 234950 w 8051800"/>
                <a:gd name="connsiteY164" fmla="*/ 2298848 h 2330613"/>
                <a:gd name="connsiteX165" fmla="*/ 254000 w 8051800"/>
                <a:gd name="connsiteY16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556250 w 8051800"/>
                <a:gd name="connsiteY11" fmla="*/ 1746398 h 2330613"/>
                <a:gd name="connsiteX12" fmla="*/ 5581650 w 8051800"/>
                <a:gd name="connsiteY12" fmla="*/ 1740048 h 2330613"/>
                <a:gd name="connsiteX13" fmla="*/ 5619750 w 8051800"/>
                <a:gd name="connsiteY13" fmla="*/ 1733698 h 2330613"/>
                <a:gd name="connsiteX14" fmla="*/ 5676900 w 8051800"/>
                <a:gd name="connsiteY14" fmla="*/ 1714648 h 2330613"/>
                <a:gd name="connsiteX15" fmla="*/ 5708650 w 8051800"/>
                <a:gd name="connsiteY15" fmla="*/ 1701948 h 2330613"/>
                <a:gd name="connsiteX16" fmla="*/ 5734050 w 8051800"/>
                <a:gd name="connsiteY16" fmla="*/ 1695598 h 2330613"/>
                <a:gd name="connsiteX17" fmla="*/ 5803900 w 8051800"/>
                <a:gd name="connsiteY17" fmla="*/ 1682898 h 2330613"/>
                <a:gd name="connsiteX18" fmla="*/ 5854700 w 8051800"/>
                <a:gd name="connsiteY18" fmla="*/ 1657498 h 2330613"/>
                <a:gd name="connsiteX19" fmla="*/ 5911850 w 8051800"/>
                <a:gd name="connsiteY19" fmla="*/ 1638448 h 2330613"/>
                <a:gd name="connsiteX20" fmla="*/ 5930900 w 8051800"/>
                <a:gd name="connsiteY20" fmla="*/ 1632098 h 2330613"/>
                <a:gd name="connsiteX21" fmla="*/ 5969000 w 8051800"/>
                <a:gd name="connsiteY21" fmla="*/ 1613048 h 2330613"/>
                <a:gd name="connsiteX22" fmla="*/ 5994400 w 8051800"/>
                <a:gd name="connsiteY22" fmla="*/ 1606698 h 2330613"/>
                <a:gd name="connsiteX23" fmla="*/ 6026150 w 8051800"/>
                <a:gd name="connsiteY23" fmla="*/ 1593998 h 2330613"/>
                <a:gd name="connsiteX24" fmla="*/ 6064250 w 8051800"/>
                <a:gd name="connsiteY24" fmla="*/ 1581298 h 2330613"/>
                <a:gd name="connsiteX25" fmla="*/ 6096000 w 8051800"/>
                <a:gd name="connsiteY25" fmla="*/ 1568598 h 2330613"/>
                <a:gd name="connsiteX26" fmla="*/ 6127750 w 8051800"/>
                <a:gd name="connsiteY26" fmla="*/ 1562248 h 2330613"/>
                <a:gd name="connsiteX27" fmla="*/ 6184900 w 8051800"/>
                <a:gd name="connsiteY27" fmla="*/ 1536848 h 2330613"/>
                <a:gd name="connsiteX28" fmla="*/ 6210300 w 8051800"/>
                <a:gd name="connsiteY28" fmla="*/ 1530498 h 2330613"/>
                <a:gd name="connsiteX29" fmla="*/ 6292850 w 8051800"/>
                <a:gd name="connsiteY29" fmla="*/ 1505098 h 2330613"/>
                <a:gd name="connsiteX30" fmla="*/ 6318250 w 8051800"/>
                <a:gd name="connsiteY30" fmla="*/ 1492398 h 2330613"/>
                <a:gd name="connsiteX31" fmla="*/ 6369050 w 8051800"/>
                <a:gd name="connsiteY31" fmla="*/ 1473348 h 2330613"/>
                <a:gd name="connsiteX32" fmla="*/ 6413500 w 8051800"/>
                <a:gd name="connsiteY32" fmla="*/ 1447948 h 2330613"/>
                <a:gd name="connsiteX33" fmla="*/ 6464300 w 8051800"/>
                <a:gd name="connsiteY33" fmla="*/ 1422548 h 2330613"/>
                <a:gd name="connsiteX34" fmla="*/ 6483350 w 8051800"/>
                <a:gd name="connsiteY34" fmla="*/ 1409848 h 2330613"/>
                <a:gd name="connsiteX35" fmla="*/ 6521450 w 8051800"/>
                <a:gd name="connsiteY35" fmla="*/ 1397148 h 2330613"/>
                <a:gd name="connsiteX36" fmla="*/ 6565900 w 8051800"/>
                <a:gd name="connsiteY36" fmla="*/ 1365398 h 2330613"/>
                <a:gd name="connsiteX37" fmla="*/ 6610350 w 8051800"/>
                <a:gd name="connsiteY37" fmla="*/ 1346348 h 2330613"/>
                <a:gd name="connsiteX38" fmla="*/ 6635750 w 8051800"/>
                <a:gd name="connsiteY38" fmla="*/ 1327298 h 2330613"/>
                <a:gd name="connsiteX39" fmla="*/ 6654800 w 8051800"/>
                <a:gd name="connsiteY39" fmla="*/ 1320948 h 2330613"/>
                <a:gd name="connsiteX40" fmla="*/ 6699250 w 8051800"/>
                <a:gd name="connsiteY40" fmla="*/ 1295548 h 2330613"/>
                <a:gd name="connsiteX41" fmla="*/ 6743700 w 8051800"/>
                <a:gd name="connsiteY41" fmla="*/ 1263798 h 2330613"/>
                <a:gd name="connsiteX42" fmla="*/ 6807200 w 8051800"/>
                <a:gd name="connsiteY42" fmla="*/ 1232048 h 2330613"/>
                <a:gd name="connsiteX43" fmla="*/ 6838950 w 8051800"/>
                <a:gd name="connsiteY43" fmla="*/ 1219348 h 2330613"/>
                <a:gd name="connsiteX44" fmla="*/ 6864350 w 8051800"/>
                <a:gd name="connsiteY44" fmla="*/ 1200298 h 2330613"/>
                <a:gd name="connsiteX45" fmla="*/ 6902450 w 8051800"/>
                <a:gd name="connsiteY45" fmla="*/ 1187598 h 2330613"/>
                <a:gd name="connsiteX46" fmla="*/ 6934200 w 8051800"/>
                <a:gd name="connsiteY46" fmla="*/ 1168548 h 2330613"/>
                <a:gd name="connsiteX47" fmla="*/ 6959600 w 8051800"/>
                <a:gd name="connsiteY47" fmla="*/ 1149498 h 2330613"/>
                <a:gd name="connsiteX48" fmla="*/ 6991350 w 8051800"/>
                <a:gd name="connsiteY48" fmla="*/ 1136798 h 2330613"/>
                <a:gd name="connsiteX49" fmla="*/ 7016750 w 8051800"/>
                <a:gd name="connsiteY49" fmla="*/ 1124098 h 2330613"/>
                <a:gd name="connsiteX50" fmla="*/ 7048500 w 8051800"/>
                <a:gd name="connsiteY50" fmla="*/ 1111398 h 2330613"/>
                <a:gd name="connsiteX51" fmla="*/ 7099300 w 8051800"/>
                <a:gd name="connsiteY51" fmla="*/ 1085998 h 2330613"/>
                <a:gd name="connsiteX52" fmla="*/ 7137400 w 8051800"/>
                <a:gd name="connsiteY52" fmla="*/ 1066948 h 2330613"/>
                <a:gd name="connsiteX53" fmla="*/ 7169150 w 8051800"/>
                <a:gd name="connsiteY53" fmla="*/ 1041548 h 2330613"/>
                <a:gd name="connsiteX54" fmla="*/ 7188200 w 8051800"/>
                <a:gd name="connsiteY54" fmla="*/ 1035198 h 2330613"/>
                <a:gd name="connsiteX55" fmla="*/ 7213600 w 8051800"/>
                <a:gd name="connsiteY55" fmla="*/ 1016148 h 2330613"/>
                <a:gd name="connsiteX56" fmla="*/ 7239000 w 8051800"/>
                <a:gd name="connsiteY56" fmla="*/ 1003448 h 2330613"/>
                <a:gd name="connsiteX57" fmla="*/ 7264400 w 8051800"/>
                <a:gd name="connsiteY57" fmla="*/ 984398 h 2330613"/>
                <a:gd name="connsiteX58" fmla="*/ 7289800 w 8051800"/>
                <a:gd name="connsiteY58" fmla="*/ 971698 h 2330613"/>
                <a:gd name="connsiteX59" fmla="*/ 7353300 w 8051800"/>
                <a:gd name="connsiteY59" fmla="*/ 933598 h 2330613"/>
                <a:gd name="connsiteX60" fmla="*/ 7378700 w 8051800"/>
                <a:gd name="connsiteY60" fmla="*/ 920898 h 2330613"/>
                <a:gd name="connsiteX61" fmla="*/ 7423150 w 8051800"/>
                <a:gd name="connsiteY61" fmla="*/ 889148 h 2330613"/>
                <a:gd name="connsiteX62" fmla="*/ 7454900 w 8051800"/>
                <a:gd name="connsiteY62" fmla="*/ 870098 h 2330613"/>
                <a:gd name="connsiteX63" fmla="*/ 7493000 w 8051800"/>
                <a:gd name="connsiteY63" fmla="*/ 844698 h 2330613"/>
                <a:gd name="connsiteX64" fmla="*/ 7512050 w 8051800"/>
                <a:gd name="connsiteY64" fmla="*/ 831998 h 2330613"/>
                <a:gd name="connsiteX65" fmla="*/ 7537450 w 8051800"/>
                <a:gd name="connsiteY65" fmla="*/ 819298 h 2330613"/>
                <a:gd name="connsiteX66" fmla="*/ 7569200 w 8051800"/>
                <a:gd name="connsiteY66" fmla="*/ 793898 h 2330613"/>
                <a:gd name="connsiteX67" fmla="*/ 7588250 w 8051800"/>
                <a:gd name="connsiteY67" fmla="*/ 781198 h 2330613"/>
                <a:gd name="connsiteX68" fmla="*/ 7613650 w 8051800"/>
                <a:gd name="connsiteY68" fmla="*/ 762148 h 2330613"/>
                <a:gd name="connsiteX69" fmla="*/ 7639050 w 8051800"/>
                <a:gd name="connsiteY69" fmla="*/ 749448 h 2330613"/>
                <a:gd name="connsiteX70" fmla="*/ 7715250 w 8051800"/>
                <a:gd name="connsiteY70" fmla="*/ 679598 h 2330613"/>
                <a:gd name="connsiteX71" fmla="*/ 7747000 w 8051800"/>
                <a:gd name="connsiteY71" fmla="*/ 647848 h 2330613"/>
                <a:gd name="connsiteX72" fmla="*/ 7791450 w 8051800"/>
                <a:gd name="connsiteY72" fmla="*/ 609748 h 2330613"/>
                <a:gd name="connsiteX73" fmla="*/ 7804150 w 8051800"/>
                <a:gd name="connsiteY73" fmla="*/ 590698 h 2330613"/>
                <a:gd name="connsiteX74" fmla="*/ 7823200 w 8051800"/>
                <a:gd name="connsiteY74" fmla="*/ 577998 h 2330613"/>
                <a:gd name="connsiteX75" fmla="*/ 7842250 w 8051800"/>
                <a:gd name="connsiteY75" fmla="*/ 558948 h 2330613"/>
                <a:gd name="connsiteX76" fmla="*/ 7899400 w 8051800"/>
                <a:gd name="connsiteY76" fmla="*/ 508148 h 2330613"/>
                <a:gd name="connsiteX77" fmla="*/ 7912100 w 8051800"/>
                <a:gd name="connsiteY77" fmla="*/ 489098 h 2330613"/>
                <a:gd name="connsiteX78" fmla="*/ 7950200 w 8051800"/>
                <a:gd name="connsiteY78" fmla="*/ 463698 h 2330613"/>
                <a:gd name="connsiteX79" fmla="*/ 7975600 w 8051800"/>
                <a:gd name="connsiteY79" fmla="*/ 425598 h 2330613"/>
                <a:gd name="connsiteX80" fmla="*/ 7988300 w 8051800"/>
                <a:gd name="connsiteY80" fmla="*/ 406548 h 2330613"/>
                <a:gd name="connsiteX81" fmla="*/ 8007350 w 8051800"/>
                <a:gd name="connsiteY81" fmla="*/ 387498 h 2330613"/>
                <a:gd name="connsiteX82" fmla="*/ 8026400 w 8051800"/>
                <a:gd name="connsiteY82" fmla="*/ 349398 h 2330613"/>
                <a:gd name="connsiteX83" fmla="*/ 8045450 w 8051800"/>
                <a:gd name="connsiteY83" fmla="*/ 285898 h 2330613"/>
                <a:gd name="connsiteX84" fmla="*/ 8051800 w 8051800"/>
                <a:gd name="connsiteY84" fmla="*/ 247798 h 2330613"/>
                <a:gd name="connsiteX85" fmla="*/ 8045450 w 8051800"/>
                <a:gd name="connsiteY85" fmla="*/ 190648 h 2330613"/>
                <a:gd name="connsiteX86" fmla="*/ 8039100 w 8051800"/>
                <a:gd name="connsiteY86" fmla="*/ 171598 h 2330613"/>
                <a:gd name="connsiteX87" fmla="*/ 7994650 w 8051800"/>
                <a:gd name="connsiteY87" fmla="*/ 146198 h 2330613"/>
                <a:gd name="connsiteX88" fmla="*/ 7962900 w 8051800"/>
                <a:gd name="connsiteY88" fmla="*/ 133498 h 2330613"/>
                <a:gd name="connsiteX89" fmla="*/ 7943850 w 8051800"/>
                <a:gd name="connsiteY89" fmla="*/ 127148 h 2330613"/>
                <a:gd name="connsiteX90" fmla="*/ 7740650 w 8051800"/>
                <a:gd name="connsiteY90" fmla="*/ 108098 h 2330613"/>
                <a:gd name="connsiteX91" fmla="*/ 7315200 w 8051800"/>
                <a:gd name="connsiteY91" fmla="*/ 95398 h 2330613"/>
                <a:gd name="connsiteX92" fmla="*/ 7251700 w 8051800"/>
                <a:gd name="connsiteY92" fmla="*/ 89048 h 2330613"/>
                <a:gd name="connsiteX93" fmla="*/ 7105650 w 8051800"/>
                <a:gd name="connsiteY93" fmla="*/ 76348 h 2330613"/>
                <a:gd name="connsiteX94" fmla="*/ 6946900 w 8051800"/>
                <a:gd name="connsiteY94" fmla="*/ 82698 h 2330613"/>
                <a:gd name="connsiteX95" fmla="*/ 6597650 w 8051800"/>
                <a:gd name="connsiteY95" fmla="*/ 69998 h 2330613"/>
                <a:gd name="connsiteX96" fmla="*/ 6413500 w 8051800"/>
                <a:gd name="connsiteY96" fmla="*/ 57298 h 2330613"/>
                <a:gd name="connsiteX97" fmla="*/ 6083300 w 8051800"/>
                <a:gd name="connsiteY97" fmla="*/ 76348 h 2330613"/>
                <a:gd name="connsiteX98" fmla="*/ 5886450 w 8051800"/>
                <a:gd name="connsiteY98" fmla="*/ 69998 h 2330613"/>
                <a:gd name="connsiteX99" fmla="*/ 5810250 w 8051800"/>
                <a:gd name="connsiteY99" fmla="*/ 63648 h 2330613"/>
                <a:gd name="connsiteX100" fmla="*/ 5784850 w 8051800"/>
                <a:gd name="connsiteY100" fmla="*/ 57298 h 2330613"/>
                <a:gd name="connsiteX101" fmla="*/ 5740400 w 8051800"/>
                <a:gd name="connsiteY101" fmla="*/ 50948 h 2330613"/>
                <a:gd name="connsiteX102" fmla="*/ 5645150 w 8051800"/>
                <a:gd name="connsiteY102" fmla="*/ 44598 h 2330613"/>
                <a:gd name="connsiteX103" fmla="*/ 5568950 w 8051800"/>
                <a:gd name="connsiteY103" fmla="*/ 38248 h 2330613"/>
                <a:gd name="connsiteX104" fmla="*/ 5473700 w 8051800"/>
                <a:gd name="connsiteY104" fmla="*/ 31898 h 2330613"/>
                <a:gd name="connsiteX105" fmla="*/ 5422900 w 8051800"/>
                <a:gd name="connsiteY105" fmla="*/ 25548 h 2330613"/>
                <a:gd name="connsiteX106" fmla="*/ 5321300 w 8051800"/>
                <a:gd name="connsiteY106" fmla="*/ 19198 h 2330613"/>
                <a:gd name="connsiteX107" fmla="*/ 4800600 w 8051800"/>
                <a:gd name="connsiteY107" fmla="*/ 19198 h 2330613"/>
                <a:gd name="connsiteX108" fmla="*/ 4622800 w 8051800"/>
                <a:gd name="connsiteY108" fmla="*/ 25548 h 2330613"/>
                <a:gd name="connsiteX109" fmla="*/ 4375150 w 8051800"/>
                <a:gd name="connsiteY109" fmla="*/ 44598 h 2330613"/>
                <a:gd name="connsiteX110" fmla="*/ 4286250 w 8051800"/>
                <a:gd name="connsiteY110" fmla="*/ 50948 h 2330613"/>
                <a:gd name="connsiteX111" fmla="*/ 4254500 w 8051800"/>
                <a:gd name="connsiteY111" fmla="*/ 57298 h 2330613"/>
                <a:gd name="connsiteX112" fmla="*/ 4089400 w 8051800"/>
                <a:gd name="connsiteY112" fmla="*/ 69998 h 2330613"/>
                <a:gd name="connsiteX113" fmla="*/ 4064000 w 8051800"/>
                <a:gd name="connsiteY113" fmla="*/ 76348 h 2330613"/>
                <a:gd name="connsiteX114" fmla="*/ 3771900 w 8051800"/>
                <a:gd name="connsiteY114" fmla="*/ 101748 h 2330613"/>
                <a:gd name="connsiteX115" fmla="*/ 3644900 w 8051800"/>
                <a:gd name="connsiteY115" fmla="*/ 114448 h 2330613"/>
                <a:gd name="connsiteX116" fmla="*/ 2571750 w 8051800"/>
                <a:gd name="connsiteY116" fmla="*/ 114448 h 2330613"/>
                <a:gd name="connsiteX117" fmla="*/ 2463800 w 8051800"/>
                <a:gd name="connsiteY117" fmla="*/ 120798 h 2330613"/>
                <a:gd name="connsiteX118" fmla="*/ 2216150 w 8051800"/>
                <a:gd name="connsiteY118" fmla="*/ 133498 h 2330613"/>
                <a:gd name="connsiteX119" fmla="*/ 2095500 w 8051800"/>
                <a:gd name="connsiteY119" fmla="*/ 146198 h 2330613"/>
                <a:gd name="connsiteX120" fmla="*/ 1809750 w 8051800"/>
                <a:gd name="connsiteY120" fmla="*/ 165248 h 2330613"/>
                <a:gd name="connsiteX121" fmla="*/ 1676400 w 8051800"/>
                <a:gd name="connsiteY121" fmla="*/ 177948 h 2330613"/>
                <a:gd name="connsiteX122" fmla="*/ 1543050 w 8051800"/>
                <a:gd name="connsiteY122" fmla="*/ 184298 h 2330613"/>
                <a:gd name="connsiteX123" fmla="*/ 1244600 w 8051800"/>
                <a:gd name="connsiteY123" fmla="*/ 177948 h 2330613"/>
                <a:gd name="connsiteX124" fmla="*/ 1162050 w 8051800"/>
                <a:gd name="connsiteY124" fmla="*/ 171598 h 2330613"/>
                <a:gd name="connsiteX125" fmla="*/ 1016000 w 8051800"/>
                <a:gd name="connsiteY125" fmla="*/ 165248 h 2330613"/>
                <a:gd name="connsiteX126" fmla="*/ 590550 w 8051800"/>
                <a:gd name="connsiteY126" fmla="*/ 171598 h 2330613"/>
                <a:gd name="connsiteX127" fmla="*/ 482600 w 8051800"/>
                <a:gd name="connsiteY127" fmla="*/ 177948 h 2330613"/>
                <a:gd name="connsiteX128" fmla="*/ 387350 w 8051800"/>
                <a:gd name="connsiteY128" fmla="*/ 196998 h 2330613"/>
                <a:gd name="connsiteX129" fmla="*/ 349250 w 8051800"/>
                <a:gd name="connsiteY129" fmla="*/ 203348 h 2330613"/>
                <a:gd name="connsiteX130" fmla="*/ 304800 w 8051800"/>
                <a:gd name="connsiteY130" fmla="*/ 222398 h 2330613"/>
                <a:gd name="connsiteX131" fmla="*/ 260350 w 8051800"/>
                <a:gd name="connsiteY131" fmla="*/ 235098 h 2330613"/>
                <a:gd name="connsiteX132" fmla="*/ 241300 w 8051800"/>
                <a:gd name="connsiteY132" fmla="*/ 247798 h 2330613"/>
                <a:gd name="connsiteX133" fmla="*/ 215900 w 8051800"/>
                <a:gd name="connsiteY133" fmla="*/ 260498 h 2330613"/>
                <a:gd name="connsiteX134" fmla="*/ 158750 w 8051800"/>
                <a:gd name="connsiteY134" fmla="*/ 292248 h 2330613"/>
                <a:gd name="connsiteX135" fmla="*/ 127000 w 8051800"/>
                <a:gd name="connsiteY135" fmla="*/ 330348 h 2330613"/>
                <a:gd name="connsiteX136" fmla="*/ 95250 w 8051800"/>
                <a:gd name="connsiteY136" fmla="*/ 374798 h 2330613"/>
                <a:gd name="connsiteX137" fmla="*/ 76200 w 8051800"/>
                <a:gd name="connsiteY137" fmla="*/ 419248 h 2330613"/>
                <a:gd name="connsiteX138" fmla="*/ 69850 w 8051800"/>
                <a:gd name="connsiteY138" fmla="*/ 457348 h 2330613"/>
                <a:gd name="connsiteX139" fmla="*/ 57150 w 8051800"/>
                <a:gd name="connsiteY139" fmla="*/ 482748 h 2330613"/>
                <a:gd name="connsiteX140" fmla="*/ 38100 w 8051800"/>
                <a:gd name="connsiteY140" fmla="*/ 628798 h 2330613"/>
                <a:gd name="connsiteX141" fmla="*/ 31750 w 8051800"/>
                <a:gd name="connsiteY141" fmla="*/ 660548 h 2330613"/>
                <a:gd name="connsiteX142" fmla="*/ 25400 w 8051800"/>
                <a:gd name="connsiteY142" fmla="*/ 704998 h 2330613"/>
                <a:gd name="connsiteX143" fmla="*/ 19050 w 8051800"/>
                <a:gd name="connsiteY143" fmla="*/ 730398 h 2330613"/>
                <a:gd name="connsiteX144" fmla="*/ 0 w 8051800"/>
                <a:gd name="connsiteY144" fmla="*/ 812948 h 2330613"/>
                <a:gd name="connsiteX145" fmla="*/ 6350 w 8051800"/>
                <a:gd name="connsiteY145" fmla="*/ 1257448 h 2330613"/>
                <a:gd name="connsiteX146" fmla="*/ 12700 w 8051800"/>
                <a:gd name="connsiteY146" fmla="*/ 1282848 h 2330613"/>
                <a:gd name="connsiteX147" fmla="*/ 19050 w 8051800"/>
                <a:gd name="connsiteY147" fmla="*/ 1638448 h 2330613"/>
                <a:gd name="connsiteX148" fmla="*/ 25400 w 8051800"/>
                <a:gd name="connsiteY148" fmla="*/ 1676548 h 2330613"/>
                <a:gd name="connsiteX149" fmla="*/ 38100 w 8051800"/>
                <a:gd name="connsiteY149" fmla="*/ 1727348 h 2330613"/>
                <a:gd name="connsiteX150" fmla="*/ 44450 w 8051800"/>
                <a:gd name="connsiteY150" fmla="*/ 1803548 h 2330613"/>
                <a:gd name="connsiteX151" fmla="*/ 50800 w 8051800"/>
                <a:gd name="connsiteY151" fmla="*/ 1822598 h 2330613"/>
                <a:gd name="connsiteX152" fmla="*/ 63500 w 8051800"/>
                <a:gd name="connsiteY152" fmla="*/ 1873398 h 2330613"/>
                <a:gd name="connsiteX153" fmla="*/ 76200 w 8051800"/>
                <a:gd name="connsiteY153" fmla="*/ 1930548 h 2330613"/>
                <a:gd name="connsiteX154" fmla="*/ 88900 w 8051800"/>
                <a:gd name="connsiteY154" fmla="*/ 1955948 h 2330613"/>
                <a:gd name="connsiteX155" fmla="*/ 120650 w 8051800"/>
                <a:gd name="connsiteY155" fmla="*/ 2057548 h 2330613"/>
                <a:gd name="connsiteX156" fmla="*/ 139700 w 8051800"/>
                <a:gd name="connsiteY156" fmla="*/ 2089298 h 2330613"/>
                <a:gd name="connsiteX157" fmla="*/ 146050 w 8051800"/>
                <a:gd name="connsiteY157" fmla="*/ 2108348 h 2330613"/>
                <a:gd name="connsiteX158" fmla="*/ 158750 w 8051800"/>
                <a:gd name="connsiteY158" fmla="*/ 2127398 h 2330613"/>
                <a:gd name="connsiteX159" fmla="*/ 177800 w 8051800"/>
                <a:gd name="connsiteY159" fmla="*/ 2165498 h 2330613"/>
                <a:gd name="connsiteX160" fmla="*/ 196850 w 8051800"/>
                <a:gd name="connsiteY160" fmla="*/ 2248048 h 2330613"/>
                <a:gd name="connsiteX161" fmla="*/ 209550 w 8051800"/>
                <a:gd name="connsiteY161" fmla="*/ 2267098 h 2330613"/>
                <a:gd name="connsiteX162" fmla="*/ 215900 w 8051800"/>
                <a:gd name="connsiteY162" fmla="*/ 2286148 h 2330613"/>
                <a:gd name="connsiteX163" fmla="*/ 234950 w 8051800"/>
                <a:gd name="connsiteY163" fmla="*/ 2298848 h 2330613"/>
                <a:gd name="connsiteX164" fmla="*/ 254000 w 8051800"/>
                <a:gd name="connsiteY16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581650 w 8051800"/>
                <a:gd name="connsiteY11" fmla="*/ 1740048 h 2330613"/>
                <a:gd name="connsiteX12" fmla="*/ 5619750 w 8051800"/>
                <a:gd name="connsiteY12" fmla="*/ 1733698 h 2330613"/>
                <a:gd name="connsiteX13" fmla="*/ 5676900 w 8051800"/>
                <a:gd name="connsiteY13" fmla="*/ 1714648 h 2330613"/>
                <a:gd name="connsiteX14" fmla="*/ 5708650 w 8051800"/>
                <a:gd name="connsiteY14" fmla="*/ 1701948 h 2330613"/>
                <a:gd name="connsiteX15" fmla="*/ 5734050 w 8051800"/>
                <a:gd name="connsiteY15" fmla="*/ 1695598 h 2330613"/>
                <a:gd name="connsiteX16" fmla="*/ 5803900 w 8051800"/>
                <a:gd name="connsiteY16" fmla="*/ 1682898 h 2330613"/>
                <a:gd name="connsiteX17" fmla="*/ 5854700 w 8051800"/>
                <a:gd name="connsiteY17" fmla="*/ 1657498 h 2330613"/>
                <a:gd name="connsiteX18" fmla="*/ 5911850 w 8051800"/>
                <a:gd name="connsiteY18" fmla="*/ 1638448 h 2330613"/>
                <a:gd name="connsiteX19" fmla="*/ 5930900 w 8051800"/>
                <a:gd name="connsiteY19" fmla="*/ 1632098 h 2330613"/>
                <a:gd name="connsiteX20" fmla="*/ 5969000 w 8051800"/>
                <a:gd name="connsiteY20" fmla="*/ 1613048 h 2330613"/>
                <a:gd name="connsiteX21" fmla="*/ 5994400 w 8051800"/>
                <a:gd name="connsiteY21" fmla="*/ 1606698 h 2330613"/>
                <a:gd name="connsiteX22" fmla="*/ 6026150 w 8051800"/>
                <a:gd name="connsiteY22" fmla="*/ 1593998 h 2330613"/>
                <a:gd name="connsiteX23" fmla="*/ 6064250 w 8051800"/>
                <a:gd name="connsiteY23" fmla="*/ 1581298 h 2330613"/>
                <a:gd name="connsiteX24" fmla="*/ 6096000 w 8051800"/>
                <a:gd name="connsiteY24" fmla="*/ 1568598 h 2330613"/>
                <a:gd name="connsiteX25" fmla="*/ 6127750 w 8051800"/>
                <a:gd name="connsiteY25" fmla="*/ 1562248 h 2330613"/>
                <a:gd name="connsiteX26" fmla="*/ 6184900 w 8051800"/>
                <a:gd name="connsiteY26" fmla="*/ 1536848 h 2330613"/>
                <a:gd name="connsiteX27" fmla="*/ 6210300 w 8051800"/>
                <a:gd name="connsiteY27" fmla="*/ 1530498 h 2330613"/>
                <a:gd name="connsiteX28" fmla="*/ 6292850 w 8051800"/>
                <a:gd name="connsiteY28" fmla="*/ 1505098 h 2330613"/>
                <a:gd name="connsiteX29" fmla="*/ 6318250 w 8051800"/>
                <a:gd name="connsiteY29" fmla="*/ 1492398 h 2330613"/>
                <a:gd name="connsiteX30" fmla="*/ 6369050 w 8051800"/>
                <a:gd name="connsiteY30" fmla="*/ 1473348 h 2330613"/>
                <a:gd name="connsiteX31" fmla="*/ 6413500 w 8051800"/>
                <a:gd name="connsiteY31" fmla="*/ 1447948 h 2330613"/>
                <a:gd name="connsiteX32" fmla="*/ 6464300 w 8051800"/>
                <a:gd name="connsiteY32" fmla="*/ 1422548 h 2330613"/>
                <a:gd name="connsiteX33" fmla="*/ 6483350 w 8051800"/>
                <a:gd name="connsiteY33" fmla="*/ 1409848 h 2330613"/>
                <a:gd name="connsiteX34" fmla="*/ 6521450 w 8051800"/>
                <a:gd name="connsiteY34" fmla="*/ 1397148 h 2330613"/>
                <a:gd name="connsiteX35" fmla="*/ 6565900 w 8051800"/>
                <a:gd name="connsiteY35" fmla="*/ 1365398 h 2330613"/>
                <a:gd name="connsiteX36" fmla="*/ 6610350 w 8051800"/>
                <a:gd name="connsiteY36" fmla="*/ 1346348 h 2330613"/>
                <a:gd name="connsiteX37" fmla="*/ 6635750 w 8051800"/>
                <a:gd name="connsiteY37" fmla="*/ 1327298 h 2330613"/>
                <a:gd name="connsiteX38" fmla="*/ 6654800 w 8051800"/>
                <a:gd name="connsiteY38" fmla="*/ 1320948 h 2330613"/>
                <a:gd name="connsiteX39" fmla="*/ 6699250 w 8051800"/>
                <a:gd name="connsiteY39" fmla="*/ 1295548 h 2330613"/>
                <a:gd name="connsiteX40" fmla="*/ 6743700 w 8051800"/>
                <a:gd name="connsiteY40" fmla="*/ 1263798 h 2330613"/>
                <a:gd name="connsiteX41" fmla="*/ 6807200 w 8051800"/>
                <a:gd name="connsiteY41" fmla="*/ 1232048 h 2330613"/>
                <a:gd name="connsiteX42" fmla="*/ 6838950 w 8051800"/>
                <a:gd name="connsiteY42" fmla="*/ 1219348 h 2330613"/>
                <a:gd name="connsiteX43" fmla="*/ 6864350 w 8051800"/>
                <a:gd name="connsiteY43" fmla="*/ 1200298 h 2330613"/>
                <a:gd name="connsiteX44" fmla="*/ 6902450 w 8051800"/>
                <a:gd name="connsiteY44" fmla="*/ 1187598 h 2330613"/>
                <a:gd name="connsiteX45" fmla="*/ 6934200 w 8051800"/>
                <a:gd name="connsiteY45" fmla="*/ 1168548 h 2330613"/>
                <a:gd name="connsiteX46" fmla="*/ 6959600 w 8051800"/>
                <a:gd name="connsiteY46" fmla="*/ 1149498 h 2330613"/>
                <a:gd name="connsiteX47" fmla="*/ 6991350 w 8051800"/>
                <a:gd name="connsiteY47" fmla="*/ 1136798 h 2330613"/>
                <a:gd name="connsiteX48" fmla="*/ 7016750 w 8051800"/>
                <a:gd name="connsiteY48" fmla="*/ 1124098 h 2330613"/>
                <a:gd name="connsiteX49" fmla="*/ 7048500 w 8051800"/>
                <a:gd name="connsiteY49" fmla="*/ 1111398 h 2330613"/>
                <a:gd name="connsiteX50" fmla="*/ 7099300 w 8051800"/>
                <a:gd name="connsiteY50" fmla="*/ 1085998 h 2330613"/>
                <a:gd name="connsiteX51" fmla="*/ 7137400 w 8051800"/>
                <a:gd name="connsiteY51" fmla="*/ 1066948 h 2330613"/>
                <a:gd name="connsiteX52" fmla="*/ 7169150 w 8051800"/>
                <a:gd name="connsiteY52" fmla="*/ 1041548 h 2330613"/>
                <a:gd name="connsiteX53" fmla="*/ 7188200 w 8051800"/>
                <a:gd name="connsiteY53" fmla="*/ 1035198 h 2330613"/>
                <a:gd name="connsiteX54" fmla="*/ 7213600 w 8051800"/>
                <a:gd name="connsiteY54" fmla="*/ 1016148 h 2330613"/>
                <a:gd name="connsiteX55" fmla="*/ 7239000 w 8051800"/>
                <a:gd name="connsiteY55" fmla="*/ 1003448 h 2330613"/>
                <a:gd name="connsiteX56" fmla="*/ 7264400 w 8051800"/>
                <a:gd name="connsiteY56" fmla="*/ 984398 h 2330613"/>
                <a:gd name="connsiteX57" fmla="*/ 7289800 w 8051800"/>
                <a:gd name="connsiteY57" fmla="*/ 971698 h 2330613"/>
                <a:gd name="connsiteX58" fmla="*/ 7353300 w 8051800"/>
                <a:gd name="connsiteY58" fmla="*/ 933598 h 2330613"/>
                <a:gd name="connsiteX59" fmla="*/ 7378700 w 8051800"/>
                <a:gd name="connsiteY59" fmla="*/ 920898 h 2330613"/>
                <a:gd name="connsiteX60" fmla="*/ 7423150 w 8051800"/>
                <a:gd name="connsiteY60" fmla="*/ 889148 h 2330613"/>
                <a:gd name="connsiteX61" fmla="*/ 7454900 w 8051800"/>
                <a:gd name="connsiteY61" fmla="*/ 870098 h 2330613"/>
                <a:gd name="connsiteX62" fmla="*/ 7493000 w 8051800"/>
                <a:gd name="connsiteY62" fmla="*/ 844698 h 2330613"/>
                <a:gd name="connsiteX63" fmla="*/ 7512050 w 8051800"/>
                <a:gd name="connsiteY63" fmla="*/ 831998 h 2330613"/>
                <a:gd name="connsiteX64" fmla="*/ 7537450 w 8051800"/>
                <a:gd name="connsiteY64" fmla="*/ 819298 h 2330613"/>
                <a:gd name="connsiteX65" fmla="*/ 7569200 w 8051800"/>
                <a:gd name="connsiteY65" fmla="*/ 793898 h 2330613"/>
                <a:gd name="connsiteX66" fmla="*/ 7588250 w 8051800"/>
                <a:gd name="connsiteY66" fmla="*/ 781198 h 2330613"/>
                <a:gd name="connsiteX67" fmla="*/ 7613650 w 8051800"/>
                <a:gd name="connsiteY67" fmla="*/ 762148 h 2330613"/>
                <a:gd name="connsiteX68" fmla="*/ 7639050 w 8051800"/>
                <a:gd name="connsiteY68" fmla="*/ 749448 h 2330613"/>
                <a:gd name="connsiteX69" fmla="*/ 7715250 w 8051800"/>
                <a:gd name="connsiteY69" fmla="*/ 679598 h 2330613"/>
                <a:gd name="connsiteX70" fmla="*/ 7747000 w 8051800"/>
                <a:gd name="connsiteY70" fmla="*/ 647848 h 2330613"/>
                <a:gd name="connsiteX71" fmla="*/ 7791450 w 8051800"/>
                <a:gd name="connsiteY71" fmla="*/ 609748 h 2330613"/>
                <a:gd name="connsiteX72" fmla="*/ 7804150 w 8051800"/>
                <a:gd name="connsiteY72" fmla="*/ 590698 h 2330613"/>
                <a:gd name="connsiteX73" fmla="*/ 7823200 w 8051800"/>
                <a:gd name="connsiteY73" fmla="*/ 577998 h 2330613"/>
                <a:gd name="connsiteX74" fmla="*/ 7842250 w 8051800"/>
                <a:gd name="connsiteY74" fmla="*/ 558948 h 2330613"/>
                <a:gd name="connsiteX75" fmla="*/ 7899400 w 8051800"/>
                <a:gd name="connsiteY75" fmla="*/ 508148 h 2330613"/>
                <a:gd name="connsiteX76" fmla="*/ 7912100 w 8051800"/>
                <a:gd name="connsiteY76" fmla="*/ 489098 h 2330613"/>
                <a:gd name="connsiteX77" fmla="*/ 7950200 w 8051800"/>
                <a:gd name="connsiteY77" fmla="*/ 463698 h 2330613"/>
                <a:gd name="connsiteX78" fmla="*/ 7975600 w 8051800"/>
                <a:gd name="connsiteY78" fmla="*/ 425598 h 2330613"/>
                <a:gd name="connsiteX79" fmla="*/ 7988300 w 8051800"/>
                <a:gd name="connsiteY79" fmla="*/ 406548 h 2330613"/>
                <a:gd name="connsiteX80" fmla="*/ 8007350 w 8051800"/>
                <a:gd name="connsiteY80" fmla="*/ 387498 h 2330613"/>
                <a:gd name="connsiteX81" fmla="*/ 8026400 w 8051800"/>
                <a:gd name="connsiteY81" fmla="*/ 349398 h 2330613"/>
                <a:gd name="connsiteX82" fmla="*/ 8045450 w 8051800"/>
                <a:gd name="connsiteY82" fmla="*/ 285898 h 2330613"/>
                <a:gd name="connsiteX83" fmla="*/ 8051800 w 8051800"/>
                <a:gd name="connsiteY83" fmla="*/ 247798 h 2330613"/>
                <a:gd name="connsiteX84" fmla="*/ 8045450 w 8051800"/>
                <a:gd name="connsiteY84" fmla="*/ 190648 h 2330613"/>
                <a:gd name="connsiteX85" fmla="*/ 8039100 w 8051800"/>
                <a:gd name="connsiteY85" fmla="*/ 171598 h 2330613"/>
                <a:gd name="connsiteX86" fmla="*/ 7994650 w 8051800"/>
                <a:gd name="connsiteY86" fmla="*/ 146198 h 2330613"/>
                <a:gd name="connsiteX87" fmla="*/ 7962900 w 8051800"/>
                <a:gd name="connsiteY87" fmla="*/ 133498 h 2330613"/>
                <a:gd name="connsiteX88" fmla="*/ 7943850 w 8051800"/>
                <a:gd name="connsiteY88" fmla="*/ 127148 h 2330613"/>
                <a:gd name="connsiteX89" fmla="*/ 7740650 w 8051800"/>
                <a:gd name="connsiteY89" fmla="*/ 108098 h 2330613"/>
                <a:gd name="connsiteX90" fmla="*/ 7315200 w 8051800"/>
                <a:gd name="connsiteY90" fmla="*/ 95398 h 2330613"/>
                <a:gd name="connsiteX91" fmla="*/ 7251700 w 8051800"/>
                <a:gd name="connsiteY91" fmla="*/ 89048 h 2330613"/>
                <a:gd name="connsiteX92" fmla="*/ 7105650 w 8051800"/>
                <a:gd name="connsiteY92" fmla="*/ 76348 h 2330613"/>
                <a:gd name="connsiteX93" fmla="*/ 6946900 w 8051800"/>
                <a:gd name="connsiteY93" fmla="*/ 82698 h 2330613"/>
                <a:gd name="connsiteX94" fmla="*/ 6597650 w 8051800"/>
                <a:gd name="connsiteY94" fmla="*/ 69998 h 2330613"/>
                <a:gd name="connsiteX95" fmla="*/ 6413500 w 8051800"/>
                <a:gd name="connsiteY95" fmla="*/ 57298 h 2330613"/>
                <a:gd name="connsiteX96" fmla="*/ 6083300 w 8051800"/>
                <a:gd name="connsiteY96" fmla="*/ 76348 h 2330613"/>
                <a:gd name="connsiteX97" fmla="*/ 5886450 w 8051800"/>
                <a:gd name="connsiteY97" fmla="*/ 69998 h 2330613"/>
                <a:gd name="connsiteX98" fmla="*/ 5810250 w 8051800"/>
                <a:gd name="connsiteY98" fmla="*/ 63648 h 2330613"/>
                <a:gd name="connsiteX99" fmla="*/ 5784850 w 8051800"/>
                <a:gd name="connsiteY99" fmla="*/ 57298 h 2330613"/>
                <a:gd name="connsiteX100" fmla="*/ 5740400 w 8051800"/>
                <a:gd name="connsiteY100" fmla="*/ 50948 h 2330613"/>
                <a:gd name="connsiteX101" fmla="*/ 5645150 w 8051800"/>
                <a:gd name="connsiteY101" fmla="*/ 44598 h 2330613"/>
                <a:gd name="connsiteX102" fmla="*/ 5568950 w 8051800"/>
                <a:gd name="connsiteY102" fmla="*/ 38248 h 2330613"/>
                <a:gd name="connsiteX103" fmla="*/ 5473700 w 8051800"/>
                <a:gd name="connsiteY103" fmla="*/ 31898 h 2330613"/>
                <a:gd name="connsiteX104" fmla="*/ 5422900 w 8051800"/>
                <a:gd name="connsiteY104" fmla="*/ 25548 h 2330613"/>
                <a:gd name="connsiteX105" fmla="*/ 5321300 w 8051800"/>
                <a:gd name="connsiteY105" fmla="*/ 19198 h 2330613"/>
                <a:gd name="connsiteX106" fmla="*/ 4800600 w 8051800"/>
                <a:gd name="connsiteY106" fmla="*/ 19198 h 2330613"/>
                <a:gd name="connsiteX107" fmla="*/ 4622800 w 8051800"/>
                <a:gd name="connsiteY107" fmla="*/ 25548 h 2330613"/>
                <a:gd name="connsiteX108" fmla="*/ 4375150 w 8051800"/>
                <a:gd name="connsiteY108" fmla="*/ 44598 h 2330613"/>
                <a:gd name="connsiteX109" fmla="*/ 4286250 w 8051800"/>
                <a:gd name="connsiteY109" fmla="*/ 50948 h 2330613"/>
                <a:gd name="connsiteX110" fmla="*/ 4254500 w 8051800"/>
                <a:gd name="connsiteY110" fmla="*/ 57298 h 2330613"/>
                <a:gd name="connsiteX111" fmla="*/ 4089400 w 8051800"/>
                <a:gd name="connsiteY111" fmla="*/ 69998 h 2330613"/>
                <a:gd name="connsiteX112" fmla="*/ 4064000 w 8051800"/>
                <a:gd name="connsiteY112" fmla="*/ 76348 h 2330613"/>
                <a:gd name="connsiteX113" fmla="*/ 3771900 w 8051800"/>
                <a:gd name="connsiteY113" fmla="*/ 101748 h 2330613"/>
                <a:gd name="connsiteX114" fmla="*/ 3644900 w 8051800"/>
                <a:gd name="connsiteY114" fmla="*/ 114448 h 2330613"/>
                <a:gd name="connsiteX115" fmla="*/ 2571750 w 8051800"/>
                <a:gd name="connsiteY115" fmla="*/ 114448 h 2330613"/>
                <a:gd name="connsiteX116" fmla="*/ 2463800 w 8051800"/>
                <a:gd name="connsiteY116" fmla="*/ 120798 h 2330613"/>
                <a:gd name="connsiteX117" fmla="*/ 2216150 w 8051800"/>
                <a:gd name="connsiteY117" fmla="*/ 133498 h 2330613"/>
                <a:gd name="connsiteX118" fmla="*/ 2095500 w 8051800"/>
                <a:gd name="connsiteY118" fmla="*/ 146198 h 2330613"/>
                <a:gd name="connsiteX119" fmla="*/ 1809750 w 8051800"/>
                <a:gd name="connsiteY119" fmla="*/ 165248 h 2330613"/>
                <a:gd name="connsiteX120" fmla="*/ 1676400 w 8051800"/>
                <a:gd name="connsiteY120" fmla="*/ 177948 h 2330613"/>
                <a:gd name="connsiteX121" fmla="*/ 1543050 w 8051800"/>
                <a:gd name="connsiteY121" fmla="*/ 184298 h 2330613"/>
                <a:gd name="connsiteX122" fmla="*/ 1244600 w 8051800"/>
                <a:gd name="connsiteY122" fmla="*/ 177948 h 2330613"/>
                <a:gd name="connsiteX123" fmla="*/ 1162050 w 8051800"/>
                <a:gd name="connsiteY123" fmla="*/ 171598 h 2330613"/>
                <a:gd name="connsiteX124" fmla="*/ 1016000 w 8051800"/>
                <a:gd name="connsiteY124" fmla="*/ 165248 h 2330613"/>
                <a:gd name="connsiteX125" fmla="*/ 590550 w 8051800"/>
                <a:gd name="connsiteY125" fmla="*/ 171598 h 2330613"/>
                <a:gd name="connsiteX126" fmla="*/ 482600 w 8051800"/>
                <a:gd name="connsiteY126" fmla="*/ 177948 h 2330613"/>
                <a:gd name="connsiteX127" fmla="*/ 387350 w 8051800"/>
                <a:gd name="connsiteY127" fmla="*/ 196998 h 2330613"/>
                <a:gd name="connsiteX128" fmla="*/ 349250 w 8051800"/>
                <a:gd name="connsiteY128" fmla="*/ 203348 h 2330613"/>
                <a:gd name="connsiteX129" fmla="*/ 304800 w 8051800"/>
                <a:gd name="connsiteY129" fmla="*/ 222398 h 2330613"/>
                <a:gd name="connsiteX130" fmla="*/ 260350 w 8051800"/>
                <a:gd name="connsiteY130" fmla="*/ 235098 h 2330613"/>
                <a:gd name="connsiteX131" fmla="*/ 241300 w 8051800"/>
                <a:gd name="connsiteY131" fmla="*/ 247798 h 2330613"/>
                <a:gd name="connsiteX132" fmla="*/ 215900 w 8051800"/>
                <a:gd name="connsiteY132" fmla="*/ 260498 h 2330613"/>
                <a:gd name="connsiteX133" fmla="*/ 158750 w 8051800"/>
                <a:gd name="connsiteY133" fmla="*/ 292248 h 2330613"/>
                <a:gd name="connsiteX134" fmla="*/ 127000 w 8051800"/>
                <a:gd name="connsiteY134" fmla="*/ 330348 h 2330613"/>
                <a:gd name="connsiteX135" fmla="*/ 95250 w 8051800"/>
                <a:gd name="connsiteY135" fmla="*/ 374798 h 2330613"/>
                <a:gd name="connsiteX136" fmla="*/ 76200 w 8051800"/>
                <a:gd name="connsiteY136" fmla="*/ 419248 h 2330613"/>
                <a:gd name="connsiteX137" fmla="*/ 69850 w 8051800"/>
                <a:gd name="connsiteY137" fmla="*/ 457348 h 2330613"/>
                <a:gd name="connsiteX138" fmla="*/ 57150 w 8051800"/>
                <a:gd name="connsiteY138" fmla="*/ 482748 h 2330613"/>
                <a:gd name="connsiteX139" fmla="*/ 38100 w 8051800"/>
                <a:gd name="connsiteY139" fmla="*/ 628798 h 2330613"/>
                <a:gd name="connsiteX140" fmla="*/ 31750 w 8051800"/>
                <a:gd name="connsiteY140" fmla="*/ 660548 h 2330613"/>
                <a:gd name="connsiteX141" fmla="*/ 25400 w 8051800"/>
                <a:gd name="connsiteY141" fmla="*/ 704998 h 2330613"/>
                <a:gd name="connsiteX142" fmla="*/ 19050 w 8051800"/>
                <a:gd name="connsiteY142" fmla="*/ 730398 h 2330613"/>
                <a:gd name="connsiteX143" fmla="*/ 0 w 8051800"/>
                <a:gd name="connsiteY143" fmla="*/ 812948 h 2330613"/>
                <a:gd name="connsiteX144" fmla="*/ 6350 w 8051800"/>
                <a:gd name="connsiteY144" fmla="*/ 1257448 h 2330613"/>
                <a:gd name="connsiteX145" fmla="*/ 12700 w 8051800"/>
                <a:gd name="connsiteY145" fmla="*/ 1282848 h 2330613"/>
                <a:gd name="connsiteX146" fmla="*/ 19050 w 8051800"/>
                <a:gd name="connsiteY146" fmla="*/ 1638448 h 2330613"/>
                <a:gd name="connsiteX147" fmla="*/ 25400 w 8051800"/>
                <a:gd name="connsiteY147" fmla="*/ 1676548 h 2330613"/>
                <a:gd name="connsiteX148" fmla="*/ 38100 w 8051800"/>
                <a:gd name="connsiteY148" fmla="*/ 1727348 h 2330613"/>
                <a:gd name="connsiteX149" fmla="*/ 44450 w 8051800"/>
                <a:gd name="connsiteY149" fmla="*/ 1803548 h 2330613"/>
                <a:gd name="connsiteX150" fmla="*/ 50800 w 8051800"/>
                <a:gd name="connsiteY150" fmla="*/ 1822598 h 2330613"/>
                <a:gd name="connsiteX151" fmla="*/ 63500 w 8051800"/>
                <a:gd name="connsiteY151" fmla="*/ 1873398 h 2330613"/>
                <a:gd name="connsiteX152" fmla="*/ 76200 w 8051800"/>
                <a:gd name="connsiteY152" fmla="*/ 1930548 h 2330613"/>
                <a:gd name="connsiteX153" fmla="*/ 88900 w 8051800"/>
                <a:gd name="connsiteY153" fmla="*/ 1955948 h 2330613"/>
                <a:gd name="connsiteX154" fmla="*/ 120650 w 8051800"/>
                <a:gd name="connsiteY154" fmla="*/ 2057548 h 2330613"/>
                <a:gd name="connsiteX155" fmla="*/ 139700 w 8051800"/>
                <a:gd name="connsiteY155" fmla="*/ 2089298 h 2330613"/>
                <a:gd name="connsiteX156" fmla="*/ 146050 w 8051800"/>
                <a:gd name="connsiteY156" fmla="*/ 2108348 h 2330613"/>
                <a:gd name="connsiteX157" fmla="*/ 158750 w 8051800"/>
                <a:gd name="connsiteY157" fmla="*/ 2127398 h 2330613"/>
                <a:gd name="connsiteX158" fmla="*/ 177800 w 8051800"/>
                <a:gd name="connsiteY158" fmla="*/ 2165498 h 2330613"/>
                <a:gd name="connsiteX159" fmla="*/ 196850 w 8051800"/>
                <a:gd name="connsiteY159" fmla="*/ 2248048 h 2330613"/>
                <a:gd name="connsiteX160" fmla="*/ 209550 w 8051800"/>
                <a:gd name="connsiteY160" fmla="*/ 2267098 h 2330613"/>
                <a:gd name="connsiteX161" fmla="*/ 215900 w 8051800"/>
                <a:gd name="connsiteY161" fmla="*/ 2286148 h 2330613"/>
                <a:gd name="connsiteX162" fmla="*/ 234950 w 8051800"/>
                <a:gd name="connsiteY162" fmla="*/ 2298848 h 2330613"/>
                <a:gd name="connsiteX163" fmla="*/ 254000 w 8051800"/>
                <a:gd name="connsiteY16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619750 w 8051800"/>
                <a:gd name="connsiteY11" fmla="*/ 1733698 h 2330613"/>
                <a:gd name="connsiteX12" fmla="*/ 5676900 w 8051800"/>
                <a:gd name="connsiteY12" fmla="*/ 1714648 h 2330613"/>
                <a:gd name="connsiteX13" fmla="*/ 5708650 w 8051800"/>
                <a:gd name="connsiteY13" fmla="*/ 1701948 h 2330613"/>
                <a:gd name="connsiteX14" fmla="*/ 5734050 w 8051800"/>
                <a:gd name="connsiteY14" fmla="*/ 1695598 h 2330613"/>
                <a:gd name="connsiteX15" fmla="*/ 5803900 w 8051800"/>
                <a:gd name="connsiteY15" fmla="*/ 1682898 h 2330613"/>
                <a:gd name="connsiteX16" fmla="*/ 5854700 w 8051800"/>
                <a:gd name="connsiteY16" fmla="*/ 1657498 h 2330613"/>
                <a:gd name="connsiteX17" fmla="*/ 5911850 w 8051800"/>
                <a:gd name="connsiteY17" fmla="*/ 1638448 h 2330613"/>
                <a:gd name="connsiteX18" fmla="*/ 5930900 w 8051800"/>
                <a:gd name="connsiteY18" fmla="*/ 1632098 h 2330613"/>
                <a:gd name="connsiteX19" fmla="*/ 5969000 w 8051800"/>
                <a:gd name="connsiteY19" fmla="*/ 1613048 h 2330613"/>
                <a:gd name="connsiteX20" fmla="*/ 5994400 w 8051800"/>
                <a:gd name="connsiteY20" fmla="*/ 1606698 h 2330613"/>
                <a:gd name="connsiteX21" fmla="*/ 6026150 w 8051800"/>
                <a:gd name="connsiteY21" fmla="*/ 1593998 h 2330613"/>
                <a:gd name="connsiteX22" fmla="*/ 6064250 w 8051800"/>
                <a:gd name="connsiteY22" fmla="*/ 1581298 h 2330613"/>
                <a:gd name="connsiteX23" fmla="*/ 6096000 w 8051800"/>
                <a:gd name="connsiteY23" fmla="*/ 1568598 h 2330613"/>
                <a:gd name="connsiteX24" fmla="*/ 6127750 w 8051800"/>
                <a:gd name="connsiteY24" fmla="*/ 1562248 h 2330613"/>
                <a:gd name="connsiteX25" fmla="*/ 6184900 w 8051800"/>
                <a:gd name="connsiteY25" fmla="*/ 1536848 h 2330613"/>
                <a:gd name="connsiteX26" fmla="*/ 6210300 w 8051800"/>
                <a:gd name="connsiteY26" fmla="*/ 1530498 h 2330613"/>
                <a:gd name="connsiteX27" fmla="*/ 6292850 w 8051800"/>
                <a:gd name="connsiteY27" fmla="*/ 1505098 h 2330613"/>
                <a:gd name="connsiteX28" fmla="*/ 6318250 w 8051800"/>
                <a:gd name="connsiteY28" fmla="*/ 1492398 h 2330613"/>
                <a:gd name="connsiteX29" fmla="*/ 6369050 w 8051800"/>
                <a:gd name="connsiteY29" fmla="*/ 1473348 h 2330613"/>
                <a:gd name="connsiteX30" fmla="*/ 6413500 w 8051800"/>
                <a:gd name="connsiteY30" fmla="*/ 1447948 h 2330613"/>
                <a:gd name="connsiteX31" fmla="*/ 6464300 w 8051800"/>
                <a:gd name="connsiteY31" fmla="*/ 1422548 h 2330613"/>
                <a:gd name="connsiteX32" fmla="*/ 6483350 w 8051800"/>
                <a:gd name="connsiteY32" fmla="*/ 1409848 h 2330613"/>
                <a:gd name="connsiteX33" fmla="*/ 6521450 w 8051800"/>
                <a:gd name="connsiteY33" fmla="*/ 1397148 h 2330613"/>
                <a:gd name="connsiteX34" fmla="*/ 6565900 w 8051800"/>
                <a:gd name="connsiteY34" fmla="*/ 1365398 h 2330613"/>
                <a:gd name="connsiteX35" fmla="*/ 6610350 w 8051800"/>
                <a:gd name="connsiteY35" fmla="*/ 1346348 h 2330613"/>
                <a:gd name="connsiteX36" fmla="*/ 6635750 w 8051800"/>
                <a:gd name="connsiteY36" fmla="*/ 1327298 h 2330613"/>
                <a:gd name="connsiteX37" fmla="*/ 6654800 w 8051800"/>
                <a:gd name="connsiteY37" fmla="*/ 1320948 h 2330613"/>
                <a:gd name="connsiteX38" fmla="*/ 6699250 w 8051800"/>
                <a:gd name="connsiteY38" fmla="*/ 1295548 h 2330613"/>
                <a:gd name="connsiteX39" fmla="*/ 6743700 w 8051800"/>
                <a:gd name="connsiteY39" fmla="*/ 1263798 h 2330613"/>
                <a:gd name="connsiteX40" fmla="*/ 6807200 w 8051800"/>
                <a:gd name="connsiteY40" fmla="*/ 1232048 h 2330613"/>
                <a:gd name="connsiteX41" fmla="*/ 6838950 w 8051800"/>
                <a:gd name="connsiteY41" fmla="*/ 1219348 h 2330613"/>
                <a:gd name="connsiteX42" fmla="*/ 6864350 w 8051800"/>
                <a:gd name="connsiteY42" fmla="*/ 1200298 h 2330613"/>
                <a:gd name="connsiteX43" fmla="*/ 6902450 w 8051800"/>
                <a:gd name="connsiteY43" fmla="*/ 1187598 h 2330613"/>
                <a:gd name="connsiteX44" fmla="*/ 6934200 w 8051800"/>
                <a:gd name="connsiteY44" fmla="*/ 1168548 h 2330613"/>
                <a:gd name="connsiteX45" fmla="*/ 6959600 w 8051800"/>
                <a:gd name="connsiteY45" fmla="*/ 1149498 h 2330613"/>
                <a:gd name="connsiteX46" fmla="*/ 6991350 w 8051800"/>
                <a:gd name="connsiteY46" fmla="*/ 1136798 h 2330613"/>
                <a:gd name="connsiteX47" fmla="*/ 7016750 w 8051800"/>
                <a:gd name="connsiteY47" fmla="*/ 1124098 h 2330613"/>
                <a:gd name="connsiteX48" fmla="*/ 7048500 w 8051800"/>
                <a:gd name="connsiteY48" fmla="*/ 1111398 h 2330613"/>
                <a:gd name="connsiteX49" fmla="*/ 7099300 w 8051800"/>
                <a:gd name="connsiteY49" fmla="*/ 1085998 h 2330613"/>
                <a:gd name="connsiteX50" fmla="*/ 7137400 w 8051800"/>
                <a:gd name="connsiteY50" fmla="*/ 1066948 h 2330613"/>
                <a:gd name="connsiteX51" fmla="*/ 7169150 w 8051800"/>
                <a:gd name="connsiteY51" fmla="*/ 1041548 h 2330613"/>
                <a:gd name="connsiteX52" fmla="*/ 7188200 w 8051800"/>
                <a:gd name="connsiteY52" fmla="*/ 1035198 h 2330613"/>
                <a:gd name="connsiteX53" fmla="*/ 7213600 w 8051800"/>
                <a:gd name="connsiteY53" fmla="*/ 1016148 h 2330613"/>
                <a:gd name="connsiteX54" fmla="*/ 7239000 w 8051800"/>
                <a:gd name="connsiteY54" fmla="*/ 1003448 h 2330613"/>
                <a:gd name="connsiteX55" fmla="*/ 7264400 w 8051800"/>
                <a:gd name="connsiteY55" fmla="*/ 984398 h 2330613"/>
                <a:gd name="connsiteX56" fmla="*/ 7289800 w 8051800"/>
                <a:gd name="connsiteY56" fmla="*/ 971698 h 2330613"/>
                <a:gd name="connsiteX57" fmla="*/ 7353300 w 8051800"/>
                <a:gd name="connsiteY57" fmla="*/ 933598 h 2330613"/>
                <a:gd name="connsiteX58" fmla="*/ 7378700 w 8051800"/>
                <a:gd name="connsiteY58" fmla="*/ 920898 h 2330613"/>
                <a:gd name="connsiteX59" fmla="*/ 7423150 w 8051800"/>
                <a:gd name="connsiteY59" fmla="*/ 889148 h 2330613"/>
                <a:gd name="connsiteX60" fmla="*/ 7454900 w 8051800"/>
                <a:gd name="connsiteY60" fmla="*/ 870098 h 2330613"/>
                <a:gd name="connsiteX61" fmla="*/ 7493000 w 8051800"/>
                <a:gd name="connsiteY61" fmla="*/ 844698 h 2330613"/>
                <a:gd name="connsiteX62" fmla="*/ 7512050 w 8051800"/>
                <a:gd name="connsiteY62" fmla="*/ 831998 h 2330613"/>
                <a:gd name="connsiteX63" fmla="*/ 7537450 w 8051800"/>
                <a:gd name="connsiteY63" fmla="*/ 819298 h 2330613"/>
                <a:gd name="connsiteX64" fmla="*/ 7569200 w 8051800"/>
                <a:gd name="connsiteY64" fmla="*/ 793898 h 2330613"/>
                <a:gd name="connsiteX65" fmla="*/ 7588250 w 8051800"/>
                <a:gd name="connsiteY65" fmla="*/ 781198 h 2330613"/>
                <a:gd name="connsiteX66" fmla="*/ 7613650 w 8051800"/>
                <a:gd name="connsiteY66" fmla="*/ 762148 h 2330613"/>
                <a:gd name="connsiteX67" fmla="*/ 7639050 w 8051800"/>
                <a:gd name="connsiteY67" fmla="*/ 749448 h 2330613"/>
                <a:gd name="connsiteX68" fmla="*/ 7715250 w 8051800"/>
                <a:gd name="connsiteY68" fmla="*/ 679598 h 2330613"/>
                <a:gd name="connsiteX69" fmla="*/ 7747000 w 8051800"/>
                <a:gd name="connsiteY69" fmla="*/ 647848 h 2330613"/>
                <a:gd name="connsiteX70" fmla="*/ 7791450 w 8051800"/>
                <a:gd name="connsiteY70" fmla="*/ 609748 h 2330613"/>
                <a:gd name="connsiteX71" fmla="*/ 7804150 w 8051800"/>
                <a:gd name="connsiteY71" fmla="*/ 590698 h 2330613"/>
                <a:gd name="connsiteX72" fmla="*/ 7823200 w 8051800"/>
                <a:gd name="connsiteY72" fmla="*/ 577998 h 2330613"/>
                <a:gd name="connsiteX73" fmla="*/ 7842250 w 8051800"/>
                <a:gd name="connsiteY73" fmla="*/ 558948 h 2330613"/>
                <a:gd name="connsiteX74" fmla="*/ 7899400 w 8051800"/>
                <a:gd name="connsiteY74" fmla="*/ 508148 h 2330613"/>
                <a:gd name="connsiteX75" fmla="*/ 7912100 w 8051800"/>
                <a:gd name="connsiteY75" fmla="*/ 489098 h 2330613"/>
                <a:gd name="connsiteX76" fmla="*/ 7950200 w 8051800"/>
                <a:gd name="connsiteY76" fmla="*/ 463698 h 2330613"/>
                <a:gd name="connsiteX77" fmla="*/ 7975600 w 8051800"/>
                <a:gd name="connsiteY77" fmla="*/ 425598 h 2330613"/>
                <a:gd name="connsiteX78" fmla="*/ 7988300 w 8051800"/>
                <a:gd name="connsiteY78" fmla="*/ 406548 h 2330613"/>
                <a:gd name="connsiteX79" fmla="*/ 8007350 w 8051800"/>
                <a:gd name="connsiteY79" fmla="*/ 387498 h 2330613"/>
                <a:gd name="connsiteX80" fmla="*/ 8026400 w 8051800"/>
                <a:gd name="connsiteY80" fmla="*/ 349398 h 2330613"/>
                <a:gd name="connsiteX81" fmla="*/ 8045450 w 8051800"/>
                <a:gd name="connsiteY81" fmla="*/ 285898 h 2330613"/>
                <a:gd name="connsiteX82" fmla="*/ 8051800 w 8051800"/>
                <a:gd name="connsiteY82" fmla="*/ 247798 h 2330613"/>
                <a:gd name="connsiteX83" fmla="*/ 8045450 w 8051800"/>
                <a:gd name="connsiteY83" fmla="*/ 190648 h 2330613"/>
                <a:gd name="connsiteX84" fmla="*/ 8039100 w 8051800"/>
                <a:gd name="connsiteY84" fmla="*/ 171598 h 2330613"/>
                <a:gd name="connsiteX85" fmla="*/ 7994650 w 8051800"/>
                <a:gd name="connsiteY85" fmla="*/ 146198 h 2330613"/>
                <a:gd name="connsiteX86" fmla="*/ 7962900 w 8051800"/>
                <a:gd name="connsiteY86" fmla="*/ 133498 h 2330613"/>
                <a:gd name="connsiteX87" fmla="*/ 7943850 w 8051800"/>
                <a:gd name="connsiteY87" fmla="*/ 127148 h 2330613"/>
                <a:gd name="connsiteX88" fmla="*/ 7740650 w 8051800"/>
                <a:gd name="connsiteY88" fmla="*/ 108098 h 2330613"/>
                <a:gd name="connsiteX89" fmla="*/ 7315200 w 8051800"/>
                <a:gd name="connsiteY89" fmla="*/ 95398 h 2330613"/>
                <a:gd name="connsiteX90" fmla="*/ 7251700 w 8051800"/>
                <a:gd name="connsiteY90" fmla="*/ 89048 h 2330613"/>
                <a:gd name="connsiteX91" fmla="*/ 7105650 w 8051800"/>
                <a:gd name="connsiteY91" fmla="*/ 76348 h 2330613"/>
                <a:gd name="connsiteX92" fmla="*/ 6946900 w 8051800"/>
                <a:gd name="connsiteY92" fmla="*/ 82698 h 2330613"/>
                <a:gd name="connsiteX93" fmla="*/ 6597650 w 8051800"/>
                <a:gd name="connsiteY93" fmla="*/ 69998 h 2330613"/>
                <a:gd name="connsiteX94" fmla="*/ 6413500 w 8051800"/>
                <a:gd name="connsiteY94" fmla="*/ 57298 h 2330613"/>
                <a:gd name="connsiteX95" fmla="*/ 6083300 w 8051800"/>
                <a:gd name="connsiteY95" fmla="*/ 76348 h 2330613"/>
                <a:gd name="connsiteX96" fmla="*/ 5886450 w 8051800"/>
                <a:gd name="connsiteY96" fmla="*/ 69998 h 2330613"/>
                <a:gd name="connsiteX97" fmla="*/ 5810250 w 8051800"/>
                <a:gd name="connsiteY97" fmla="*/ 63648 h 2330613"/>
                <a:gd name="connsiteX98" fmla="*/ 5784850 w 8051800"/>
                <a:gd name="connsiteY98" fmla="*/ 57298 h 2330613"/>
                <a:gd name="connsiteX99" fmla="*/ 5740400 w 8051800"/>
                <a:gd name="connsiteY99" fmla="*/ 50948 h 2330613"/>
                <a:gd name="connsiteX100" fmla="*/ 5645150 w 8051800"/>
                <a:gd name="connsiteY100" fmla="*/ 44598 h 2330613"/>
                <a:gd name="connsiteX101" fmla="*/ 5568950 w 8051800"/>
                <a:gd name="connsiteY101" fmla="*/ 38248 h 2330613"/>
                <a:gd name="connsiteX102" fmla="*/ 5473700 w 8051800"/>
                <a:gd name="connsiteY102" fmla="*/ 31898 h 2330613"/>
                <a:gd name="connsiteX103" fmla="*/ 5422900 w 8051800"/>
                <a:gd name="connsiteY103" fmla="*/ 25548 h 2330613"/>
                <a:gd name="connsiteX104" fmla="*/ 5321300 w 8051800"/>
                <a:gd name="connsiteY104" fmla="*/ 19198 h 2330613"/>
                <a:gd name="connsiteX105" fmla="*/ 4800600 w 8051800"/>
                <a:gd name="connsiteY105" fmla="*/ 19198 h 2330613"/>
                <a:gd name="connsiteX106" fmla="*/ 4622800 w 8051800"/>
                <a:gd name="connsiteY106" fmla="*/ 25548 h 2330613"/>
                <a:gd name="connsiteX107" fmla="*/ 4375150 w 8051800"/>
                <a:gd name="connsiteY107" fmla="*/ 44598 h 2330613"/>
                <a:gd name="connsiteX108" fmla="*/ 4286250 w 8051800"/>
                <a:gd name="connsiteY108" fmla="*/ 50948 h 2330613"/>
                <a:gd name="connsiteX109" fmla="*/ 4254500 w 8051800"/>
                <a:gd name="connsiteY109" fmla="*/ 57298 h 2330613"/>
                <a:gd name="connsiteX110" fmla="*/ 4089400 w 8051800"/>
                <a:gd name="connsiteY110" fmla="*/ 69998 h 2330613"/>
                <a:gd name="connsiteX111" fmla="*/ 4064000 w 8051800"/>
                <a:gd name="connsiteY111" fmla="*/ 76348 h 2330613"/>
                <a:gd name="connsiteX112" fmla="*/ 3771900 w 8051800"/>
                <a:gd name="connsiteY112" fmla="*/ 101748 h 2330613"/>
                <a:gd name="connsiteX113" fmla="*/ 3644900 w 8051800"/>
                <a:gd name="connsiteY113" fmla="*/ 114448 h 2330613"/>
                <a:gd name="connsiteX114" fmla="*/ 2571750 w 8051800"/>
                <a:gd name="connsiteY114" fmla="*/ 114448 h 2330613"/>
                <a:gd name="connsiteX115" fmla="*/ 2463800 w 8051800"/>
                <a:gd name="connsiteY115" fmla="*/ 120798 h 2330613"/>
                <a:gd name="connsiteX116" fmla="*/ 2216150 w 8051800"/>
                <a:gd name="connsiteY116" fmla="*/ 133498 h 2330613"/>
                <a:gd name="connsiteX117" fmla="*/ 2095500 w 8051800"/>
                <a:gd name="connsiteY117" fmla="*/ 146198 h 2330613"/>
                <a:gd name="connsiteX118" fmla="*/ 1809750 w 8051800"/>
                <a:gd name="connsiteY118" fmla="*/ 165248 h 2330613"/>
                <a:gd name="connsiteX119" fmla="*/ 1676400 w 8051800"/>
                <a:gd name="connsiteY119" fmla="*/ 177948 h 2330613"/>
                <a:gd name="connsiteX120" fmla="*/ 1543050 w 8051800"/>
                <a:gd name="connsiteY120" fmla="*/ 184298 h 2330613"/>
                <a:gd name="connsiteX121" fmla="*/ 1244600 w 8051800"/>
                <a:gd name="connsiteY121" fmla="*/ 177948 h 2330613"/>
                <a:gd name="connsiteX122" fmla="*/ 1162050 w 8051800"/>
                <a:gd name="connsiteY122" fmla="*/ 171598 h 2330613"/>
                <a:gd name="connsiteX123" fmla="*/ 1016000 w 8051800"/>
                <a:gd name="connsiteY123" fmla="*/ 165248 h 2330613"/>
                <a:gd name="connsiteX124" fmla="*/ 590550 w 8051800"/>
                <a:gd name="connsiteY124" fmla="*/ 171598 h 2330613"/>
                <a:gd name="connsiteX125" fmla="*/ 482600 w 8051800"/>
                <a:gd name="connsiteY125" fmla="*/ 177948 h 2330613"/>
                <a:gd name="connsiteX126" fmla="*/ 387350 w 8051800"/>
                <a:gd name="connsiteY126" fmla="*/ 196998 h 2330613"/>
                <a:gd name="connsiteX127" fmla="*/ 349250 w 8051800"/>
                <a:gd name="connsiteY127" fmla="*/ 203348 h 2330613"/>
                <a:gd name="connsiteX128" fmla="*/ 304800 w 8051800"/>
                <a:gd name="connsiteY128" fmla="*/ 222398 h 2330613"/>
                <a:gd name="connsiteX129" fmla="*/ 260350 w 8051800"/>
                <a:gd name="connsiteY129" fmla="*/ 235098 h 2330613"/>
                <a:gd name="connsiteX130" fmla="*/ 241300 w 8051800"/>
                <a:gd name="connsiteY130" fmla="*/ 247798 h 2330613"/>
                <a:gd name="connsiteX131" fmla="*/ 215900 w 8051800"/>
                <a:gd name="connsiteY131" fmla="*/ 260498 h 2330613"/>
                <a:gd name="connsiteX132" fmla="*/ 158750 w 8051800"/>
                <a:gd name="connsiteY132" fmla="*/ 292248 h 2330613"/>
                <a:gd name="connsiteX133" fmla="*/ 127000 w 8051800"/>
                <a:gd name="connsiteY133" fmla="*/ 330348 h 2330613"/>
                <a:gd name="connsiteX134" fmla="*/ 95250 w 8051800"/>
                <a:gd name="connsiteY134" fmla="*/ 374798 h 2330613"/>
                <a:gd name="connsiteX135" fmla="*/ 76200 w 8051800"/>
                <a:gd name="connsiteY135" fmla="*/ 419248 h 2330613"/>
                <a:gd name="connsiteX136" fmla="*/ 69850 w 8051800"/>
                <a:gd name="connsiteY136" fmla="*/ 457348 h 2330613"/>
                <a:gd name="connsiteX137" fmla="*/ 57150 w 8051800"/>
                <a:gd name="connsiteY137" fmla="*/ 482748 h 2330613"/>
                <a:gd name="connsiteX138" fmla="*/ 38100 w 8051800"/>
                <a:gd name="connsiteY138" fmla="*/ 628798 h 2330613"/>
                <a:gd name="connsiteX139" fmla="*/ 31750 w 8051800"/>
                <a:gd name="connsiteY139" fmla="*/ 660548 h 2330613"/>
                <a:gd name="connsiteX140" fmla="*/ 25400 w 8051800"/>
                <a:gd name="connsiteY140" fmla="*/ 704998 h 2330613"/>
                <a:gd name="connsiteX141" fmla="*/ 19050 w 8051800"/>
                <a:gd name="connsiteY141" fmla="*/ 730398 h 2330613"/>
                <a:gd name="connsiteX142" fmla="*/ 0 w 8051800"/>
                <a:gd name="connsiteY142" fmla="*/ 812948 h 2330613"/>
                <a:gd name="connsiteX143" fmla="*/ 6350 w 8051800"/>
                <a:gd name="connsiteY143" fmla="*/ 1257448 h 2330613"/>
                <a:gd name="connsiteX144" fmla="*/ 12700 w 8051800"/>
                <a:gd name="connsiteY144" fmla="*/ 1282848 h 2330613"/>
                <a:gd name="connsiteX145" fmla="*/ 19050 w 8051800"/>
                <a:gd name="connsiteY145" fmla="*/ 1638448 h 2330613"/>
                <a:gd name="connsiteX146" fmla="*/ 25400 w 8051800"/>
                <a:gd name="connsiteY146" fmla="*/ 1676548 h 2330613"/>
                <a:gd name="connsiteX147" fmla="*/ 38100 w 8051800"/>
                <a:gd name="connsiteY147" fmla="*/ 1727348 h 2330613"/>
                <a:gd name="connsiteX148" fmla="*/ 44450 w 8051800"/>
                <a:gd name="connsiteY148" fmla="*/ 1803548 h 2330613"/>
                <a:gd name="connsiteX149" fmla="*/ 50800 w 8051800"/>
                <a:gd name="connsiteY149" fmla="*/ 1822598 h 2330613"/>
                <a:gd name="connsiteX150" fmla="*/ 63500 w 8051800"/>
                <a:gd name="connsiteY150" fmla="*/ 1873398 h 2330613"/>
                <a:gd name="connsiteX151" fmla="*/ 76200 w 8051800"/>
                <a:gd name="connsiteY151" fmla="*/ 1930548 h 2330613"/>
                <a:gd name="connsiteX152" fmla="*/ 88900 w 8051800"/>
                <a:gd name="connsiteY152" fmla="*/ 1955948 h 2330613"/>
                <a:gd name="connsiteX153" fmla="*/ 120650 w 8051800"/>
                <a:gd name="connsiteY153" fmla="*/ 2057548 h 2330613"/>
                <a:gd name="connsiteX154" fmla="*/ 139700 w 8051800"/>
                <a:gd name="connsiteY154" fmla="*/ 2089298 h 2330613"/>
                <a:gd name="connsiteX155" fmla="*/ 146050 w 8051800"/>
                <a:gd name="connsiteY155" fmla="*/ 2108348 h 2330613"/>
                <a:gd name="connsiteX156" fmla="*/ 158750 w 8051800"/>
                <a:gd name="connsiteY156" fmla="*/ 2127398 h 2330613"/>
                <a:gd name="connsiteX157" fmla="*/ 177800 w 8051800"/>
                <a:gd name="connsiteY157" fmla="*/ 2165498 h 2330613"/>
                <a:gd name="connsiteX158" fmla="*/ 196850 w 8051800"/>
                <a:gd name="connsiteY158" fmla="*/ 2248048 h 2330613"/>
                <a:gd name="connsiteX159" fmla="*/ 209550 w 8051800"/>
                <a:gd name="connsiteY159" fmla="*/ 2267098 h 2330613"/>
                <a:gd name="connsiteX160" fmla="*/ 215900 w 8051800"/>
                <a:gd name="connsiteY160" fmla="*/ 2286148 h 2330613"/>
                <a:gd name="connsiteX161" fmla="*/ 234950 w 8051800"/>
                <a:gd name="connsiteY161" fmla="*/ 2298848 h 2330613"/>
                <a:gd name="connsiteX162" fmla="*/ 254000 w 8051800"/>
                <a:gd name="connsiteY16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676900 w 8051800"/>
                <a:gd name="connsiteY11" fmla="*/ 1714648 h 2330613"/>
                <a:gd name="connsiteX12" fmla="*/ 5708650 w 8051800"/>
                <a:gd name="connsiteY12" fmla="*/ 1701948 h 2330613"/>
                <a:gd name="connsiteX13" fmla="*/ 5734050 w 8051800"/>
                <a:gd name="connsiteY13" fmla="*/ 1695598 h 2330613"/>
                <a:gd name="connsiteX14" fmla="*/ 5803900 w 8051800"/>
                <a:gd name="connsiteY14" fmla="*/ 1682898 h 2330613"/>
                <a:gd name="connsiteX15" fmla="*/ 5854700 w 8051800"/>
                <a:gd name="connsiteY15" fmla="*/ 1657498 h 2330613"/>
                <a:gd name="connsiteX16" fmla="*/ 5911850 w 8051800"/>
                <a:gd name="connsiteY16" fmla="*/ 1638448 h 2330613"/>
                <a:gd name="connsiteX17" fmla="*/ 5930900 w 8051800"/>
                <a:gd name="connsiteY17" fmla="*/ 1632098 h 2330613"/>
                <a:gd name="connsiteX18" fmla="*/ 5969000 w 8051800"/>
                <a:gd name="connsiteY18" fmla="*/ 1613048 h 2330613"/>
                <a:gd name="connsiteX19" fmla="*/ 5994400 w 8051800"/>
                <a:gd name="connsiteY19" fmla="*/ 1606698 h 2330613"/>
                <a:gd name="connsiteX20" fmla="*/ 6026150 w 8051800"/>
                <a:gd name="connsiteY20" fmla="*/ 1593998 h 2330613"/>
                <a:gd name="connsiteX21" fmla="*/ 6064250 w 8051800"/>
                <a:gd name="connsiteY21" fmla="*/ 1581298 h 2330613"/>
                <a:gd name="connsiteX22" fmla="*/ 6096000 w 8051800"/>
                <a:gd name="connsiteY22" fmla="*/ 1568598 h 2330613"/>
                <a:gd name="connsiteX23" fmla="*/ 6127750 w 8051800"/>
                <a:gd name="connsiteY23" fmla="*/ 1562248 h 2330613"/>
                <a:gd name="connsiteX24" fmla="*/ 6184900 w 8051800"/>
                <a:gd name="connsiteY24" fmla="*/ 1536848 h 2330613"/>
                <a:gd name="connsiteX25" fmla="*/ 6210300 w 8051800"/>
                <a:gd name="connsiteY25" fmla="*/ 1530498 h 2330613"/>
                <a:gd name="connsiteX26" fmla="*/ 6292850 w 8051800"/>
                <a:gd name="connsiteY26" fmla="*/ 1505098 h 2330613"/>
                <a:gd name="connsiteX27" fmla="*/ 6318250 w 8051800"/>
                <a:gd name="connsiteY27" fmla="*/ 1492398 h 2330613"/>
                <a:gd name="connsiteX28" fmla="*/ 6369050 w 8051800"/>
                <a:gd name="connsiteY28" fmla="*/ 1473348 h 2330613"/>
                <a:gd name="connsiteX29" fmla="*/ 6413500 w 8051800"/>
                <a:gd name="connsiteY29" fmla="*/ 1447948 h 2330613"/>
                <a:gd name="connsiteX30" fmla="*/ 6464300 w 8051800"/>
                <a:gd name="connsiteY30" fmla="*/ 1422548 h 2330613"/>
                <a:gd name="connsiteX31" fmla="*/ 6483350 w 8051800"/>
                <a:gd name="connsiteY31" fmla="*/ 1409848 h 2330613"/>
                <a:gd name="connsiteX32" fmla="*/ 6521450 w 8051800"/>
                <a:gd name="connsiteY32" fmla="*/ 1397148 h 2330613"/>
                <a:gd name="connsiteX33" fmla="*/ 6565900 w 8051800"/>
                <a:gd name="connsiteY33" fmla="*/ 1365398 h 2330613"/>
                <a:gd name="connsiteX34" fmla="*/ 6610350 w 8051800"/>
                <a:gd name="connsiteY34" fmla="*/ 1346348 h 2330613"/>
                <a:gd name="connsiteX35" fmla="*/ 6635750 w 8051800"/>
                <a:gd name="connsiteY35" fmla="*/ 1327298 h 2330613"/>
                <a:gd name="connsiteX36" fmla="*/ 6654800 w 8051800"/>
                <a:gd name="connsiteY36" fmla="*/ 1320948 h 2330613"/>
                <a:gd name="connsiteX37" fmla="*/ 6699250 w 8051800"/>
                <a:gd name="connsiteY37" fmla="*/ 1295548 h 2330613"/>
                <a:gd name="connsiteX38" fmla="*/ 6743700 w 8051800"/>
                <a:gd name="connsiteY38" fmla="*/ 1263798 h 2330613"/>
                <a:gd name="connsiteX39" fmla="*/ 6807200 w 8051800"/>
                <a:gd name="connsiteY39" fmla="*/ 1232048 h 2330613"/>
                <a:gd name="connsiteX40" fmla="*/ 6838950 w 8051800"/>
                <a:gd name="connsiteY40" fmla="*/ 1219348 h 2330613"/>
                <a:gd name="connsiteX41" fmla="*/ 6864350 w 8051800"/>
                <a:gd name="connsiteY41" fmla="*/ 1200298 h 2330613"/>
                <a:gd name="connsiteX42" fmla="*/ 6902450 w 8051800"/>
                <a:gd name="connsiteY42" fmla="*/ 1187598 h 2330613"/>
                <a:gd name="connsiteX43" fmla="*/ 6934200 w 8051800"/>
                <a:gd name="connsiteY43" fmla="*/ 1168548 h 2330613"/>
                <a:gd name="connsiteX44" fmla="*/ 6959600 w 8051800"/>
                <a:gd name="connsiteY44" fmla="*/ 1149498 h 2330613"/>
                <a:gd name="connsiteX45" fmla="*/ 6991350 w 8051800"/>
                <a:gd name="connsiteY45" fmla="*/ 1136798 h 2330613"/>
                <a:gd name="connsiteX46" fmla="*/ 7016750 w 8051800"/>
                <a:gd name="connsiteY46" fmla="*/ 1124098 h 2330613"/>
                <a:gd name="connsiteX47" fmla="*/ 7048500 w 8051800"/>
                <a:gd name="connsiteY47" fmla="*/ 1111398 h 2330613"/>
                <a:gd name="connsiteX48" fmla="*/ 7099300 w 8051800"/>
                <a:gd name="connsiteY48" fmla="*/ 1085998 h 2330613"/>
                <a:gd name="connsiteX49" fmla="*/ 7137400 w 8051800"/>
                <a:gd name="connsiteY49" fmla="*/ 1066948 h 2330613"/>
                <a:gd name="connsiteX50" fmla="*/ 7169150 w 8051800"/>
                <a:gd name="connsiteY50" fmla="*/ 1041548 h 2330613"/>
                <a:gd name="connsiteX51" fmla="*/ 7188200 w 8051800"/>
                <a:gd name="connsiteY51" fmla="*/ 1035198 h 2330613"/>
                <a:gd name="connsiteX52" fmla="*/ 7213600 w 8051800"/>
                <a:gd name="connsiteY52" fmla="*/ 1016148 h 2330613"/>
                <a:gd name="connsiteX53" fmla="*/ 7239000 w 8051800"/>
                <a:gd name="connsiteY53" fmla="*/ 1003448 h 2330613"/>
                <a:gd name="connsiteX54" fmla="*/ 7264400 w 8051800"/>
                <a:gd name="connsiteY54" fmla="*/ 984398 h 2330613"/>
                <a:gd name="connsiteX55" fmla="*/ 7289800 w 8051800"/>
                <a:gd name="connsiteY55" fmla="*/ 971698 h 2330613"/>
                <a:gd name="connsiteX56" fmla="*/ 7353300 w 8051800"/>
                <a:gd name="connsiteY56" fmla="*/ 933598 h 2330613"/>
                <a:gd name="connsiteX57" fmla="*/ 7378700 w 8051800"/>
                <a:gd name="connsiteY57" fmla="*/ 920898 h 2330613"/>
                <a:gd name="connsiteX58" fmla="*/ 7423150 w 8051800"/>
                <a:gd name="connsiteY58" fmla="*/ 889148 h 2330613"/>
                <a:gd name="connsiteX59" fmla="*/ 7454900 w 8051800"/>
                <a:gd name="connsiteY59" fmla="*/ 870098 h 2330613"/>
                <a:gd name="connsiteX60" fmla="*/ 7493000 w 8051800"/>
                <a:gd name="connsiteY60" fmla="*/ 844698 h 2330613"/>
                <a:gd name="connsiteX61" fmla="*/ 7512050 w 8051800"/>
                <a:gd name="connsiteY61" fmla="*/ 831998 h 2330613"/>
                <a:gd name="connsiteX62" fmla="*/ 7537450 w 8051800"/>
                <a:gd name="connsiteY62" fmla="*/ 819298 h 2330613"/>
                <a:gd name="connsiteX63" fmla="*/ 7569200 w 8051800"/>
                <a:gd name="connsiteY63" fmla="*/ 793898 h 2330613"/>
                <a:gd name="connsiteX64" fmla="*/ 7588250 w 8051800"/>
                <a:gd name="connsiteY64" fmla="*/ 781198 h 2330613"/>
                <a:gd name="connsiteX65" fmla="*/ 7613650 w 8051800"/>
                <a:gd name="connsiteY65" fmla="*/ 762148 h 2330613"/>
                <a:gd name="connsiteX66" fmla="*/ 7639050 w 8051800"/>
                <a:gd name="connsiteY66" fmla="*/ 749448 h 2330613"/>
                <a:gd name="connsiteX67" fmla="*/ 7715250 w 8051800"/>
                <a:gd name="connsiteY67" fmla="*/ 679598 h 2330613"/>
                <a:gd name="connsiteX68" fmla="*/ 7747000 w 8051800"/>
                <a:gd name="connsiteY68" fmla="*/ 647848 h 2330613"/>
                <a:gd name="connsiteX69" fmla="*/ 7791450 w 8051800"/>
                <a:gd name="connsiteY69" fmla="*/ 609748 h 2330613"/>
                <a:gd name="connsiteX70" fmla="*/ 7804150 w 8051800"/>
                <a:gd name="connsiteY70" fmla="*/ 590698 h 2330613"/>
                <a:gd name="connsiteX71" fmla="*/ 7823200 w 8051800"/>
                <a:gd name="connsiteY71" fmla="*/ 577998 h 2330613"/>
                <a:gd name="connsiteX72" fmla="*/ 7842250 w 8051800"/>
                <a:gd name="connsiteY72" fmla="*/ 558948 h 2330613"/>
                <a:gd name="connsiteX73" fmla="*/ 7899400 w 8051800"/>
                <a:gd name="connsiteY73" fmla="*/ 508148 h 2330613"/>
                <a:gd name="connsiteX74" fmla="*/ 7912100 w 8051800"/>
                <a:gd name="connsiteY74" fmla="*/ 489098 h 2330613"/>
                <a:gd name="connsiteX75" fmla="*/ 7950200 w 8051800"/>
                <a:gd name="connsiteY75" fmla="*/ 463698 h 2330613"/>
                <a:gd name="connsiteX76" fmla="*/ 7975600 w 8051800"/>
                <a:gd name="connsiteY76" fmla="*/ 425598 h 2330613"/>
                <a:gd name="connsiteX77" fmla="*/ 7988300 w 8051800"/>
                <a:gd name="connsiteY77" fmla="*/ 406548 h 2330613"/>
                <a:gd name="connsiteX78" fmla="*/ 8007350 w 8051800"/>
                <a:gd name="connsiteY78" fmla="*/ 387498 h 2330613"/>
                <a:gd name="connsiteX79" fmla="*/ 8026400 w 8051800"/>
                <a:gd name="connsiteY79" fmla="*/ 349398 h 2330613"/>
                <a:gd name="connsiteX80" fmla="*/ 8045450 w 8051800"/>
                <a:gd name="connsiteY80" fmla="*/ 285898 h 2330613"/>
                <a:gd name="connsiteX81" fmla="*/ 8051800 w 8051800"/>
                <a:gd name="connsiteY81" fmla="*/ 247798 h 2330613"/>
                <a:gd name="connsiteX82" fmla="*/ 8045450 w 8051800"/>
                <a:gd name="connsiteY82" fmla="*/ 190648 h 2330613"/>
                <a:gd name="connsiteX83" fmla="*/ 8039100 w 8051800"/>
                <a:gd name="connsiteY83" fmla="*/ 171598 h 2330613"/>
                <a:gd name="connsiteX84" fmla="*/ 7994650 w 8051800"/>
                <a:gd name="connsiteY84" fmla="*/ 146198 h 2330613"/>
                <a:gd name="connsiteX85" fmla="*/ 7962900 w 8051800"/>
                <a:gd name="connsiteY85" fmla="*/ 133498 h 2330613"/>
                <a:gd name="connsiteX86" fmla="*/ 7943850 w 8051800"/>
                <a:gd name="connsiteY86" fmla="*/ 127148 h 2330613"/>
                <a:gd name="connsiteX87" fmla="*/ 7740650 w 8051800"/>
                <a:gd name="connsiteY87" fmla="*/ 108098 h 2330613"/>
                <a:gd name="connsiteX88" fmla="*/ 7315200 w 8051800"/>
                <a:gd name="connsiteY88" fmla="*/ 95398 h 2330613"/>
                <a:gd name="connsiteX89" fmla="*/ 7251700 w 8051800"/>
                <a:gd name="connsiteY89" fmla="*/ 89048 h 2330613"/>
                <a:gd name="connsiteX90" fmla="*/ 7105650 w 8051800"/>
                <a:gd name="connsiteY90" fmla="*/ 76348 h 2330613"/>
                <a:gd name="connsiteX91" fmla="*/ 6946900 w 8051800"/>
                <a:gd name="connsiteY91" fmla="*/ 82698 h 2330613"/>
                <a:gd name="connsiteX92" fmla="*/ 6597650 w 8051800"/>
                <a:gd name="connsiteY92" fmla="*/ 69998 h 2330613"/>
                <a:gd name="connsiteX93" fmla="*/ 6413500 w 8051800"/>
                <a:gd name="connsiteY93" fmla="*/ 57298 h 2330613"/>
                <a:gd name="connsiteX94" fmla="*/ 6083300 w 8051800"/>
                <a:gd name="connsiteY94" fmla="*/ 76348 h 2330613"/>
                <a:gd name="connsiteX95" fmla="*/ 5886450 w 8051800"/>
                <a:gd name="connsiteY95" fmla="*/ 69998 h 2330613"/>
                <a:gd name="connsiteX96" fmla="*/ 5810250 w 8051800"/>
                <a:gd name="connsiteY96" fmla="*/ 63648 h 2330613"/>
                <a:gd name="connsiteX97" fmla="*/ 5784850 w 8051800"/>
                <a:gd name="connsiteY97" fmla="*/ 57298 h 2330613"/>
                <a:gd name="connsiteX98" fmla="*/ 5740400 w 8051800"/>
                <a:gd name="connsiteY98" fmla="*/ 50948 h 2330613"/>
                <a:gd name="connsiteX99" fmla="*/ 5645150 w 8051800"/>
                <a:gd name="connsiteY99" fmla="*/ 44598 h 2330613"/>
                <a:gd name="connsiteX100" fmla="*/ 5568950 w 8051800"/>
                <a:gd name="connsiteY100" fmla="*/ 38248 h 2330613"/>
                <a:gd name="connsiteX101" fmla="*/ 5473700 w 8051800"/>
                <a:gd name="connsiteY101" fmla="*/ 31898 h 2330613"/>
                <a:gd name="connsiteX102" fmla="*/ 5422900 w 8051800"/>
                <a:gd name="connsiteY102" fmla="*/ 25548 h 2330613"/>
                <a:gd name="connsiteX103" fmla="*/ 5321300 w 8051800"/>
                <a:gd name="connsiteY103" fmla="*/ 19198 h 2330613"/>
                <a:gd name="connsiteX104" fmla="*/ 4800600 w 8051800"/>
                <a:gd name="connsiteY104" fmla="*/ 19198 h 2330613"/>
                <a:gd name="connsiteX105" fmla="*/ 4622800 w 8051800"/>
                <a:gd name="connsiteY105" fmla="*/ 25548 h 2330613"/>
                <a:gd name="connsiteX106" fmla="*/ 4375150 w 8051800"/>
                <a:gd name="connsiteY106" fmla="*/ 44598 h 2330613"/>
                <a:gd name="connsiteX107" fmla="*/ 4286250 w 8051800"/>
                <a:gd name="connsiteY107" fmla="*/ 50948 h 2330613"/>
                <a:gd name="connsiteX108" fmla="*/ 4254500 w 8051800"/>
                <a:gd name="connsiteY108" fmla="*/ 57298 h 2330613"/>
                <a:gd name="connsiteX109" fmla="*/ 4089400 w 8051800"/>
                <a:gd name="connsiteY109" fmla="*/ 69998 h 2330613"/>
                <a:gd name="connsiteX110" fmla="*/ 4064000 w 8051800"/>
                <a:gd name="connsiteY110" fmla="*/ 76348 h 2330613"/>
                <a:gd name="connsiteX111" fmla="*/ 3771900 w 8051800"/>
                <a:gd name="connsiteY111" fmla="*/ 101748 h 2330613"/>
                <a:gd name="connsiteX112" fmla="*/ 3644900 w 8051800"/>
                <a:gd name="connsiteY112" fmla="*/ 114448 h 2330613"/>
                <a:gd name="connsiteX113" fmla="*/ 2571750 w 8051800"/>
                <a:gd name="connsiteY113" fmla="*/ 114448 h 2330613"/>
                <a:gd name="connsiteX114" fmla="*/ 2463800 w 8051800"/>
                <a:gd name="connsiteY114" fmla="*/ 120798 h 2330613"/>
                <a:gd name="connsiteX115" fmla="*/ 2216150 w 8051800"/>
                <a:gd name="connsiteY115" fmla="*/ 133498 h 2330613"/>
                <a:gd name="connsiteX116" fmla="*/ 2095500 w 8051800"/>
                <a:gd name="connsiteY116" fmla="*/ 146198 h 2330613"/>
                <a:gd name="connsiteX117" fmla="*/ 1809750 w 8051800"/>
                <a:gd name="connsiteY117" fmla="*/ 165248 h 2330613"/>
                <a:gd name="connsiteX118" fmla="*/ 1676400 w 8051800"/>
                <a:gd name="connsiteY118" fmla="*/ 177948 h 2330613"/>
                <a:gd name="connsiteX119" fmla="*/ 1543050 w 8051800"/>
                <a:gd name="connsiteY119" fmla="*/ 184298 h 2330613"/>
                <a:gd name="connsiteX120" fmla="*/ 1244600 w 8051800"/>
                <a:gd name="connsiteY120" fmla="*/ 177948 h 2330613"/>
                <a:gd name="connsiteX121" fmla="*/ 1162050 w 8051800"/>
                <a:gd name="connsiteY121" fmla="*/ 171598 h 2330613"/>
                <a:gd name="connsiteX122" fmla="*/ 1016000 w 8051800"/>
                <a:gd name="connsiteY122" fmla="*/ 165248 h 2330613"/>
                <a:gd name="connsiteX123" fmla="*/ 590550 w 8051800"/>
                <a:gd name="connsiteY123" fmla="*/ 171598 h 2330613"/>
                <a:gd name="connsiteX124" fmla="*/ 482600 w 8051800"/>
                <a:gd name="connsiteY124" fmla="*/ 177948 h 2330613"/>
                <a:gd name="connsiteX125" fmla="*/ 387350 w 8051800"/>
                <a:gd name="connsiteY125" fmla="*/ 196998 h 2330613"/>
                <a:gd name="connsiteX126" fmla="*/ 349250 w 8051800"/>
                <a:gd name="connsiteY126" fmla="*/ 203348 h 2330613"/>
                <a:gd name="connsiteX127" fmla="*/ 304800 w 8051800"/>
                <a:gd name="connsiteY127" fmla="*/ 222398 h 2330613"/>
                <a:gd name="connsiteX128" fmla="*/ 260350 w 8051800"/>
                <a:gd name="connsiteY128" fmla="*/ 235098 h 2330613"/>
                <a:gd name="connsiteX129" fmla="*/ 241300 w 8051800"/>
                <a:gd name="connsiteY129" fmla="*/ 247798 h 2330613"/>
                <a:gd name="connsiteX130" fmla="*/ 215900 w 8051800"/>
                <a:gd name="connsiteY130" fmla="*/ 260498 h 2330613"/>
                <a:gd name="connsiteX131" fmla="*/ 158750 w 8051800"/>
                <a:gd name="connsiteY131" fmla="*/ 292248 h 2330613"/>
                <a:gd name="connsiteX132" fmla="*/ 127000 w 8051800"/>
                <a:gd name="connsiteY132" fmla="*/ 330348 h 2330613"/>
                <a:gd name="connsiteX133" fmla="*/ 95250 w 8051800"/>
                <a:gd name="connsiteY133" fmla="*/ 374798 h 2330613"/>
                <a:gd name="connsiteX134" fmla="*/ 76200 w 8051800"/>
                <a:gd name="connsiteY134" fmla="*/ 419248 h 2330613"/>
                <a:gd name="connsiteX135" fmla="*/ 69850 w 8051800"/>
                <a:gd name="connsiteY135" fmla="*/ 457348 h 2330613"/>
                <a:gd name="connsiteX136" fmla="*/ 57150 w 8051800"/>
                <a:gd name="connsiteY136" fmla="*/ 482748 h 2330613"/>
                <a:gd name="connsiteX137" fmla="*/ 38100 w 8051800"/>
                <a:gd name="connsiteY137" fmla="*/ 628798 h 2330613"/>
                <a:gd name="connsiteX138" fmla="*/ 31750 w 8051800"/>
                <a:gd name="connsiteY138" fmla="*/ 660548 h 2330613"/>
                <a:gd name="connsiteX139" fmla="*/ 25400 w 8051800"/>
                <a:gd name="connsiteY139" fmla="*/ 704998 h 2330613"/>
                <a:gd name="connsiteX140" fmla="*/ 19050 w 8051800"/>
                <a:gd name="connsiteY140" fmla="*/ 730398 h 2330613"/>
                <a:gd name="connsiteX141" fmla="*/ 0 w 8051800"/>
                <a:gd name="connsiteY141" fmla="*/ 812948 h 2330613"/>
                <a:gd name="connsiteX142" fmla="*/ 6350 w 8051800"/>
                <a:gd name="connsiteY142" fmla="*/ 1257448 h 2330613"/>
                <a:gd name="connsiteX143" fmla="*/ 12700 w 8051800"/>
                <a:gd name="connsiteY143" fmla="*/ 1282848 h 2330613"/>
                <a:gd name="connsiteX144" fmla="*/ 19050 w 8051800"/>
                <a:gd name="connsiteY144" fmla="*/ 1638448 h 2330613"/>
                <a:gd name="connsiteX145" fmla="*/ 25400 w 8051800"/>
                <a:gd name="connsiteY145" fmla="*/ 1676548 h 2330613"/>
                <a:gd name="connsiteX146" fmla="*/ 38100 w 8051800"/>
                <a:gd name="connsiteY146" fmla="*/ 1727348 h 2330613"/>
                <a:gd name="connsiteX147" fmla="*/ 44450 w 8051800"/>
                <a:gd name="connsiteY147" fmla="*/ 1803548 h 2330613"/>
                <a:gd name="connsiteX148" fmla="*/ 50800 w 8051800"/>
                <a:gd name="connsiteY148" fmla="*/ 1822598 h 2330613"/>
                <a:gd name="connsiteX149" fmla="*/ 63500 w 8051800"/>
                <a:gd name="connsiteY149" fmla="*/ 1873398 h 2330613"/>
                <a:gd name="connsiteX150" fmla="*/ 76200 w 8051800"/>
                <a:gd name="connsiteY150" fmla="*/ 1930548 h 2330613"/>
                <a:gd name="connsiteX151" fmla="*/ 88900 w 8051800"/>
                <a:gd name="connsiteY151" fmla="*/ 1955948 h 2330613"/>
                <a:gd name="connsiteX152" fmla="*/ 120650 w 8051800"/>
                <a:gd name="connsiteY152" fmla="*/ 2057548 h 2330613"/>
                <a:gd name="connsiteX153" fmla="*/ 139700 w 8051800"/>
                <a:gd name="connsiteY153" fmla="*/ 2089298 h 2330613"/>
                <a:gd name="connsiteX154" fmla="*/ 146050 w 8051800"/>
                <a:gd name="connsiteY154" fmla="*/ 2108348 h 2330613"/>
                <a:gd name="connsiteX155" fmla="*/ 158750 w 8051800"/>
                <a:gd name="connsiteY155" fmla="*/ 2127398 h 2330613"/>
                <a:gd name="connsiteX156" fmla="*/ 177800 w 8051800"/>
                <a:gd name="connsiteY156" fmla="*/ 2165498 h 2330613"/>
                <a:gd name="connsiteX157" fmla="*/ 196850 w 8051800"/>
                <a:gd name="connsiteY157" fmla="*/ 2248048 h 2330613"/>
                <a:gd name="connsiteX158" fmla="*/ 209550 w 8051800"/>
                <a:gd name="connsiteY158" fmla="*/ 2267098 h 2330613"/>
                <a:gd name="connsiteX159" fmla="*/ 215900 w 8051800"/>
                <a:gd name="connsiteY159" fmla="*/ 2286148 h 2330613"/>
                <a:gd name="connsiteX160" fmla="*/ 234950 w 8051800"/>
                <a:gd name="connsiteY160" fmla="*/ 2298848 h 2330613"/>
                <a:gd name="connsiteX161" fmla="*/ 254000 w 8051800"/>
                <a:gd name="connsiteY16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708650 w 8051800"/>
                <a:gd name="connsiteY11" fmla="*/ 1701948 h 2330613"/>
                <a:gd name="connsiteX12" fmla="*/ 5734050 w 8051800"/>
                <a:gd name="connsiteY12" fmla="*/ 1695598 h 2330613"/>
                <a:gd name="connsiteX13" fmla="*/ 5803900 w 8051800"/>
                <a:gd name="connsiteY13" fmla="*/ 1682898 h 2330613"/>
                <a:gd name="connsiteX14" fmla="*/ 5854700 w 8051800"/>
                <a:gd name="connsiteY14" fmla="*/ 1657498 h 2330613"/>
                <a:gd name="connsiteX15" fmla="*/ 5911850 w 8051800"/>
                <a:gd name="connsiteY15" fmla="*/ 1638448 h 2330613"/>
                <a:gd name="connsiteX16" fmla="*/ 5930900 w 8051800"/>
                <a:gd name="connsiteY16" fmla="*/ 1632098 h 2330613"/>
                <a:gd name="connsiteX17" fmla="*/ 5969000 w 8051800"/>
                <a:gd name="connsiteY17" fmla="*/ 1613048 h 2330613"/>
                <a:gd name="connsiteX18" fmla="*/ 5994400 w 8051800"/>
                <a:gd name="connsiteY18" fmla="*/ 1606698 h 2330613"/>
                <a:gd name="connsiteX19" fmla="*/ 6026150 w 8051800"/>
                <a:gd name="connsiteY19" fmla="*/ 1593998 h 2330613"/>
                <a:gd name="connsiteX20" fmla="*/ 6064250 w 8051800"/>
                <a:gd name="connsiteY20" fmla="*/ 1581298 h 2330613"/>
                <a:gd name="connsiteX21" fmla="*/ 6096000 w 8051800"/>
                <a:gd name="connsiteY21" fmla="*/ 1568598 h 2330613"/>
                <a:gd name="connsiteX22" fmla="*/ 6127750 w 8051800"/>
                <a:gd name="connsiteY22" fmla="*/ 1562248 h 2330613"/>
                <a:gd name="connsiteX23" fmla="*/ 6184900 w 8051800"/>
                <a:gd name="connsiteY23" fmla="*/ 1536848 h 2330613"/>
                <a:gd name="connsiteX24" fmla="*/ 6210300 w 8051800"/>
                <a:gd name="connsiteY24" fmla="*/ 1530498 h 2330613"/>
                <a:gd name="connsiteX25" fmla="*/ 6292850 w 8051800"/>
                <a:gd name="connsiteY25" fmla="*/ 1505098 h 2330613"/>
                <a:gd name="connsiteX26" fmla="*/ 6318250 w 8051800"/>
                <a:gd name="connsiteY26" fmla="*/ 1492398 h 2330613"/>
                <a:gd name="connsiteX27" fmla="*/ 6369050 w 8051800"/>
                <a:gd name="connsiteY27" fmla="*/ 1473348 h 2330613"/>
                <a:gd name="connsiteX28" fmla="*/ 6413500 w 8051800"/>
                <a:gd name="connsiteY28" fmla="*/ 1447948 h 2330613"/>
                <a:gd name="connsiteX29" fmla="*/ 6464300 w 8051800"/>
                <a:gd name="connsiteY29" fmla="*/ 1422548 h 2330613"/>
                <a:gd name="connsiteX30" fmla="*/ 6483350 w 8051800"/>
                <a:gd name="connsiteY30" fmla="*/ 1409848 h 2330613"/>
                <a:gd name="connsiteX31" fmla="*/ 6521450 w 8051800"/>
                <a:gd name="connsiteY31" fmla="*/ 1397148 h 2330613"/>
                <a:gd name="connsiteX32" fmla="*/ 6565900 w 8051800"/>
                <a:gd name="connsiteY32" fmla="*/ 1365398 h 2330613"/>
                <a:gd name="connsiteX33" fmla="*/ 6610350 w 8051800"/>
                <a:gd name="connsiteY33" fmla="*/ 1346348 h 2330613"/>
                <a:gd name="connsiteX34" fmla="*/ 6635750 w 8051800"/>
                <a:gd name="connsiteY34" fmla="*/ 1327298 h 2330613"/>
                <a:gd name="connsiteX35" fmla="*/ 6654800 w 8051800"/>
                <a:gd name="connsiteY35" fmla="*/ 1320948 h 2330613"/>
                <a:gd name="connsiteX36" fmla="*/ 6699250 w 8051800"/>
                <a:gd name="connsiteY36" fmla="*/ 1295548 h 2330613"/>
                <a:gd name="connsiteX37" fmla="*/ 6743700 w 8051800"/>
                <a:gd name="connsiteY37" fmla="*/ 1263798 h 2330613"/>
                <a:gd name="connsiteX38" fmla="*/ 6807200 w 8051800"/>
                <a:gd name="connsiteY38" fmla="*/ 1232048 h 2330613"/>
                <a:gd name="connsiteX39" fmla="*/ 6838950 w 8051800"/>
                <a:gd name="connsiteY39" fmla="*/ 1219348 h 2330613"/>
                <a:gd name="connsiteX40" fmla="*/ 6864350 w 8051800"/>
                <a:gd name="connsiteY40" fmla="*/ 1200298 h 2330613"/>
                <a:gd name="connsiteX41" fmla="*/ 6902450 w 8051800"/>
                <a:gd name="connsiteY41" fmla="*/ 1187598 h 2330613"/>
                <a:gd name="connsiteX42" fmla="*/ 6934200 w 8051800"/>
                <a:gd name="connsiteY42" fmla="*/ 1168548 h 2330613"/>
                <a:gd name="connsiteX43" fmla="*/ 6959600 w 8051800"/>
                <a:gd name="connsiteY43" fmla="*/ 1149498 h 2330613"/>
                <a:gd name="connsiteX44" fmla="*/ 6991350 w 8051800"/>
                <a:gd name="connsiteY44" fmla="*/ 1136798 h 2330613"/>
                <a:gd name="connsiteX45" fmla="*/ 7016750 w 8051800"/>
                <a:gd name="connsiteY45" fmla="*/ 1124098 h 2330613"/>
                <a:gd name="connsiteX46" fmla="*/ 7048500 w 8051800"/>
                <a:gd name="connsiteY46" fmla="*/ 1111398 h 2330613"/>
                <a:gd name="connsiteX47" fmla="*/ 7099300 w 8051800"/>
                <a:gd name="connsiteY47" fmla="*/ 1085998 h 2330613"/>
                <a:gd name="connsiteX48" fmla="*/ 7137400 w 8051800"/>
                <a:gd name="connsiteY48" fmla="*/ 1066948 h 2330613"/>
                <a:gd name="connsiteX49" fmla="*/ 7169150 w 8051800"/>
                <a:gd name="connsiteY49" fmla="*/ 1041548 h 2330613"/>
                <a:gd name="connsiteX50" fmla="*/ 7188200 w 8051800"/>
                <a:gd name="connsiteY50" fmla="*/ 1035198 h 2330613"/>
                <a:gd name="connsiteX51" fmla="*/ 7213600 w 8051800"/>
                <a:gd name="connsiteY51" fmla="*/ 1016148 h 2330613"/>
                <a:gd name="connsiteX52" fmla="*/ 7239000 w 8051800"/>
                <a:gd name="connsiteY52" fmla="*/ 1003448 h 2330613"/>
                <a:gd name="connsiteX53" fmla="*/ 7264400 w 8051800"/>
                <a:gd name="connsiteY53" fmla="*/ 984398 h 2330613"/>
                <a:gd name="connsiteX54" fmla="*/ 7289800 w 8051800"/>
                <a:gd name="connsiteY54" fmla="*/ 971698 h 2330613"/>
                <a:gd name="connsiteX55" fmla="*/ 7353300 w 8051800"/>
                <a:gd name="connsiteY55" fmla="*/ 933598 h 2330613"/>
                <a:gd name="connsiteX56" fmla="*/ 7378700 w 8051800"/>
                <a:gd name="connsiteY56" fmla="*/ 920898 h 2330613"/>
                <a:gd name="connsiteX57" fmla="*/ 7423150 w 8051800"/>
                <a:gd name="connsiteY57" fmla="*/ 889148 h 2330613"/>
                <a:gd name="connsiteX58" fmla="*/ 7454900 w 8051800"/>
                <a:gd name="connsiteY58" fmla="*/ 870098 h 2330613"/>
                <a:gd name="connsiteX59" fmla="*/ 7493000 w 8051800"/>
                <a:gd name="connsiteY59" fmla="*/ 844698 h 2330613"/>
                <a:gd name="connsiteX60" fmla="*/ 7512050 w 8051800"/>
                <a:gd name="connsiteY60" fmla="*/ 831998 h 2330613"/>
                <a:gd name="connsiteX61" fmla="*/ 7537450 w 8051800"/>
                <a:gd name="connsiteY61" fmla="*/ 819298 h 2330613"/>
                <a:gd name="connsiteX62" fmla="*/ 7569200 w 8051800"/>
                <a:gd name="connsiteY62" fmla="*/ 793898 h 2330613"/>
                <a:gd name="connsiteX63" fmla="*/ 7588250 w 8051800"/>
                <a:gd name="connsiteY63" fmla="*/ 781198 h 2330613"/>
                <a:gd name="connsiteX64" fmla="*/ 7613650 w 8051800"/>
                <a:gd name="connsiteY64" fmla="*/ 762148 h 2330613"/>
                <a:gd name="connsiteX65" fmla="*/ 7639050 w 8051800"/>
                <a:gd name="connsiteY65" fmla="*/ 749448 h 2330613"/>
                <a:gd name="connsiteX66" fmla="*/ 7715250 w 8051800"/>
                <a:gd name="connsiteY66" fmla="*/ 679598 h 2330613"/>
                <a:gd name="connsiteX67" fmla="*/ 7747000 w 8051800"/>
                <a:gd name="connsiteY67" fmla="*/ 647848 h 2330613"/>
                <a:gd name="connsiteX68" fmla="*/ 7791450 w 8051800"/>
                <a:gd name="connsiteY68" fmla="*/ 609748 h 2330613"/>
                <a:gd name="connsiteX69" fmla="*/ 7804150 w 8051800"/>
                <a:gd name="connsiteY69" fmla="*/ 590698 h 2330613"/>
                <a:gd name="connsiteX70" fmla="*/ 7823200 w 8051800"/>
                <a:gd name="connsiteY70" fmla="*/ 577998 h 2330613"/>
                <a:gd name="connsiteX71" fmla="*/ 7842250 w 8051800"/>
                <a:gd name="connsiteY71" fmla="*/ 558948 h 2330613"/>
                <a:gd name="connsiteX72" fmla="*/ 7899400 w 8051800"/>
                <a:gd name="connsiteY72" fmla="*/ 508148 h 2330613"/>
                <a:gd name="connsiteX73" fmla="*/ 7912100 w 8051800"/>
                <a:gd name="connsiteY73" fmla="*/ 489098 h 2330613"/>
                <a:gd name="connsiteX74" fmla="*/ 7950200 w 8051800"/>
                <a:gd name="connsiteY74" fmla="*/ 463698 h 2330613"/>
                <a:gd name="connsiteX75" fmla="*/ 7975600 w 8051800"/>
                <a:gd name="connsiteY75" fmla="*/ 425598 h 2330613"/>
                <a:gd name="connsiteX76" fmla="*/ 7988300 w 8051800"/>
                <a:gd name="connsiteY76" fmla="*/ 406548 h 2330613"/>
                <a:gd name="connsiteX77" fmla="*/ 8007350 w 8051800"/>
                <a:gd name="connsiteY77" fmla="*/ 387498 h 2330613"/>
                <a:gd name="connsiteX78" fmla="*/ 8026400 w 8051800"/>
                <a:gd name="connsiteY78" fmla="*/ 349398 h 2330613"/>
                <a:gd name="connsiteX79" fmla="*/ 8045450 w 8051800"/>
                <a:gd name="connsiteY79" fmla="*/ 285898 h 2330613"/>
                <a:gd name="connsiteX80" fmla="*/ 8051800 w 8051800"/>
                <a:gd name="connsiteY80" fmla="*/ 247798 h 2330613"/>
                <a:gd name="connsiteX81" fmla="*/ 8045450 w 8051800"/>
                <a:gd name="connsiteY81" fmla="*/ 190648 h 2330613"/>
                <a:gd name="connsiteX82" fmla="*/ 8039100 w 8051800"/>
                <a:gd name="connsiteY82" fmla="*/ 171598 h 2330613"/>
                <a:gd name="connsiteX83" fmla="*/ 7994650 w 8051800"/>
                <a:gd name="connsiteY83" fmla="*/ 146198 h 2330613"/>
                <a:gd name="connsiteX84" fmla="*/ 7962900 w 8051800"/>
                <a:gd name="connsiteY84" fmla="*/ 133498 h 2330613"/>
                <a:gd name="connsiteX85" fmla="*/ 7943850 w 8051800"/>
                <a:gd name="connsiteY85" fmla="*/ 127148 h 2330613"/>
                <a:gd name="connsiteX86" fmla="*/ 7740650 w 8051800"/>
                <a:gd name="connsiteY86" fmla="*/ 108098 h 2330613"/>
                <a:gd name="connsiteX87" fmla="*/ 7315200 w 8051800"/>
                <a:gd name="connsiteY87" fmla="*/ 95398 h 2330613"/>
                <a:gd name="connsiteX88" fmla="*/ 7251700 w 8051800"/>
                <a:gd name="connsiteY88" fmla="*/ 89048 h 2330613"/>
                <a:gd name="connsiteX89" fmla="*/ 7105650 w 8051800"/>
                <a:gd name="connsiteY89" fmla="*/ 76348 h 2330613"/>
                <a:gd name="connsiteX90" fmla="*/ 6946900 w 8051800"/>
                <a:gd name="connsiteY90" fmla="*/ 82698 h 2330613"/>
                <a:gd name="connsiteX91" fmla="*/ 6597650 w 8051800"/>
                <a:gd name="connsiteY91" fmla="*/ 69998 h 2330613"/>
                <a:gd name="connsiteX92" fmla="*/ 6413500 w 8051800"/>
                <a:gd name="connsiteY92" fmla="*/ 57298 h 2330613"/>
                <a:gd name="connsiteX93" fmla="*/ 6083300 w 8051800"/>
                <a:gd name="connsiteY93" fmla="*/ 76348 h 2330613"/>
                <a:gd name="connsiteX94" fmla="*/ 5886450 w 8051800"/>
                <a:gd name="connsiteY94" fmla="*/ 69998 h 2330613"/>
                <a:gd name="connsiteX95" fmla="*/ 5810250 w 8051800"/>
                <a:gd name="connsiteY95" fmla="*/ 63648 h 2330613"/>
                <a:gd name="connsiteX96" fmla="*/ 5784850 w 8051800"/>
                <a:gd name="connsiteY96" fmla="*/ 57298 h 2330613"/>
                <a:gd name="connsiteX97" fmla="*/ 5740400 w 8051800"/>
                <a:gd name="connsiteY97" fmla="*/ 50948 h 2330613"/>
                <a:gd name="connsiteX98" fmla="*/ 5645150 w 8051800"/>
                <a:gd name="connsiteY98" fmla="*/ 44598 h 2330613"/>
                <a:gd name="connsiteX99" fmla="*/ 5568950 w 8051800"/>
                <a:gd name="connsiteY99" fmla="*/ 38248 h 2330613"/>
                <a:gd name="connsiteX100" fmla="*/ 5473700 w 8051800"/>
                <a:gd name="connsiteY100" fmla="*/ 31898 h 2330613"/>
                <a:gd name="connsiteX101" fmla="*/ 5422900 w 8051800"/>
                <a:gd name="connsiteY101" fmla="*/ 25548 h 2330613"/>
                <a:gd name="connsiteX102" fmla="*/ 5321300 w 8051800"/>
                <a:gd name="connsiteY102" fmla="*/ 19198 h 2330613"/>
                <a:gd name="connsiteX103" fmla="*/ 4800600 w 8051800"/>
                <a:gd name="connsiteY103" fmla="*/ 19198 h 2330613"/>
                <a:gd name="connsiteX104" fmla="*/ 4622800 w 8051800"/>
                <a:gd name="connsiteY104" fmla="*/ 25548 h 2330613"/>
                <a:gd name="connsiteX105" fmla="*/ 4375150 w 8051800"/>
                <a:gd name="connsiteY105" fmla="*/ 44598 h 2330613"/>
                <a:gd name="connsiteX106" fmla="*/ 4286250 w 8051800"/>
                <a:gd name="connsiteY106" fmla="*/ 50948 h 2330613"/>
                <a:gd name="connsiteX107" fmla="*/ 4254500 w 8051800"/>
                <a:gd name="connsiteY107" fmla="*/ 57298 h 2330613"/>
                <a:gd name="connsiteX108" fmla="*/ 4089400 w 8051800"/>
                <a:gd name="connsiteY108" fmla="*/ 69998 h 2330613"/>
                <a:gd name="connsiteX109" fmla="*/ 4064000 w 8051800"/>
                <a:gd name="connsiteY109" fmla="*/ 76348 h 2330613"/>
                <a:gd name="connsiteX110" fmla="*/ 3771900 w 8051800"/>
                <a:gd name="connsiteY110" fmla="*/ 101748 h 2330613"/>
                <a:gd name="connsiteX111" fmla="*/ 3644900 w 8051800"/>
                <a:gd name="connsiteY111" fmla="*/ 114448 h 2330613"/>
                <a:gd name="connsiteX112" fmla="*/ 2571750 w 8051800"/>
                <a:gd name="connsiteY112" fmla="*/ 114448 h 2330613"/>
                <a:gd name="connsiteX113" fmla="*/ 2463800 w 8051800"/>
                <a:gd name="connsiteY113" fmla="*/ 120798 h 2330613"/>
                <a:gd name="connsiteX114" fmla="*/ 2216150 w 8051800"/>
                <a:gd name="connsiteY114" fmla="*/ 133498 h 2330613"/>
                <a:gd name="connsiteX115" fmla="*/ 2095500 w 8051800"/>
                <a:gd name="connsiteY115" fmla="*/ 146198 h 2330613"/>
                <a:gd name="connsiteX116" fmla="*/ 1809750 w 8051800"/>
                <a:gd name="connsiteY116" fmla="*/ 165248 h 2330613"/>
                <a:gd name="connsiteX117" fmla="*/ 1676400 w 8051800"/>
                <a:gd name="connsiteY117" fmla="*/ 177948 h 2330613"/>
                <a:gd name="connsiteX118" fmla="*/ 1543050 w 8051800"/>
                <a:gd name="connsiteY118" fmla="*/ 184298 h 2330613"/>
                <a:gd name="connsiteX119" fmla="*/ 1244600 w 8051800"/>
                <a:gd name="connsiteY119" fmla="*/ 177948 h 2330613"/>
                <a:gd name="connsiteX120" fmla="*/ 1162050 w 8051800"/>
                <a:gd name="connsiteY120" fmla="*/ 171598 h 2330613"/>
                <a:gd name="connsiteX121" fmla="*/ 1016000 w 8051800"/>
                <a:gd name="connsiteY121" fmla="*/ 165248 h 2330613"/>
                <a:gd name="connsiteX122" fmla="*/ 590550 w 8051800"/>
                <a:gd name="connsiteY122" fmla="*/ 171598 h 2330613"/>
                <a:gd name="connsiteX123" fmla="*/ 482600 w 8051800"/>
                <a:gd name="connsiteY123" fmla="*/ 177948 h 2330613"/>
                <a:gd name="connsiteX124" fmla="*/ 387350 w 8051800"/>
                <a:gd name="connsiteY124" fmla="*/ 196998 h 2330613"/>
                <a:gd name="connsiteX125" fmla="*/ 349250 w 8051800"/>
                <a:gd name="connsiteY125" fmla="*/ 203348 h 2330613"/>
                <a:gd name="connsiteX126" fmla="*/ 304800 w 8051800"/>
                <a:gd name="connsiteY126" fmla="*/ 222398 h 2330613"/>
                <a:gd name="connsiteX127" fmla="*/ 260350 w 8051800"/>
                <a:gd name="connsiteY127" fmla="*/ 235098 h 2330613"/>
                <a:gd name="connsiteX128" fmla="*/ 241300 w 8051800"/>
                <a:gd name="connsiteY128" fmla="*/ 247798 h 2330613"/>
                <a:gd name="connsiteX129" fmla="*/ 215900 w 8051800"/>
                <a:gd name="connsiteY129" fmla="*/ 260498 h 2330613"/>
                <a:gd name="connsiteX130" fmla="*/ 158750 w 8051800"/>
                <a:gd name="connsiteY130" fmla="*/ 292248 h 2330613"/>
                <a:gd name="connsiteX131" fmla="*/ 127000 w 8051800"/>
                <a:gd name="connsiteY131" fmla="*/ 330348 h 2330613"/>
                <a:gd name="connsiteX132" fmla="*/ 95250 w 8051800"/>
                <a:gd name="connsiteY132" fmla="*/ 374798 h 2330613"/>
                <a:gd name="connsiteX133" fmla="*/ 76200 w 8051800"/>
                <a:gd name="connsiteY133" fmla="*/ 419248 h 2330613"/>
                <a:gd name="connsiteX134" fmla="*/ 69850 w 8051800"/>
                <a:gd name="connsiteY134" fmla="*/ 457348 h 2330613"/>
                <a:gd name="connsiteX135" fmla="*/ 57150 w 8051800"/>
                <a:gd name="connsiteY135" fmla="*/ 482748 h 2330613"/>
                <a:gd name="connsiteX136" fmla="*/ 38100 w 8051800"/>
                <a:gd name="connsiteY136" fmla="*/ 628798 h 2330613"/>
                <a:gd name="connsiteX137" fmla="*/ 31750 w 8051800"/>
                <a:gd name="connsiteY137" fmla="*/ 660548 h 2330613"/>
                <a:gd name="connsiteX138" fmla="*/ 25400 w 8051800"/>
                <a:gd name="connsiteY138" fmla="*/ 704998 h 2330613"/>
                <a:gd name="connsiteX139" fmla="*/ 19050 w 8051800"/>
                <a:gd name="connsiteY139" fmla="*/ 730398 h 2330613"/>
                <a:gd name="connsiteX140" fmla="*/ 0 w 8051800"/>
                <a:gd name="connsiteY140" fmla="*/ 812948 h 2330613"/>
                <a:gd name="connsiteX141" fmla="*/ 6350 w 8051800"/>
                <a:gd name="connsiteY141" fmla="*/ 1257448 h 2330613"/>
                <a:gd name="connsiteX142" fmla="*/ 12700 w 8051800"/>
                <a:gd name="connsiteY142" fmla="*/ 1282848 h 2330613"/>
                <a:gd name="connsiteX143" fmla="*/ 19050 w 8051800"/>
                <a:gd name="connsiteY143" fmla="*/ 1638448 h 2330613"/>
                <a:gd name="connsiteX144" fmla="*/ 25400 w 8051800"/>
                <a:gd name="connsiteY144" fmla="*/ 1676548 h 2330613"/>
                <a:gd name="connsiteX145" fmla="*/ 38100 w 8051800"/>
                <a:gd name="connsiteY145" fmla="*/ 1727348 h 2330613"/>
                <a:gd name="connsiteX146" fmla="*/ 44450 w 8051800"/>
                <a:gd name="connsiteY146" fmla="*/ 1803548 h 2330613"/>
                <a:gd name="connsiteX147" fmla="*/ 50800 w 8051800"/>
                <a:gd name="connsiteY147" fmla="*/ 1822598 h 2330613"/>
                <a:gd name="connsiteX148" fmla="*/ 63500 w 8051800"/>
                <a:gd name="connsiteY148" fmla="*/ 1873398 h 2330613"/>
                <a:gd name="connsiteX149" fmla="*/ 76200 w 8051800"/>
                <a:gd name="connsiteY149" fmla="*/ 1930548 h 2330613"/>
                <a:gd name="connsiteX150" fmla="*/ 88900 w 8051800"/>
                <a:gd name="connsiteY150" fmla="*/ 1955948 h 2330613"/>
                <a:gd name="connsiteX151" fmla="*/ 120650 w 8051800"/>
                <a:gd name="connsiteY151" fmla="*/ 2057548 h 2330613"/>
                <a:gd name="connsiteX152" fmla="*/ 139700 w 8051800"/>
                <a:gd name="connsiteY152" fmla="*/ 2089298 h 2330613"/>
                <a:gd name="connsiteX153" fmla="*/ 146050 w 8051800"/>
                <a:gd name="connsiteY153" fmla="*/ 2108348 h 2330613"/>
                <a:gd name="connsiteX154" fmla="*/ 158750 w 8051800"/>
                <a:gd name="connsiteY154" fmla="*/ 2127398 h 2330613"/>
                <a:gd name="connsiteX155" fmla="*/ 177800 w 8051800"/>
                <a:gd name="connsiteY155" fmla="*/ 2165498 h 2330613"/>
                <a:gd name="connsiteX156" fmla="*/ 196850 w 8051800"/>
                <a:gd name="connsiteY156" fmla="*/ 2248048 h 2330613"/>
                <a:gd name="connsiteX157" fmla="*/ 209550 w 8051800"/>
                <a:gd name="connsiteY157" fmla="*/ 2267098 h 2330613"/>
                <a:gd name="connsiteX158" fmla="*/ 215900 w 8051800"/>
                <a:gd name="connsiteY158" fmla="*/ 2286148 h 2330613"/>
                <a:gd name="connsiteX159" fmla="*/ 234950 w 8051800"/>
                <a:gd name="connsiteY159" fmla="*/ 2298848 h 2330613"/>
                <a:gd name="connsiteX160" fmla="*/ 254000 w 8051800"/>
                <a:gd name="connsiteY16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734050 w 8051800"/>
                <a:gd name="connsiteY11" fmla="*/ 1695598 h 2330613"/>
                <a:gd name="connsiteX12" fmla="*/ 5803900 w 8051800"/>
                <a:gd name="connsiteY12" fmla="*/ 1682898 h 2330613"/>
                <a:gd name="connsiteX13" fmla="*/ 5854700 w 8051800"/>
                <a:gd name="connsiteY13" fmla="*/ 1657498 h 2330613"/>
                <a:gd name="connsiteX14" fmla="*/ 5911850 w 8051800"/>
                <a:gd name="connsiteY14" fmla="*/ 1638448 h 2330613"/>
                <a:gd name="connsiteX15" fmla="*/ 5930900 w 8051800"/>
                <a:gd name="connsiteY15" fmla="*/ 1632098 h 2330613"/>
                <a:gd name="connsiteX16" fmla="*/ 5969000 w 8051800"/>
                <a:gd name="connsiteY16" fmla="*/ 1613048 h 2330613"/>
                <a:gd name="connsiteX17" fmla="*/ 5994400 w 8051800"/>
                <a:gd name="connsiteY17" fmla="*/ 1606698 h 2330613"/>
                <a:gd name="connsiteX18" fmla="*/ 6026150 w 8051800"/>
                <a:gd name="connsiteY18" fmla="*/ 1593998 h 2330613"/>
                <a:gd name="connsiteX19" fmla="*/ 6064250 w 8051800"/>
                <a:gd name="connsiteY19" fmla="*/ 1581298 h 2330613"/>
                <a:gd name="connsiteX20" fmla="*/ 6096000 w 8051800"/>
                <a:gd name="connsiteY20" fmla="*/ 1568598 h 2330613"/>
                <a:gd name="connsiteX21" fmla="*/ 6127750 w 8051800"/>
                <a:gd name="connsiteY21" fmla="*/ 1562248 h 2330613"/>
                <a:gd name="connsiteX22" fmla="*/ 6184900 w 8051800"/>
                <a:gd name="connsiteY22" fmla="*/ 1536848 h 2330613"/>
                <a:gd name="connsiteX23" fmla="*/ 6210300 w 8051800"/>
                <a:gd name="connsiteY23" fmla="*/ 1530498 h 2330613"/>
                <a:gd name="connsiteX24" fmla="*/ 6292850 w 8051800"/>
                <a:gd name="connsiteY24" fmla="*/ 1505098 h 2330613"/>
                <a:gd name="connsiteX25" fmla="*/ 6318250 w 8051800"/>
                <a:gd name="connsiteY25" fmla="*/ 1492398 h 2330613"/>
                <a:gd name="connsiteX26" fmla="*/ 6369050 w 8051800"/>
                <a:gd name="connsiteY26" fmla="*/ 1473348 h 2330613"/>
                <a:gd name="connsiteX27" fmla="*/ 6413500 w 8051800"/>
                <a:gd name="connsiteY27" fmla="*/ 1447948 h 2330613"/>
                <a:gd name="connsiteX28" fmla="*/ 6464300 w 8051800"/>
                <a:gd name="connsiteY28" fmla="*/ 1422548 h 2330613"/>
                <a:gd name="connsiteX29" fmla="*/ 6483350 w 8051800"/>
                <a:gd name="connsiteY29" fmla="*/ 1409848 h 2330613"/>
                <a:gd name="connsiteX30" fmla="*/ 6521450 w 8051800"/>
                <a:gd name="connsiteY30" fmla="*/ 1397148 h 2330613"/>
                <a:gd name="connsiteX31" fmla="*/ 6565900 w 8051800"/>
                <a:gd name="connsiteY31" fmla="*/ 1365398 h 2330613"/>
                <a:gd name="connsiteX32" fmla="*/ 6610350 w 8051800"/>
                <a:gd name="connsiteY32" fmla="*/ 1346348 h 2330613"/>
                <a:gd name="connsiteX33" fmla="*/ 6635750 w 8051800"/>
                <a:gd name="connsiteY33" fmla="*/ 1327298 h 2330613"/>
                <a:gd name="connsiteX34" fmla="*/ 6654800 w 8051800"/>
                <a:gd name="connsiteY34" fmla="*/ 1320948 h 2330613"/>
                <a:gd name="connsiteX35" fmla="*/ 6699250 w 8051800"/>
                <a:gd name="connsiteY35" fmla="*/ 1295548 h 2330613"/>
                <a:gd name="connsiteX36" fmla="*/ 6743700 w 8051800"/>
                <a:gd name="connsiteY36" fmla="*/ 1263798 h 2330613"/>
                <a:gd name="connsiteX37" fmla="*/ 6807200 w 8051800"/>
                <a:gd name="connsiteY37" fmla="*/ 1232048 h 2330613"/>
                <a:gd name="connsiteX38" fmla="*/ 6838950 w 8051800"/>
                <a:gd name="connsiteY38" fmla="*/ 1219348 h 2330613"/>
                <a:gd name="connsiteX39" fmla="*/ 6864350 w 8051800"/>
                <a:gd name="connsiteY39" fmla="*/ 1200298 h 2330613"/>
                <a:gd name="connsiteX40" fmla="*/ 6902450 w 8051800"/>
                <a:gd name="connsiteY40" fmla="*/ 1187598 h 2330613"/>
                <a:gd name="connsiteX41" fmla="*/ 6934200 w 8051800"/>
                <a:gd name="connsiteY41" fmla="*/ 1168548 h 2330613"/>
                <a:gd name="connsiteX42" fmla="*/ 6959600 w 8051800"/>
                <a:gd name="connsiteY42" fmla="*/ 1149498 h 2330613"/>
                <a:gd name="connsiteX43" fmla="*/ 6991350 w 8051800"/>
                <a:gd name="connsiteY43" fmla="*/ 1136798 h 2330613"/>
                <a:gd name="connsiteX44" fmla="*/ 7016750 w 8051800"/>
                <a:gd name="connsiteY44" fmla="*/ 1124098 h 2330613"/>
                <a:gd name="connsiteX45" fmla="*/ 7048500 w 8051800"/>
                <a:gd name="connsiteY45" fmla="*/ 1111398 h 2330613"/>
                <a:gd name="connsiteX46" fmla="*/ 7099300 w 8051800"/>
                <a:gd name="connsiteY46" fmla="*/ 1085998 h 2330613"/>
                <a:gd name="connsiteX47" fmla="*/ 7137400 w 8051800"/>
                <a:gd name="connsiteY47" fmla="*/ 1066948 h 2330613"/>
                <a:gd name="connsiteX48" fmla="*/ 7169150 w 8051800"/>
                <a:gd name="connsiteY48" fmla="*/ 1041548 h 2330613"/>
                <a:gd name="connsiteX49" fmla="*/ 7188200 w 8051800"/>
                <a:gd name="connsiteY49" fmla="*/ 1035198 h 2330613"/>
                <a:gd name="connsiteX50" fmla="*/ 7213600 w 8051800"/>
                <a:gd name="connsiteY50" fmla="*/ 1016148 h 2330613"/>
                <a:gd name="connsiteX51" fmla="*/ 7239000 w 8051800"/>
                <a:gd name="connsiteY51" fmla="*/ 1003448 h 2330613"/>
                <a:gd name="connsiteX52" fmla="*/ 7264400 w 8051800"/>
                <a:gd name="connsiteY52" fmla="*/ 984398 h 2330613"/>
                <a:gd name="connsiteX53" fmla="*/ 7289800 w 8051800"/>
                <a:gd name="connsiteY53" fmla="*/ 971698 h 2330613"/>
                <a:gd name="connsiteX54" fmla="*/ 7353300 w 8051800"/>
                <a:gd name="connsiteY54" fmla="*/ 933598 h 2330613"/>
                <a:gd name="connsiteX55" fmla="*/ 7378700 w 8051800"/>
                <a:gd name="connsiteY55" fmla="*/ 920898 h 2330613"/>
                <a:gd name="connsiteX56" fmla="*/ 7423150 w 8051800"/>
                <a:gd name="connsiteY56" fmla="*/ 889148 h 2330613"/>
                <a:gd name="connsiteX57" fmla="*/ 7454900 w 8051800"/>
                <a:gd name="connsiteY57" fmla="*/ 870098 h 2330613"/>
                <a:gd name="connsiteX58" fmla="*/ 7493000 w 8051800"/>
                <a:gd name="connsiteY58" fmla="*/ 844698 h 2330613"/>
                <a:gd name="connsiteX59" fmla="*/ 7512050 w 8051800"/>
                <a:gd name="connsiteY59" fmla="*/ 831998 h 2330613"/>
                <a:gd name="connsiteX60" fmla="*/ 7537450 w 8051800"/>
                <a:gd name="connsiteY60" fmla="*/ 819298 h 2330613"/>
                <a:gd name="connsiteX61" fmla="*/ 7569200 w 8051800"/>
                <a:gd name="connsiteY61" fmla="*/ 793898 h 2330613"/>
                <a:gd name="connsiteX62" fmla="*/ 7588250 w 8051800"/>
                <a:gd name="connsiteY62" fmla="*/ 781198 h 2330613"/>
                <a:gd name="connsiteX63" fmla="*/ 7613650 w 8051800"/>
                <a:gd name="connsiteY63" fmla="*/ 762148 h 2330613"/>
                <a:gd name="connsiteX64" fmla="*/ 7639050 w 8051800"/>
                <a:gd name="connsiteY64" fmla="*/ 749448 h 2330613"/>
                <a:gd name="connsiteX65" fmla="*/ 7715250 w 8051800"/>
                <a:gd name="connsiteY65" fmla="*/ 679598 h 2330613"/>
                <a:gd name="connsiteX66" fmla="*/ 7747000 w 8051800"/>
                <a:gd name="connsiteY66" fmla="*/ 647848 h 2330613"/>
                <a:gd name="connsiteX67" fmla="*/ 7791450 w 8051800"/>
                <a:gd name="connsiteY67" fmla="*/ 609748 h 2330613"/>
                <a:gd name="connsiteX68" fmla="*/ 7804150 w 8051800"/>
                <a:gd name="connsiteY68" fmla="*/ 590698 h 2330613"/>
                <a:gd name="connsiteX69" fmla="*/ 7823200 w 8051800"/>
                <a:gd name="connsiteY69" fmla="*/ 577998 h 2330613"/>
                <a:gd name="connsiteX70" fmla="*/ 7842250 w 8051800"/>
                <a:gd name="connsiteY70" fmla="*/ 558948 h 2330613"/>
                <a:gd name="connsiteX71" fmla="*/ 7899400 w 8051800"/>
                <a:gd name="connsiteY71" fmla="*/ 508148 h 2330613"/>
                <a:gd name="connsiteX72" fmla="*/ 7912100 w 8051800"/>
                <a:gd name="connsiteY72" fmla="*/ 489098 h 2330613"/>
                <a:gd name="connsiteX73" fmla="*/ 7950200 w 8051800"/>
                <a:gd name="connsiteY73" fmla="*/ 463698 h 2330613"/>
                <a:gd name="connsiteX74" fmla="*/ 7975600 w 8051800"/>
                <a:gd name="connsiteY74" fmla="*/ 425598 h 2330613"/>
                <a:gd name="connsiteX75" fmla="*/ 7988300 w 8051800"/>
                <a:gd name="connsiteY75" fmla="*/ 406548 h 2330613"/>
                <a:gd name="connsiteX76" fmla="*/ 8007350 w 8051800"/>
                <a:gd name="connsiteY76" fmla="*/ 387498 h 2330613"/>
                <a:gd name="connsiteX77" fmla="*/ 8026400 w 8051800"/>
                <a:gd name="connsiteY77" fmla="*/ 349398 h 2330613"/>
                <a:gd name="connsiteX78" fmla="*/ 8045450 w 8051800"/>
                <a:gd name="connsiteY78" fmla="*/ 285898 h 2330613"/>
                <a:gd name="connsiteX79" fmla="*/ 8051800 w 8051800"/>
                <a:gd name="connsiteY79" fmla="*/ 247798 h 2330613"/>
                <a:gd name="connsiteX80" fmla="*/ 8045450 w 8051800"/>
                <a:gd name="connsiteY80" fmla="*/ 190648 h 2330613"/>
                <a:gd name="connsiteX81" fmla="*/ 8039100 w 8051800"/>
                <a:gd name="connsiteY81" fmla="*/ 171598 h 2330613"/>
                <a:gd name="connsiteX82" fmla="*/ 7994650 w 8051800"/>
                <a:gd name="connsiteY82" fmla="*/ 146198 h 2330613"/>
                <a:gd name="connsiteX83" fmla="*/ 7962900 w 8051800"/>
                <a:gd name="connsiteY83" fmla="*/ 133498 h 2330613"/>
                <a:gd name="connsiteX84" fmla="*/ 7943850 w 8051800"/>
                <a:gd name="connsiteY84" fmla="*/ 127148 h 2330613"/>
                <a:gd name="connsiteX85" fmla="*/ 7740650 w 8051800"/>
                <a:gd name="connsiteY85" fmla="*/ 108098 h 2330613"/>
                <a:gd name="connsiteX86" fmla="*/ 7315200 w 8051800"/>
                <a:gd name="connsiteY86" fmla="*/ 95398 h 2330613"/>
                <a:gd name="connsiteX87" fmla="*/ 7251700 w 8051800"/>
                <a:gd name="connsiteY87" fmla="*/ 89048 h 2330613"/>
                <a:gd name="connsiteX88" fmla="*/ 7105650 w 8051800"/>
                <a:gd name="connsiteY88" fmla="*/ 76348 h 2330613"/>
                <a:gd name="connsiteX89" fmla="*/ 6946900 w 8051800"/>
                <a:gd name="connsiteY89" fmla="*/ 82698 h 2330613"/>
                <a:gd name="connsiteX90" fmla="*/ 6597650 w 8051800"/>
                <a:gd name="connsiteY90" fmla="*/ 69998 h 2330613"/>
                <a:gd name="connsiteX91" fmla="*/ 6413500 w 8051800"/>
                <a:gd name="connsiteY91" fmla="*/ 57298 h 2330613"/>
                <a:gd name="connsiteX92" fmla="*/ 6083300 w 8051800"/>
                <a:gd name="connsiteY92" fmla="*/ 76348 h 2330613"/>
                <a:gd name="connsiteX93" fmla="*/ 5886450 w 8051800"/>
                <a:gd name="connsiteY93" fmla="*/ 69998 h 2330613"/>
                <a:gd name="connsiteX94" fmla="*/ 5810250 w 8051800"/>
                <a:gd name="connsiteY94" fmla="*/ 63648 h 2330613"/>
                <a:gd name="connsiteX95" fmla="*/ 5784850 w 8051800"/>
                <a:gd name="connsiteY95" fmla="*/ 57298 h 2330613"/>
                <a:gd name="connsiteX96" fmla="*/ 5740400 w 8051800"/>
                <a:gd name="connsiteY96" fmla="*/ 50948 h 2330613"/>
                <a:gd name="connsiteX97" fmla="*/ 5645150 w 8051800"/>
                <a:gd name="connsiteY97" fmla="*/ 44598 h 2330613"/>
                <a:gd name="connsiteX98" fmla="*/ 5568950 w 8051800"/>
                <a:gd name="connsiteY98" fmla="*/ 38248 h 2330613"/>
                <a:gd name="connsiteX99" fmla="*/ 5473700 w 8051800"/>
                <a:gd name="connsiteY99" fmla="*/ 31898 h 2330613"/>
                <a:gd name="connsiteX100" fmla="*/ 5422900 w 8051800"/>
                <a:gd name="connsiteY100" fmla="*/ 25548 h 2330613"/>
                <a:gd name="connsiteX101" fmla="*/ 5321300 w 8051800"/>
                <a:gd name="connsiteY101" fmla="*/ 19198 h 2330613"/>
                <a:gd name="connsiteX102" fmla="*/ 4800600 w 8051800"/>
                <a:gd name="connsiteY102" fmla="*/ 19198 h 2330613"/>
                <a:gd name="connsiteX103" fmla="*/ 4622800 w 8051800"/>
                <a:gd name="connsiteY103" fmla="*/ 25548 h 2330613"/>
                <a:gd name="connsiteX104" fmla="*/ 4375150 w 8051800"/>
                <a:gd name="connsiteY104" fmla="*/ 44598 h 2330613"/>
                <a:gd name="connsiteX105" fmla="*/ 4286250 w 8051800"/>
                <a:gd name="connsiteY105" fmla="*/ 50948 h 2330613"/>
                <a:gd name="connsiteX106" fmla="*/ 4254500 w 8051800"/>
                <a:gd name="connsiteY106" fmla="*/ 57298 h 2330613"/>
                <a:gd name="connsiteX107" fmla="*/ 4089400 w 8051800"/>
                <a:gd name="connsiteY107" fmla="*/ 69998 h 2330613"/>
                <a:gd name="connsiteX108" fmla="*/ 4064000 w 8051800"/>
                <a:gd name="connsiteY108" fmla="*/ 76348 h 2330613"/>
                <a:gd name="connsiteX109" fmla="*/ 3771900 w 8051800"/>
                <a:gd name="connsiteY109" fmla="*/ 101748 h 2330613"/>
                <a:gd name="connsiteX110" fmla="*/ 3644900 w 8051800"/>
                <a:gd name="connsiteY110" fmla="*/ 114448 h 2330613"/>
                <a:gd name="connsiteX111" fmla="*/ 2571750 w 8051800"/>
                <a:gd name="connsiteY111" fmla="*/ 114448 h 2330613"/>
                <a:gd name="connsiteX112" fmla="*/ 2463800 w 8051800"/>
                <a:gd name="connsiteY112" fmla="*/ 120798 h 2330613"/>
                <a:gd name="connsiteX113" fmla="*/ 2216150 w 8051800"/>
                <a:gd name="connsiteY113" fmla="*/ 133498 h 2330613"/>
                <a:gd name="connsiteX114" fmla="*/ 2095500 w 8051800"/>
                <a:gd name="connsiteY114" fmla="*/ 146198 h 2330613"/>
                <a:gd name="connsiteX115" fmla="*/ 1809750 w 8051800"/>
                <a:gd name="connsiteY115" fmla="*/ 165248 h 2330613"/>
                <a:gd name="connsiteX116" fmla="*/ 1676400 w 8051800"/>
                <a:gd name="connsiteY116" fmla="*/ 177948 h 2330613"/>
                <a:gd name="connsiteX117" fmla="*/ 1543050 w 8051800"/>
                <a:gd name="connsiteY117" fmla="*/ 184298 h 2330613"/>
                <a:gd name="connsiteX118" fmla="*/ 1244600 w 8051800"/>
                <a:gd name="connsiteY118" fmla="*/ 177948 h 2330613"/>
                <a:gd name="connsiteX119" fmla="*/ 1162050 w 8051800"/>
                <a:gd name="connsiteY119" fmla="*/ 171598 h 2330613"/>
                <a:gd name="connsiteX120" fmla="*/ 1016000 w 8051800"/>
                <a:gd name="connsiteY120" fmla="*/ 165248 h 2330613"/>
                <a:gd name="connsiteX121" fmla="*/ 590550 w 8051800"/>
                <a:gd name="connsiteY121" fmla="*/ 171598 h 2330613"/>
                <a:gd name="connsiteX122" fmla="*/ 482600 w 8051800"/>
                <a:gd name="connsiteY122" fmla="*/ 177948 h 2330613"/>
                <a:gd name="connsiteX123" fmla="*/ 387350 w 8051800"/>
                <a:gd name="connsiteY123" fmla="*/ 196998 h 2330613"/>
                <a:gd name="connsiteX124" fmla="*/ 349250 w 8051800"/>
                <a:gd name="connsiteY124" fmla="*/ 203348 h 2330613"/>
                <a:gd name="connsiteX125" fmla="*/ 304800 w 8051800"/>
                <a:gd name="connsiteY125" fmla="*/ 222398 h 2330613"/>
                <a:gd name="connsiteX126" fmla="*/ 260350 w 8051800"/>
                <a:gd name="connsiteY126" fmla="*/ 235098 h 2330613"/>
                <a:gd name="connsiteX127" fmla="*/ 241300 w 8051800"/>
                <a:gd name="connsiteY127" fmla="*/ 247798 h 2330613"/>
                <a:gd name="connsiteX128" fmla="*/ 215900 w 8051800"/>
                <a:gd name="connsiteY128" fmla="*/ 260498 h 2330613"/>
                <a:gd name="connsiteX129" fmla="*/ 158750 w 8051800"/>
                <a:gd name="connsiteY129" fmla="*/ 292248 h 2330613"/>
                <a:gd name="connsiteX130" fmla="*/ 127000 w 8051800"/>
                <a:gd name="connsiteY130" fmla="*/ 330348 h 2330613"/>
                <a:gd name="connsiteX131" fmla="*/ 95250 w 8051800"/>
                <a:gd name="connsiteY131" fmla="*/ 374798 h 2330613"/>
                <a:gd name="connsiteX132" fmla="*/ 76200 w 8051800"/>
                <a:gd name="connsiteY132" fmla="*/ 419248 h 2330613"/>
                <a:gd name="connsiteX133" fmla="*/ 69850 w 8051800"/>
                <a:gd name="connsiteY133" fmla="*/ 457348 h 2330613"/>
                <a:gd name="connsiteX134" fmla="*/ 57150 w 8051800"/>
                <a:gd name="connsiteY134" fmla="*/ 482748 h 2330613"/>
                <a:gd name="connsiteX135" fmla="*/ 38100 w 8051800"/>
                <a:gd name="connsiteY135" fmla="*/ 628798 h 2330613"/>
                <a:gd name="connsiteX136" fmla="*/ 31750 w 8051800"/>
                <a:gd name="connsiteY136" fmla="*/ 660548 h 2330613"/>
                <a:gd name="connsiteX137" fmla="*/ 25400 w 8051800"/>
                <a:gd name="connsiteY137" fmla="*/ 704998 h 2330613"/>
                <a:gd name="connsiteX138" fmla="*/ 19050 w 8051800"/>
                <a:gd name="connsiteY138" fmla="*/ 730398 h 2330613"/>
                <a:gd name="connsiteX139" fmla="*/ 0 w 8051800"/>
                <a:gd name="connsiteY139" fmla="*/ 812948 h 2330613"/>
                <a:gd name="connsiteX140" fmla="*/ 6350 w 8051800"/>
                <a:gd name="connsiteY140" fmla="*/ 1257448 h 2330613"/>
                <a:gd name="connsiteX141" fmla="*/ 12700 w 8051800"/>
                <a:gd name="connsiteY141" fmla="*/ 1282848 h 2330613"/>
                <a:gd name="connsiteX142" fmla="*/ 19050 w 8051800"/>
                <a:gd name="connsiteY142" fmla="*/ 1638448 h 2330613"/>
                <a:gd name="connsiteX143" fmla="*/ 25400 w 8051800"/>
                <a:gd name="connsiteY143" fmla="*/ 1676548 h 2330613"/>
                <a:gd name="connsiteX144" fmla="*/ 38100 w 8051800"/>
                <a:gd name="connsiteY144" fmla="*/ 1727348 h 2330613"/>
                <a:gd name="connsiteX145" fmla="*/ 44450 w 8051800"/>
                <a:gd name="connsiteY145" fmla="*/ 1803548 h 2330613"/>
                <a:gd name="connsiteX146" fmla="*/ 50800 w 8051800"/>
                <a:gd name="connsiteY146" fmla="*/ 1822598 h 2330613"/>
                <a:gd name="connsiteX147" fmla="*/ 63500 w 8051800"/>
                <a:gd name="connsiteY147" fmla="*/ 1873398 h 2330613"/>
                <a:gd name="connsiteX148" fmla="*/ 76200 w 8051800"/>
                <a:gd name="connsiteY148" fmla="*/ 1930548 h 2330613"/>
                <a:gd name="connsiteX149" fmla="*/ 88900 w 8051800"/>
                <a:gd name="connsiteY149" fmla="*/ 1955948 h 2330613"/>
                <a:gd name="connsiteX150" fmla="*/ 120650 w 8051800"/>
                <a:gd name="connsiteY150" fmla="*/ 2057548 h 2330613"/>
                <a:gd name="connsiteX151" fmla="*/ 139700 w 8051800"/>
                <a:gd name="connsiteY151" fmla="*/ 2089298 h 2330613"/>
                <a:gd name="connsiteX152" fmla="*/ 146050 w 8051800"/>
                <a:gd name="connsiteY152" fmla="*/ 2108348 h 2330613"/>
                <a:gd name="connsiteX153" fmla="*/ 158750 w 8051800"/>
                <a:gd name="connsiteY153" fmla="*/ 2127398 h 2330613"/>
                <a:gd name="connsiteX154" fmla="*/ 177800 w 8051800"/>
                <a:gd name="connsiteY154" fmla="*/ 2165498 h 2330613"/>
                <a:gd name="connsiteX155" fmla="*/ 196850 w 8051800"/>
                <a:gd name="connsiteY155" fmla="*/ 2248048 h 2330613"/>
                <a:gd name="connsiteX156" fmla="*/ 209550 w 8051800"/>
                <a:gd name="connsiteY156" fmla="*/ 2267098 h 2330613"/>
                <a:gd name="connsiteX157" fmla="*/ 215900 w 8051800"/>
                <a:gd name="connsiteY157" fmla="*/ 2286148 h 2330613"/>
                <a:gd name="connsiteX158" fmla="*/ 234950 w 8051800"/>
                <a:gd name="connsiteY158" fmla="*/ 2298848 h 2330613"/>
                <a:gd name="connsiteX159" fmla="*/ 254000 w 8051800"/>
                <a:gd name="connsiteY15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03900 w 8051800"/>
                <a:gd name="connsiteY11" fmla="*/ 1682898 h 2330613"/>
                <a:gd name="connsiteX12" fmla="*/ 5854700 w 8051800"/>
                <a:gd name="connsiteY12" fmla="*/ 1657498 h 2330613"/>
                <a:gd name="connsiteX13" fmla="*/ 5911850 w 8051800"/>
                <a:gd name="connsiteY13" fmla="*/ 1638448 h 2330613"/>
                <a:gd name="connsiteX14" fmla="*/ 5930900 w 8051800"/>
                <a:gd name="connsiteY14" fmla="*/ 1632098 h 2330613"/>
                <a:gd name="connsiteX15" fmla="*/ 5969000 w 8051800"/>
                <a:gd name="connsiteY15" fmla="*/ 1613048 h 2330613"/>
                <a:gd name="connsiteX16" fmla="*/ 5994400 w 8051800"/>
                <a:gd name="connsiteY16" fmla="*/ 1606698 h 2330613"/>
                <a:gd name="connsiteX17" fmla="*/ 6026150 w 8051800"/>
                <a:gd name="connsiteY17" fmla="*/ 1593998 h 2330613"/>
                <a:gd name="connsiteX18" fmla="*/ 6064250 w 8051800"/>
                <a:gd name="connsiteY18" fmla="*/ 1581298 h 2330613"/>
                <a:gd name="connsiteX19" fmla="*/ 6096000 w 8051800"/>
                <a:gd name="connsiteY19" fmla="*/ 1568598 h 2330613"/>
                <a:gd name="connsiteX20" fmla="*/ 6127750 w 8051800"/>
                <a:gd name="connsiteY20" fmla="*/ 1562248 h 2330613"/>
                <a:gd name="connsiteX21" fmla="*/ 6184900 w 8051800"/>
                <a:gd name="connsiteY21" fmla="*/ 1536848 h 2330613"/>
                <a:gd name="connsiteX22" fmla="*/ 6210300 w 8051800"/>
                <a:gd name="connsiteY22" fmla="*/ 1530498 h 2330613"/>
                <a:gd name="connsiteX23" fmla="*/ 6292850 w 8051800"/>
                <a:gd name="connsiteY23" fmla="*/ 1505098 h 2330613"/>
                <a:gd name="connsiteX24" fmla="*/ 6318250 w 8051800"/>
                <a:gd name="connsiteY24" fmla="*/ 1492398 h 2330613"/>
                <a:gd name="connsiteX25" fmla="*/ 6369050 w 8051800"/>
                <a:gd name="connsiteY25" fmla="*/ 1473348 h 2330613"/>
                <a:gd name="connsiteX26" fmla="*/ 6413500 w 8051800"/>
                <a:gd name="connsiteY26" fmla="*/ 1447948 h 2330613"/>
                <a:gd name="connsiteX27" fmla="*/ 6464300 w 8051800"/>
                <a:gd name="connsiteY27" fmla="*/ 1422548 h 2330613"/>
                <a:gd name="connsiteX28" fmla="*/ 6483350 w 8051800"/>
                <a:gd name="connsiteY28" fmla="*/ 1409848 h 2330613"/>
                <a:gd name="connsiteX29" fmla="*/ 6521450 w 8051800"/>
                <a:gd name="connsiteY29" fmla="*/ 1397148 h 2330613"/>
                <a:gd name="connsiteX30" fmla="*/ 6565900 w 8051800"/>
                <a:gd name="connsiteY30" fmla="*/ 1365398 h 2330613"/>
                <a:gd name="connsiteX31" fmla="*/ 6610350 w 8051800"/>
                <a:gd name="connsiteY31" fmla="*/ 1346348 h 2330613"/>
                <a:gd name="connsiteX32" fmla="*/ 6635750 w 8051800"/>
                <a:gd name="connsiteY32" fmla="*/ 1327298 h 2330613"/>
                <a:gd name="connsiteX33" fmla="*/ 6654800 w 8051800"/>
                <a:gd name="connsiteY33" fmla="*/ 1320948 h 2330613"/>
                <a:gd name="connsiteX34" fmla="*/ 6699250 w 8051800"/>
                <a:gd name="connsiteY34" fmla="*/ 1295548 h 2330613"/>
                <a:gd name="connsiteX35" fmla="*/ 6743700 w 8051800"/>
                <a:gd name="connsiteY35" fmla="*/ 1263798 h 2330613"/>
                <a:gd name="connsiteX36" fmla="*/ 6807200 w 8051800"/>
                <a:gd name="connsiteY36" fmla="*/ 1232048 h 2330613"/>
                <a:gd name="connsiteX37" fmla="*/ 6838950 w 8051800"/>
                <a:gd name="connsiteY37" fmla="*/ 1219348 h 2330613"/>
                <a:gd name="connsiteX38" fmla="*/ 6864350 w 8051800"/>
                <a:gd name="connsiteY38" fmla="*/ 1200298 h 2330613"/>
                <a:gd name="connsiteX39" fmla="*/ 6902450 w 8051800"/>
                <a:gd name="connsiteY39" fmla="*/ 1187598 h 2330613"/>
                <a:gd name="connsiteX40" fmla="*/ 6934200 w 8051800"/>
                <a:gd name="connsiteY40" fmla="*/ 1168548 h 2330613"/>
                <a:gd name="connsiteX41" fmla="*/ 6959600 w 8051800"/>
                <a:gd name="connsiteY41" fmla="*/ 1149498 h 2330613"/>
                <a:gd name="connsiteX42" fmla="*/ 6991350 w 8051800"/>
                <a:gd name="connsiteY42" fmla="*/ 1136798 h 2330613"/>
                <a:gd name="connsiteX43" fmla="*/ 7016750 w 8051800"/>
                <a:gd name="connsiteY43" fmla="*/ 1124098 h 2330613"/>
                <a:gd name="connsiteX44" fmla="*/ 7048500 w 8051800"/>
                <a:gd name="connsiteY44" fmla="*/ 1111398 h 2330613"/>
                <a:gd name="connsiteX45" fmla="*/ 7099300 w 8051800"/>
                <a:gd name="connsiteY45" fmla="*/ 1085998 h 2330613"/>
                <a:gd name="connsiteX46" fmla="*/ 7137400 w 8051800"/>
                <a:gd name="connsiteY46" fmla="*/ 1066948 h 2330613"/>
                <a:gd name="connsiteX47" fmla="*/ 7169150 w 8051800"/>
                <a:gd name="connsiteY47" fmla="*/ 1041548 h 2330613"/>
                <a:gd name="connsiteX48" fmla="*/ 7188200 w 8051800"/>
                <a:gd name="connsiteY48" fmla="*/ 1035198 h 2330613"/>
                <a:gd name="connsiteX49" fmla="*/ 7213600 w 8051800"/>
                <a:gd name="connsiteY49" fmla="*/ 1016148 h 2330613"/>
                <a:gd name="connsiteX50" fmla="*/ 7239000 w 8051800"/>
                <a:gd name="connsiteY50" fmla="*/ 1003448 h 2330613"/>
                <a:gd name="connsiteX51" fmla="*/ 7264400 w 8051800"/>
                <a:gd name="connsiteY51" fmla="*/ 984398 h 2330613"/>
                <a:gd name="connsiteX52" fmla="*/ 7289800 w 8051800"/>
                <a:gd name="connsiteY52" fmla="*/ 971698 h 2330613"/>
                <a:gd name="connsiteX53" fmla="*/ 7353300 w 8051800"/>
                <a:gd name="connsiteY53" fmla="*/ 933598 h 2330613"/>
                <a:gd name="connsiteX54" fmla="*/ 7378700 w 8051800"/>
                <a:gd name="connsiteY54" fmla="*/ 920898 h 2330613"/>
                <a:gd name="connsiteX55" fmla="*/ 7423150 w 8051800"/>
                <a:gd name="connsiteY55" fmla="*/ 889148 h 2330613"/>
                <a:gd name="connsiteX56" fmla="*/ 7454900 w 8051800"/>
                <a:gd name="connsiteY56" fmla="*/ 870098 h 2330613"/>
                <a:gd name="connsiteX57" fmla="*/ 7493000 w 8051800"/>
                <a:gd name="connsiteY57" fmla="*/ 844698 h 2330613"/>
                <a:gd name="connsiteX58" fmla="*/ 7512050 w 8051800"/>
                <a:gd name="connsiteY58" fmla="*/ 831998 h 2330613"/>
                <a:gd name="connsiteX59" fmla="*/ 7537450 w 8051800"/>
                <a:gd name="connsiteY59" fmla="*/ 819298 h 2330613"/>
                <a:gd name="connsiteX60" fmla="*/ 7569200 w 8051800"/>
                <a:gd name="connsiteY60" fmla="*/ 793898 h 2330613"/>
                <a:gd name="connsiteX61" fmla="*/ 7588250 w 8051800"/>
                <a:gd name="connsiteY61" fmla="*/ 781198 h 2330613"/>
                <a:gd name="connsiteX62" fmla="*/ 7613650 w 8051800"/>
                <a:gd name="connsiteY62" fmla="*/ 762148 h 2330613"/>
                <a:gd name="connsiteX63" fmla="*/ 7639050 w 8051800"/>
                <a:gd name="connsiteY63" fmla="*/ 749448 h 2330613"/>
                <a:gd name="connsiteX64" fmla="*/ 7715250 w 8051800"/>
                <a:gd name="connsiteY64" fmla="*/ 679598 h 2330613"/>
                <a:gd name="connsiteX65" fmla="*/ 7747000 w 8051800"/>
                <a:gd name="connsiteY65" fmla="*/ 647848 h 2330613"/>
                <a:gd name="connsiteX66" fmla="*/ 7791450 w 8051800"/>
                <a:gd name="connsiteY66" fmla="*/ 609748 h 2330613"/>
                <a:gd name="connsiteX67" fmla="*/ 7804150 w 8051800"/>
                <a:gd name="connsiteY67" fmla="*/ 590698 h 2330613"/>
                <a:gd name="connsiteX68" fmla="*/ 7823200 w 8051800"/>
                <a:gd name="connsiteY68" fmla="*/ 577998 h 2330613"/>
                <a:gd name="connsiteX69" fmla="*/ 7842250 w 8051800"/>
                <a:gd name="connsiteY69" fmla="*/ 558948 h 2330613"/>
                <a:gd name="connsiteX70" fmla="*/ 7899400 w 8051800"/>
                <a:gd name="connsiteY70" fmla="*/ 508148 h 2330613"/>
                <a:gd name="connsiteX71" fmla="*/ 7912100 w 8051800"/>
                <a:gd name="connsiteY71" fmla="*/ 489098 h 2330613"/>
                <a:gd name="connsiteX72" fmla="*/ 7950200 w 8051800"/>
                <a:gd name="connsiteY72" fmla="*/ 463698 h 2330613"/>
                <a:gd name="connsiteX73" fmla="*/ 7975600 w 8051800"/>
                <a:gd name="connsiteY73" fmla="*/ 425598 h 2330613"/>
                <a:gd name="connsiteX74" fmla="*/ 7988300 w 8051800"/>
                <a:gd name="connsiteY74" fmla="*/ 406548 h 2330613"/>
                <a:gd name="connsiteX75" fmla="*/ 8007350 w 8051800"/>
                <a:gd name="connsiteY75" fmla="*/ 387498 h 2330613"/>
                <a:gd name="connsiteX76" fmla="*/ 8026400 w 8051800"/>
                <a:gd name="connsiteY76" fmla="*/ 349398 h 2330613"/>
                <a:gd name="connsiteX77" fmla="*/ 8045450 w 8051800"/>
                <a:gd name="connsiteY77" fmla="*/ 285898 h 2330613"/>
                <a:gd name="connsiteX78" fmla="*/ 8051800 w 8051800"/>
                <a:gd name="connsiteY78" fmla="*/ 247798 h 2330613"/>
                <a:gd name="connsiteX79" fmla="*/ 8045450 w 8051800"/>
                <a:gd name="connsiteY79" fmla="*/ 190648 h 2330613"/>
                <a:gd name="connsiteX80" fmla="*/ 8039100 w 8051800"/>
                <a:gd name="connsiteY80" fmla="*/ 171598 h 2330613"/>
                <a:gd name="connsiteX81" fmla="*/ 7994650 w 8051800"/>
                <a:gd name="connsiteY81" fmla="*/ 146198 h 2330613"/>
                <a:gd name="connsiteX82" fmla="*/ 7962900 w 8051800"/>
                <a:gd name="connsiteY82" fmla="*/ 133498 h 2330613"/>
                <a:gd name="connsiteX83" fmla="*/ 7943850 w 8051800"/>
                <a:gd name="connsiteY83" fmla="*/ 127148 h 2330613"/>
                <a:gd name="connsiteX84" fmla="*/ 7740650 w 8051800"/>
                <a:gd name="connsiteY84" fmla="*/ 108098 h 2330613"/>
                <a:gd name="connsiteX85" fmla="*/ 7315200 w 8051800"/>
                <a:gd name="connsiteY85" fmla="*/ 95398 h 2330613"/>
                <a:gd name="connsiteX86" fmla="*/ 7251700 w 8051800"/>
                <a:gd name="connsiteY86" fmla="*/ 89048 h 2330613"/>
                <a:gd name="connsiteX87" fmla="*/ 7105650 w 8051800"/>
                <a:gd name="connsiteY87" fmla="*/ 76348 h 2330613"/>
                <a:gd name="connsiteX88" fmla="*/ 6946900 w 8051800"/>
                <a:gd name="connsiteY88" fmla="*/ 82698 h 2330613"/>
                <a:gd name="connsiteX89" fmla="*/ 6597650 w 8051800"/>
                <a:gd name="connsiteY89" fmla="*/ 69998 h 2330613"/>
                <a:gd name="connsiteX90" fmla="*/ 6413500 w 8051800"/>
                <a:gd name="connsiteY90" fmla="*/ 57298 h 2330613"/>
                <a:gd name="connsiteX91" fmla="*/ 6083300 w 8051800"/>
                <a:gd name="connsiteY91" fmla="*/ 76348 h 2330613"/>
                <a:gd name="connsiteX92" fmla="*/ 5886450 w 8051800"/>
                <a:gd name="connsiteY92" fmla="*/ 69998 h 2330613"/>
                <a:gd name="connsiteX93" fmla="*/ 5810250 w 8051800"/>
                <a:gd name="connsiteY93" fmla="*/ 63648 h 2330613"/>
                <a:gd name="connsiteX94" fmla="*/ 5784850 w 8051800"/>
                <a:gd name="connsiteY94" fmla="*/ 57298 h 2330613"/>
                <a:gd name="connsiteX95" fmla="*/ 5740400 w 8051800"/>
                <a:gd name="connsiteY95" fmla="*/ 50948 h 2330613"/>
                <a:gd name="connsiteX96" fmla="*/ 5645150 w 8051800"/>
                <a:gd name="connsiteY96" fmla="*/ 44598 h 2330613"/>
                <a:gd name="connsiteX97" fmla="*/ 5568950 w 8051800"/>
                <a:gd name="connsiteY97" fmla="*/ 38248 h 2330613"/>
                <a:gd name="connsiteX98" fmla="*/ 5473700 w 8051800"/>
                <a:gd name="connsiteY98" fmla="*/ 31898 h 2330613"/>
                <a:gd name="connsiteX99" fmla="*/ 5422900 w 8051800"/>
                <a:gd name="connsiteY99" fmla="*/ 25548 h 2330613"/>
                <a:gd name="connsiteX100" fmla="*/ 5321300 w 8051800"/>
                <a:gd name="connsiteY100" fmla="*/ 19198 h 2330613"/>
                <a:gd name="connsiteX101" fmla="*/ 4800600 w 8051800"/>
                <a:gd name="connsiteY101" fmla="*/ 19198 h 2330613"/>
                <a:gd name="connsiteX102" fmla="*/ 4622800 w 8051800"/>
                <a:gd name="connsiteY102" fmla="*/ 25548 h 2330613"/>
                <a:gd name="connsiteX103" fmla="*/ 4375150 w 8051800"/>
                <a:gd name="connsiteY103" fmla="*/ 44598 h 2330613"/>
                <a:gd name="connsiteX104" fmla="*/ 4286250 w 8051800"/>
                <a:gd name="connsiteY104" fmla="*/ 50948 h 2330613"/>
                <a:gd name="connsiteX105" fmla="*/ 4254500 w 8051800"/>
                <a:gd name="connsiteY105" fmla="*/ 57298 h 2330613"/>
                <a:gd name="connsiteX106" fmla="*/ 4089400 w 8051800"/>
                <a:gd name="connsiteY106" fmla="*/ 69998 h 2330613"/>
                <a:gd name="connsiteX107" fmla="*/ 4064000 w 8051800"/>
                <a:gd name="connsiteY107" fmla="*/ 76348 h 2330613"/>
                <a:gd name="connsiteX108" fmla="*/ 3771900 w 8051800"/>
                <a:gd name="connsiteY108" fmla="*/ 101748 h 2330613"/>
                <a:gd name="connsiteX109" fmla="*/ 3644900 w 8051800"/>
                <a:gd name="connsiteY109" fmla="*/ 114448 h 2330613"/>
                <a:gd name="connsiteX110" fmla="*/ 2571750 w 8051800"/>
                <a:gd name="connsiteY110" fmla="*/ 114448 h 2330613"/>
                <a:gd name="connsiteX111" fmla="*/ 2463800 w 8051800"/>
                <a:gd name="connsiteY111" fmla="*/ 120798 h 2330613"/>
                <a:gd name="connsiteX112" fmla="*/ 2216150 w 8051800"/>
                <a:gd name="connsiteY112" fmla="*/ 133498 h 2330613"/>
                <a:gd name="connsiteX113" fmla="*/ 2095500 w 8051800"/>
                <a:gd name="connsiteY113" fmla="*/ 146198 h 2330613"/>
                <a:gd name="connsiteX114" fmla="*/ 1809750 w 8051800"/>
                <a:gd name="connsiteY114" fmla="*/ 165248 h 2330613"/>
                <a:gd name="connsiteX115" fmla="*/ 1676400 w 8051800"/>
                <a:gd name="connsiteY115" fmla="*/ 177948 h 2330613"/>
                <a:gd name="connsiteX116" fmla="*/ 1543050 w 8051800"/>
                <a:gd name="connsiteY116" fmla="*/ 184298 h 2330613"/>
                <a:gd name="connsiteX117" fmla="*/ 1244600 w 8051800"/>
                <a:gd name="connsiteY117" fmla="*/ 177948 h 2330613"/>
                <a:gd name="connsiteX118" fmla="*/ 1162050 w 8051800"/>
                <a:gd name="connsiteY118" fmla="*/ 171598 h 2330613"/>
                <a:gd name="connsiteX119" fmla="*/ 1016000 w 8051800"/>
                <a:gd name="connsiteY119" fmla="*/ 165248 h 2330613"/>
                <a:gd name="connsiteX120" fmla="*/ 590550 w 8051800"/>
                <a:gd name="connsiteY120" fmla="*/ 171598 h 2330613"/>
                <a:gd name="connsiteX121" fmla="*/ 482600 w 8051800"/>
                <a:gd name="connsiteY121" fmla="*/ 177948 h 2330613"/>
                <a:gd name="connsiteX122" fmla="*/ 387350 w 8051800"/>
                <a:gd name="connsiteY122" fmla="*/ 196998 h 2330613"/>
                <a:gd name="connsiteX123" fmla="*/ 349250 w 8051800"/>
                <a:gd name="connsiteY123" fmla="*/ 203348 h 2330613"/>
                <a:gd name="connsiteX124" fmla="*/ 304800 w 8051800"/>
                <a:gd name="connsiteY124" fmla="*/ 222398 h 2330613"/>
                <a:gd name="connsiteX125" fmla="*/ 260350 w 8051800"/>
                <a:gd name="connsiteY125" fmla="*/ 235098 h 2330613"/>
                <a:gd name="connsiteX126" fmla="*/ 241300 w 8051800"/>
                <a:gd name="connsiteY126" fmla="*/ 247798 h 2330613"/>
                <a:gd name="connsiteX127" fmla="*/ 215900 w 8051800"/>
                <a:gd name="connsiteY127" fmla="*/ 260498 h 2330613"/>
                <a:gd name="connsiteX128" fmla="*/ 158750 w 8051800"/>
                <a:gd name="connsiteY128" fmla="*/ 292248 h 2330613"/>
                <a:gd name="connsiteX129" fmla="*/ 127000 w 8051800"/>
                <a:gd name="connsiteY129" fmla="*/ 330348 h 2330613"/>
                <a:gd name="connsiteX130" fmla="*/ 95250 w 8051800"/>
                <a:gd name="connsiteY130" fmla="*/ 374798 h 2330613"/>
                <a:gd name="connsiteX131" fmla="*/ 76200 w 8051800"/>
                <a:gd name="connsiteY131" fmla="*/ 419248 h 2330613"/>
                <a:gd name="connsiteX132" fmla="*/ 69850 w 8051800"/>
                <a:gd name="connsiteY132" fmla="*/ 457348 h 2330613"/>
                <a:gd name="connsiteX133" fmla="*/ 57150 w 8051800"/>
                <a:gd name="connsiteY133" fmla="*/ 482748 h 2330613"/>
                <a:gd name="connsiteX134" fmla="*/ 38100 w 8051800"/>
                <a:gd name="connsiteY134" fmla="*/ 628798 h 2330613"/>
                <a:gd name="connsiteX135" fmla="*/ 31750 w 8051800"/>
                <a:gd name="connsiteY135" fmla="*/ 660548 h 2330613"/>
                <a:gd name="connsiteX136" fmla="*/ 25400 w 8051800"/>
                <a:gd name="connsiteY136" fmla="*/ 704998 h 2330613"/>
                <a:gd name="connsiteX137" fmla="*/ 19050 w 8051800"/>
                <a:gd name="connsiteY137" fmla="*/ 730398 h 2330613"/>
                <a:gd name="connsiteX138" fmla="*/ 0 w 8051800"/>
                <a:gd name="connsiteY138" fmla="*/ 812948 h 2330613"/>
                <a:gd name="connsiteX139" fmla="*/ 6350 w 8051800"/>
                <a:gd name="connsiteY139" fmla="*/ 1257448 h 2330613"/>
                <a:gd name="connsiteX140" fmla="*/ 12700 w 8051800"/>
                <a:gd name="connsiteY140" fmla="*/ 1282848 h 2330613"/>
                <a:gd name="connsiteX141" fmla="*/ 19050 w 8051800"/>
                <a:gd name="connsiteY141" fmla="*/ 1638448 h 2330613"/>
                <a:gd name="connsiteX142" fmla="*/ 25400 w 8051800"/>
                <a:gd name="connsiteY142" fmla="*/ 1676548 h 2330613"/>
                <a:gd name="connsiteX143" fmla="*/ 38100 w 8051800"/>
                <a:gd name="connsiteY143" fmla="*/ 1727348 h 2330613"/>
                <a:gd name="connsiteX144" fmla="*/ 44450 w 8051800"/>
                <a:gd name="connsiteY144" fmla="*/ 1803548 h 2330613"/>
                <a:gd name="connsiteX145" fmla="*/ 50800 w 8051800"/>
                <a:gd name="connsiteY145" fmla="*/ 1822598 h 2330613"/>
                <a:gd name="connsiteX146" fmla="*/ 63500 w 8051800"/>
                <a:gd name="connsiteY146" fmla="*/ 1873398 h 2330613"/>
                <a:gd name="connsiteX147" fmla="*/ 76200 w 8051800"/>
                <a:gd name="connsiteY147" fmla="*/ 1930548 h 2330613"/>
                <a:gd name="connsiteX148" fmla="*/ 88900 w 8051800"/>
                <a:gd name="connsiteY148" fmla="*/ 1955948 h 2330613"/>
                <a:gd name="connsiteX149" fmla="*/ 120650 w 8051800"/>
                <a:gd name="connsiteY149" fmla="*/ 2057548 h 2330613"/>
                <a:gd name="connsiteX150" fmla="*/ 139700 w 8051800"/>
                <a:gd name="connsiteY150" fmla="*/ 2089298 h 2330613"/>
                <a:gd name="connsiteX151" fmla="*/ 146050 w 8051800"/>
                <a:gd name="connsiteY151" fmla="*/ 2108348 h 2330613"/>
                <a:gd name="connsiteX152" fmla="*/ 158750 w 8051800"/>
                <a:gd name="connsiteY152" fmla="*/ 2127398 h 2330613"/>
                <a:gd name="connsiteX153" fmla="*/ 177800 w 8051800"/>
                <a:gd name="connsiteY153" fmla="*/ 2165498 h 2330613"/>
                <a:gd name="connsiteX154" fmla="*/ 196850 w 8051800"/>
                <a:gd name="connsiteY154" fmla="*/ 2248048 h 2330613"/>
                <a:gd name="connsiteX155" fmla="*/ 209550 w 8051800"/>
                <a:gd name="connsiteY155" fmla="*/ 2267098 h 2330613"/>
                <a:gd name="connsiteX156" fmla="*/ 215900 w 8051800"/>
                <a:gd name="connsiteY156" fmla="*/ 2286148 h 2330613"/>
                <a:gd name="connsiteX157" fmla="*/ 234950 w 8051800"/>
                <a:gd name="connsiteY157" fmla="*/ 2298848 h 2330613"/>
                <a:gd name="connsiteX158" fmla="*/ 254000 w 8051800"/>
                <a:gd name="connsiteY15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5854700 w 8051800"/>
                <a:gd name="connsiteY12" fmla="*/ 1657498 h 2330613"/>
                <a:gd name="connsiteX13" fmla="*/ 5911850 w 8051800"/>
                <a:gd name="connsiteY13" fmla="*/ 1638448 h 2330613"/>
                <a:gd name="connsiteX14" fmla="*/ 5930900 w 8051800"/>
                <a:gd name="connsiteY14" fmla="*/ 1632098 h 2330613"/>
                <a:gd name="connsiteX15" fmla="*/ 5969000 w 8051800"/>
                <a:gd name="connsiteY15" fmla="*/ 1613048 h 2330613"/>
                <a:gd name="connsiteX16" fmla="*/ 5994400 w 8051800"/>
                <a:gd name="connsiteY16" fmla="*/ 1606698 h 2330613"/>
                <a:gd name="connsiteX17" fmla="*/ 6026150 w 8051800"/>
                <a:gd name="connsiteY17" fmla="*/ 1593998 h 2330613"/>
                <a:gd name="connsiteX18" fmla="*/ 6064250 w 8051800"/>
                <a:gd name="connsiteY18" fmla="*/ 1581298 h 2330613"/>
                <a:gd name="connsiteX19" fmla="*/ 6096000 w 8051800"/>
                <a:gd name="connsiteY19" fmla="*/ 1568598 h 2330613"/>
                <a:gd name="connsiteX20" fmla="*/ 6127750 w 8051800"/>
                <a:gd name="connsiteY20" fmla="*/ 1562248 h 2330613"/>
                <a:gd name="connsiteX21" fmla="*/ 6184900 w 8051800"/>
                <a:gd name="connsiteY21" fmla="*/ 1536848 h 2330613"/>
                <a:gd name="connsiteX22" fmla="*/ 6210300 w 8051800"/>
                <a:gd name="connsiteY22" fmla="*/ 1530498 h 2330613"/>
                <a:gd name="connsiteX23" fmla="*/ 6292850 w 8051800"/>
                <a:gd name="connsiteY23" fmla="*/ 1505098 h 2330613"/>
                <a:gd name="connsiteX24" fmla="*/ 6318250 w 8051800"/>
                <a:gd name="connsiteY24" fmla="*/ 1492398 h 2330613"/>
                <a:gd name="connsiteX25" fmla="*/ 6369050 w 8051800"/>
                <a:gd name="connsiteY25" fmla="*/ 1473348 h 2330613"/>
                <a:gd name="connsiteX26" fmla="*/ 6413500 w 8051800"/>
                <a:gd name="connsiteY26" fmla="*/ 1447948 h 2330613"/>
                <a:gd name="connsiteX27" fmla="*/ 6464300 w 8051800"/>
                <a:gd name="connsiteY27" fmla="*/ 1422548 h 2330613"/>
                <a:gd name="connsiteX28" fmla="*/ 6483350 w 8051800"/>
                <a:gd name="connsiteY28" fmla="*/ 1409848 h 2330613"/>
                <a:gd name="connsiteX29" fmla="*/ 6521450 w 8051800"/>
                <a:gd name="connsiteY29" fmla="*/ 1397148 h 2330613"/>
                <a:gd name="connsiteX30" fmla="*/ 6565900 w 8051800"/>
                <a:gd name="connsiteY30" fmla="*/ 1365398 h 2330613"/>
                <a:gd name="connsiteX31" fmla="*/ 6610350 w 8051800"/>
                <a:gd name="connsiteY31" fmla="*/ 1346348 h 2330613"/>
                <a:gd name="connsiteX32" fmla="*/ 6635750 w 8051800"/>
                <a:gd name="connsiteY32" fmla="*/ 1327298 h 2330613"/>
                <a:gd name="connsiteX33" fmla="*/ 6654800 w 8051800"/>
                <a:gd name="connsiteY33" fmla="*/ 1320948 h 2330613"/>
                <a:gd name="connsiteX34" fmla="*/ 6699250 w 8051800"/>
                <a:gd name="connsiteY34" fmla="*/ 1295548 h 2330613"/>
                <a:gd name="connsiteX35" fmla="*/ 6743700 w 8051800"/>
                <a:gd name="connsiteY35" fmla="*/ 1263798 h 2330613"/>
                <a:gd name="connsiteX36" fmla="*/ 6807200 w 8051800"/>
                <a:gd name="connsiteY36" fmla="*/ 1232048 h 2330613"/>
                <a:gd name="connsiteX37" fmla="*/ 6838950 w 8051800"/>
                <a:gd name="connsiteY37" fmla="*/ 1219348 h 2330613"/>
                <a:gd name="connsiteX38" fmla="*/ 6864350 w 8051800"/>
                <a:gd name="connsiteY38" fmla="*/ 1200298 h 2330613"/>
                <a:gd name="connsiteX39" fmla="*/ 6902450 w 8051800"/>
                <a:gd name="connsiteY39" fmla="*/ 1187598 h 2330613"/>
                <a:gd name="connsiteX40" fmla="*/ 6934200 w 8051800"/>
                <a:gd name="connsiteY40" fmla="*/ 1168548 h 2330613"/>
                <a:gd name="connsiteX41" fmla="*/ 6959600 w 8051800"/>
                <a:gd name="connsiteY41" fmla="*/ 1149498 h 2330613"/>
                <a:gd name="connsiteX42" fmla="*/ 6991350 w 8051800"/>
                <a:gd name="connsiteY42" fmla="*/ 1136798 h 2330613"/>
                <a:gd name="connsiteX43" fmla="*/ 7016750 w 8051800"/>
                <a:gd name="connsiteY43" fmla="*/ 1124098 h 2330613"/>
                <a:gd name="connsiteX44" fmla="*/ 7048500 w 8051800"/>
                <a:gd name="connsiteY44" fmla="*/ 1111398 h 2330613"/>
                <a:gd name="connsiteX45" fmla="*/ 7099300 w 8051800"/>
                <a:gd name="connsiteY45" fmla="*/ 1085998 h 2330613"/>
                <a:gd name="connsiteX46" fmla="*/ 7137400 w 8051800"/>
                <a:gd name="connsiteY46" fmla="*/ 1066948 h 2330613"/>
                <a:gd name="connsiteX47" fmla="*/ 7169150 w 8051800"/>
                <a:gd name="connsiteY47" fmla="*/ 1041548 h 2330613"/>
                <a:gd name="connsiteX48" fmla="*/ 7188200 w 8051800"/>
                <a:gd name="connsiteY48" fmla="*/ 1035198 h 2330613"/>
                <a:gd name="connsiteX49" fmla="*/ 7213600 w 8051800"/>
                <a:gd name="connsiteY49" fmla="*/ 1016148 h 2330613"/>
                <a:gd name="connsiteX50" fmla="*/ 7239000 w 8051800"/>
                <a:gd name="connsiteY50" fmla="*/ 1003448 h 2330613"/>
                <a:gd name="connsiteX51" fmla="*/ 7264400 w 8051800"/>
                <a:gd name="connsiteY51" fmla="*/ 984398 h 2330613"/>
                <a:gd name="connsiteX52" fmla="*/ 7289800 w 8051800"/>
                <a:gd name="connsiteY52" fmla="*/ 971698 h 2330613"/>
                <a:gd name="connsiteX53" fmla="*/ 7353300 w 8051800"/>
                <a:gd name="connsiteY53" fmla="*/ 933598 h 2330613"/>
                <a:gd name="connsiteX54" fmla="*/ 7378700 w 8051800"/>
                <a:gd name="connsiteY54" fmla="*/ 920898 h 2330613"/>
                <a:gd name="connsiteX55" fmla="*/ 7423150 w 8051800"/>
                <a:gd name="connsiteY55" fmla="*/ 889148 h 2330613"/>
                <a:gd name="connsiteX56" fmla="*/ 7454900 w 8051800"/>
                <a:gd name="connsiteY56" fmla="*/ 870098 h 2330613"/>
                <a:gd name="connsiteX57" fmla="*/ 7493000 w 8051800"/>
                <a:gd name="connsiteY57" fmla="*/ 844698 h 2330613"/>
                <a:gd name="connsiteX58" fmla="*/ 7512050 w 8051800"/>
                <a:gd name="connsiteY58" fmla="*/ 831998 h 2330613"/>
                <a:gd name="connsiteX59" fmla="*/ 7537450 w 8051800"/>
                <a:gd name="connsiteY59" fmla="*/ 819298 h 2330613"/>
                <a:gd name="connsiteX60" fmla="*/ 7569200 w 8051800"/>
                <a:gd name="connsiteY60" fmla="*/ 793898 h 2330613"/>
                <a:gd name="connsiteX61" fmla="*/ 7588250 w 8051800"/>
                <a:gd name="connsiteY61" fmla="*/ 781198 h 2330613"/>
                <a:gd name="connsiteX62" fmla="*/ 7613650 w 8051800"/>
                <a:gd name="connsiteY62" fmla="*/ 762148 h 2330613"/>
                <a:gd name="connsiteX63" fmla="*/ 7639050 w 8051800"/>
                <a:gd name="connsiteY63" fmla="*/ 749448 h 2330613"/>
                <a:gd name="connsiteX64" fmla="*/ 7715250 w 8051800"/>
                <a:gd name="connsiteY64" fmla="*/ 679598 h 2330613"/>
                <a:gd name="connsiteX65" fmla="*/ 7747000 w 8051800"/>
                <a:gd name="connsiteY65" fmla="*/ 647848 h 2330613"/>
                <a:gd name="connsiteX66" fmla="*/ 7791450 w 8051800"/>
                <a:gd name="connsiteY66" fmla="*/ 609748 h 2330613"/>
                <a:gd name="connsiteX67" fmla="*/ 7804150 w 8051800"/>
                <a:gd name="connsiteY67" fmla="*/ 590698 h 2330613"/>
                <a:gd name="connsiteX68" fmla="*/ 7823200 w 8051800"/>
                <a:gd name="connsiteY68" fmla="*/ 577998 h 2330613"/>
                <a:gd name="connsiteX69" fmla="*/ 7842250 w 8051800"/>
                <a:gd name="connsiteY69" fmla="*/ 558948 h 2330613"/>
                <a:gd name="connsiteX70" fmla="*/ 7899400 w 8051800"/>
                <a:gd name="connsiteY70" fmla="*/ 508148 h 2330613"/>
                <a:gd name="connsiteX71" fmla="*/ 7912100 w 8051800"/>
                <a:gd name="connsiteY71" fmla="*/ 489098 h 2330613"/>
                <a:gd name="connsiteX72" fmla="*/ 7950200 w 8051800"/>
                <a:gd name="connsiteY72" fmla="*/ 463698 h 2330613"/>
                <a:gd name="connsiteX73" fmla="*/ 7975600 w 8051800"/>
                <a:gd name="connsiteY73" fmla="*/ 425598 h 2330613"/>
                <a:gd name="connsiteX74" fmla="*/ 7988300 w 8051800"/>
                <a:gd name="connsiteY74" fmla="*/ 406548 h 2330613"/>
                <a:gd name="connsiteX75" fmla="*/ 8007350 w 8051800"/>
                <a:gd name="connsiteY75" fmla="*/ 387498 h 2330613"/>
                <a:gd name="connsiteX76" fmla="*/ 8026400 w 8051800"/>
                <a:gd name="connsiteY76" fmla="*/ 349398 h 2330613"/>
                <a:gd name="connsiteX77" fmla="*/ 8045450 w 8051800"/>
                <a:gd name="connsiteY77" fmla="*/ 285898 h 2330613"/>
                <a:gd name="connsiteX78" fmla="*/ 8051800 w 8051800"/>
                <a:gd name="connsiteY78" fmla="*/ 247798 h 2330613"/>
                <a:gd name="connsiteX79" fmla="*/ 8045450 w 8051800"/>
                <a:gd name="connsiteY79" fmla="*/ 190648 h 2330613"/>
                <a:gd name="connsiteX80" fmla="*/ 8039100 w 8051800"/>
                <a:gd name="connsiteY80" fmla="*/ 171598 h 2330613"/>
                <a:gd name="connsiteX81" fmla="*/ 7994650 w 8051800"/>
                <a:gd name="connsiteY81" fmla="*/ 146198 h 2330613"/>
                <a:gd name="connsiteX82" fmla="*/ 7962900 w 8051800"/>
                <a:gd name="connsiteY82" fmla="*/ 133498 h 2330613"/>
                <a:gd name="connsiteX83" fmla="*/ 7943850 w 8051800"/>
                <a:gd name="connsiteY83" fmla="*/ 127148 h 2330613"/>
                <a:gd name="connsiteX84" fmla="*/ 7740650 w 8051800"/>
                <a:gd name="connsiteY84" fmla="*/ 108098 h 2330613"/>
                <a:gd name="connsiteX85" fmla="*/ 7315200 w 8051800"/>
                <a:gd name="connsiteY85" fmla="*/ 95398 h 2330613"/>
                <a:gd name="connsiteX86" fmla="*/ 7251700 w 8051800"/>
                <a:gd name="connsiteY86" fmla="*/ 89048 h 2330613"/>
                <a:gd name="connsiteX87" fmla="*/ 7105650 w 8051800"/>
                <a:gd name="connsiteY87" fmla="*/ 76348 h 2330613"/>
                <a:gd name="connsiteX88" fmla="*/ 6946900 w 8051800"/>
                <a:gd name="connsiteY88" fmla="*/ 82698 h 2330613"/>
                <a:gd name="connsiteX89" fmla="*/ 6597650 w 8051800"/>
                <a:gd name="connsiteY89" fmla="*/ 69998 h 2330613"/>
                <a:gd name="connsiteX90" fmla="*/ 6413500 w 8051800"/>
                <a:gd name="connsiteY90" fmla="*/ 57298 h 2330613"/>
                <a:gd name="connsiteX91" fmla="*/ 6083300 w 8051800"/>
                <a:gd name="connsiteY91" fmla="*/ 76348 h 2330613"/>
                <a:gd name="connsiteX92" fmla="*/ 5886450 w 8051800"/>
                <a:gd name="connsiteY92" fmla="*/ 69998 h 2330613"/>
                <a:gd name="connsiteX93" fmla="*/ 5810250 w 8051800"/>
                <a:gd name="connsiteY93" fmla="*/ 63648 h 2330613"/>
                <a:gd name="connsiteX94" fmla="*/ 5784850 w 8051800"/>
                <a:gd name="connsiteY94" fmla="*/ 57298 h 2330613"/>
                <a:gd name="connsiteX95" fmla="*/ 5740400 w 8051800"/>
                <a:gd name="connsiteY95" fmla="*/ 50948 h 2330613"/>
                <a:gd name="connsiteX96" fmla="*/ 5645150 w 8051800"/>
                <a:gd name="connsiteY96" fmla="*/ 44598 h 2330613"/>
                <a:gd name="connsiteX97" fmla="*/ 5568950 w 8051800"/>
                <a:gd name="connsiteY97" fmla="*/ 38248 h 2330613"/>
                <a:gd name="connsiteX98" fmla="*/ 5473700 w 8051800"/>
                <a:gd name="connsiteY98" fmla="*/ 31898 h 2330613"/>
                <a:gd name="connsiteX99" fmla="*/ 5422900 w 8051800"/>
                <a:gd name="connsiteY99" fmla="*/ 25548 h 2330613"/>
                <a:gd name="connsiteX100" fmla="*/ 5321300 w 8051800"/>
                <a:gd name="connsiteY100" fmla="*/ 19198 h 2330613"/>
                <a:gd name="connsiteX101" fmla="*/ 4800600 w 8051800"/>
                <a:gd name="connsiteY101" fmla="*/ 19198 h 2330613"/>
                <a:gd name="connsiteX102" fmla="*/ 4622800 w 8051800"/>
                <a:gd name="connsiteY102" fmla="*/ 25548 h 2330613"/>
                <a:gd name="connsiteX103" fmla="*/ 4375150 w 8051800"/>
                <a:gd name="connsiteY103" fmla="*/ 44598 h 2330613"/>
                <a:gd name="connsiteX104" fmla="*/ 4286250 w 8051800"/>
                <a:gd name="connsiteY104" fmla="*/ 50948 h 2330613"/>
                <a:gd name="connsiteX105" fmla="*/ 4254500 w 8051800"/>
                <a:gd name="connsiteY105" fmla="*/ 57298 h 2330613"/>
                <a:gd name="connsiteX106" fmla="*/ 4089400 w 8051800"/>
                <a:gd name="connsiteY106" fmla="*/ 69998 h 2330613"/>
                <a:gd name="connsiteX107" fmla="*/ 4064000 w 8051800"/>
                <a:gd name="connsiteY107" fmla="*/ 76348 h 2330613"/>
                <a:gd name="connsiteX108" fmla="*/ 3771900 w 8051800"/>
                <a:gd name="connsiteY108" fmla="*/ 101748 h 2330613"/>
                <a:gd name="connsiteX109" fmla="*/ 3644900 w 8051800"/>
                <a:gd name="connsiteY109" fmla="*/ 114448 h 2330613"/>
                <a:gd name="connsiteX110" fmla="*/ 2571750 w 8051800"/>
                <a:gd name="connsiteY110" fmla="*/ 114448 h 2330613"/>
                <a:gd name="connsiteX111" fmla="*/ 2463800 w 8051800"/>
                <a:gd name="connsiteY111" fmla="*/ 120798 h 2330613"/>
                <a:gd name="connsiteX112" fmla="*/ 2216150 w 8051800"/>
                <a:gd name="connsiteY112" fmla="*/ 133498 h 2330613"/>
                <a:gd name="connsiteX113" fmla="*/ 2095500 w 8051800"/>
                <a:gd name="connsiteY113" fmla="*/ 146198 h 2330613"/>
                <a:gd name="connsiteX114" fmla="*/ 1809750 w 8051800"/>
                <a:gd name="connsiteY114" fmla="*/ 165248 h 2330613"/>
                <a:gd name="connsiteX115" fmla="*/ 1676400 w 8051800"/>
                <a:gd name="connsiteY115" fmla="*/ 177948 h 2330613"/>
                <a:gd name="connsiteX116" fmla="*/ 1543050 w 8051800"/>
                <a:gd name="connsiteY116" fmla="*/ 184298 h 2330613"/>
                <a:gd name="connsiteX117" fmla="*/ 1244600 w 8051800"/>
                <a:gd name="connsiteY117" fmla="*/ 177948 h 2330613"/>
                <a:gd name="connsiteX118" fmla="*/ 1162050 w 8051800"/>
                <a:gd name="connsiteY118" fmla="*/ 171598 h 2330613"/>
                <a:gd name="connsiteX119" fmla="*/ 1016000 w 8051800"/>
                <a:gd name="connsiteY119" fmla="*/ 165248 h 2330613"/>
                <a:gd name="connsiteX120" fmla="*/ 590550 w 8051800"/>
                <a:gd name="connsiteY120" fmla="*/ 171598 h 2330613"/>
                <a:gd name="connsiteX121" fmla="*/ 482600 w 8051800"/>
                <a:gd name="connsiteY121" fmla="*/ 177948 h 2330613"/>
                <a:gd name="connsiteX122" fmla="*/ 387350 w 8051800"/>
                <a:gd name="connsiteY122" fmla="*/ 196998 h 2330613"/>
                <a:gd name="connsiteX123" fmla="*/ 349250 w 8051800"/>
                <a:gd name="connsiteY123" fmla="*/ 203348 h 2330613"/>
                <a:gd name="connsiteX124" fmla="*/ 304800 w 8051800"/>
                <a:gd name="connsiteY124" fmla="*/ 222398 h 2330613"/>
                <a:gd name="connsiteX125" fmla="*/ 260350 w 8051800"/>
                <a:gd name="connsiteY125" fmla="*/ 235098 h 2330613"/>
                <a:gd name="connsiteX126" fmla="*/ 241300 w 8051800"/>
                <a:gd name="connsiteY126" fmla="*/ 247798 h 2330613"/>
                <a:gd name="connsiteX127" fmla="*/ 215900 w 8051800"/>
                <a:gd name="connsiteY127" fmla="*/ 260498 h 2330613"/>
                <a:gd name="connsiteX128" fmla="*/ 158750 w 8051800"/>
                <a:gd name="connsiteY128" fmla="*/ 292248 h 2330613"/>
                <a:gd name="connsiteX129" fmla="*/ 127000 w 8051800"/>
                <a:gd name="connsiteY129" fmla="*/ 330348 h 2330613"/>
                <a:gd name="connsiteX130" fmla="*/ 95250 w 8051800"/>
                <a:gd name="connsiteY130" fmla="*/ 374798 h 2330613"/>
                <a:gd name="connsiteX131" fmla="*/ 76200 w 8051800"/>
                <a:gd name="connsiteY131" fmla="*/ 419248 h 2330613"/>
                <a:gd name="connsiteX132" fmla="*/ 69850 w 8051800"/>
                <a:gd name="connsiteY132" fmla="*/ 457348 h 2330613"/>
                <a:gd name="connsiteX133" fmla="*/ 57150 w 8051800"/>
                <a:gd name="connsiteY133" fmla="*/ 482748 h 2330613"/>
                <a:gd name="connsiteX134" fmla="*/ 38100 w 8051800"/>
                <a:gd name="connsiteY134" fmla="*/ 628798 h 2330613"/>
                <a:gd name="connsiteX135" fmla="*/ 31750 w 8051800"/>
                <a:gd name="connsiteY135" fmla="*/ 660548 h 2330613"/>
                <a:gd name="connsiteX136" fmla="*/ 25400 w 8051800"/>
                <a:gd name="connsiteY136" fmla="*/ 704998 h 2330613"/>
                <a:gd name="connsiteX137" fmla="*/ 19050 w 8051800"/>
                <a:gd name="connsiteY137" fmla="*/ 730398 h 2330613"/>
                <a:gd name="connsiteX138" fmla="*/ 0 w 8051800"/>
                <a:gd name="connsiteY138" fmla="*/ 812948 h 2330613"/>
                <a:gd name="connsiteX139" fmla="*/ 6350 w 8051800"/>
                <a:gd name="connsiteY139" fmla="*/ 1257448 h 2330613"/>
                <a:gd name="connsiteX140" fmla="*/ 12700 w 8051800"/>
                <a:gd name="connsiteY140" fmla="*/ 1282848 h 2330613"/>
                <a:gd name="connsiteX141" fmla="*/ 19050 w 8051800"/>
                <a:gd name="connsiteY141" fmla="*/ 1638448 h 2330613"/>
                <a:gd name="connsiteX142" fmla="*/ 25400 w 8051800"/>
                <a:gd name="connsiteY142" fmla="*/ 1676548 h 2330613"/>
                <a:gd name="connsiteX143" fmla="*/ 38100 w 8051800"/>
                <a:gd name="connsiteY143" fmla="*/ 1727348 h 2330613"/>
                <a:gd name="connsiteX144" fmla="*/ 44450 w 8051800"/>
                <a:gd name="connsiteY144" fmla="*/ 1803548 h 2330613"/>
                <a:gd name="connsiteX145" fmla="*/ 50800 w 8051800"/>
                <a:gd name="connsiteY145" fmla="*/ 1822598 h 2330613"/>
                <a:gd name="connsiteX146" fmla="*/ 63500 w 8051800"/>
                <a:gd name="connsiteY146" fmla="*/ 1873398 h 2330613"/>
                <a:gd name="connsiteX147" fmla="*/ 76200 w 8051800"/>
                <a:gd name="connsiteY147" fmla="*/ 1930548 h 2330613"/>
                <a:gd name="connsiteX148" fmla="*/ 88900 w 8051800"/>
                <a:gd name="connsiteY148" fmla="*/ 1955948 h 2330613"/>
                <a:gd name="connsiteX149" fmla="*/ 120650 w 8051800"/>
                <a:gd name="connsiteY149" fmla="*/ 2057548 h 2330613"/>
                <a:gd name="connsiteX150" fmla="*/ 139700 w 8051800"/>
                <a:gd name="connsiteY150" fmla="*/ 2089298 h 2330613"/>
                <a:gd name="connsiteX151" fmla="*/ 146050 w 8051800"/>
                <a:gd name="connsiteY151" fmla="*/ 2108348 h 2330613"/>
                <a:gd name="connsiteX152" fmla="*/ 158750 w 8051800"/>
                <a:gd name="connsiteY152" fmla="*/ 2127398 h 2330613"/>
                <a:gd name="connsiteX153" fmla="*/ 177800 w 8051800"/>
                <a:gd name="connsiteY153" fmla="*/ 2165498 h 2330613"/>
                <a:gd name="connsiteX154" fmla="*/ 196850 w 8051800"/>
                <a:gd name="connsiteY154" fmla="*/ 2248048 h 2330613"/>
                <a:gd name="connsiteX155" fmla="*/ 209550 w 8051800"/>
                <a:gd name="connsiteY155" fmla="*/ 2267098 h 2330613"/>
                <a:gd name="connsiteX156" fmla="*/ 215900 w 8051800"/>
                <a:gd name="connsiteY156" fmla="*/ 2286148 h 2330613"/>
                <a:gd name="connsiteX157" fmla="*/ 234950 w 8051800"/>
                <a:gd name="connsiteY157" fmla="*/ 2298848 h 2330613"/>
                <a:gd name="connsiteX158" fmla="*/ 254000 w 8051800"/>
                <a:gd name="connsiteY15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5911850 w 8051800"/>
                <a:gd name="connsiteY12" fmla="*/ 1638448 h 2330613"/>
                <a:gd name="connsiteX13" fmla="*/ 5930900 w 8051800"/>
                <a:gd name="connsiteY13" fmla="*/ 1632098 h 2330613"/>
                <a:gd name="connsiteX14" fmla="*/ 5969000 w 8051800"/>
                <a:gd name="connsiteY14" fmla="*/ 1613048 h 2330613"/>
                <a:gd name="connsiteX15" fmla="*/ 5994400 w 8051800"/>
                <a:gd name="connsiteY15" fmla="*/ 1606698 h 2330613"/>
                <a:gd name="connsiteX16" fmla="*/ 6026150 w 8051800"/>
                <a:gd name="connsiteY16" fmla="*/ 1593998 h 2330613"/>
                <a:gd name="connsiteX17" fmla="*/ 6064250 w 8051800"/>
                <a:gd name="connsiteY17" fmla="*/ 1581298 h 2330613"/>
                <a:gd name="connsiteX18" fmla="*/ 6096000 w 8051800"/>
                <a:gd name="connsiteY18" fmla="*/ 1568598 h 2330613"/>
                <a:gd name="connsiteX19" fmla="*/ 6127750 w 8051800"/>
                <a:gd name="connsiteY19" fmla="*/ 1562248 h 2330613"/>
                <a:gd name="connsiteX20" fmla="*/ 6184900 w 8051800"/>
                <a:gd name="connsiteY20" fmla="*/ 1536848 h 2330613"/>
                <a:gd name="connsiteX21" fmla="*/ 6210300 w 8051800"/>
                <a:gd name="connsiteY21" fmla="*/ 1530498 h 2330613"/>
                <a:gd name="connsiteX22" fmla="*/ 6292850 w 8051800"/>
                <a:gd name="connsiteY22" fmla="*/ 1505098 h 2330613"/>
                <a:gd name="connsiteX23" fmla="*/ 6318250 w 8051800"/>
                <a:gd name="connsiteY23" fmla="*/ 1492398 h 2330613"/>
                <a:gd name="connsiteX24" fmla="*/ 6369050 w 8051800"/>
                <a:gd name="connsiteY24" fmla="*/ 1473348 h 2330613"/>
                <a:gd name="connsiteX25" fmla="*/ 6413500 w 8051800"/>
                <a:gd name="connsiteY25" fmla="*/ 1447948 h 2330613"/>
                <a:gd name="connsiteX26" fmla="*/ 6464300 w 8051800"/>
                <a:gd name="connsiteY26" fmla="*/ 1422548 h 2330613"/>
                <a:gd name="connsiteX27" fmla="*/ 6483350 w 8051800"/>
                <a:gd name="connsiteY27" fmla="*/ 1409848 h 2330613"/>
                <a:gd name="connsiteX28" fmla="*/ 6521450 w 8051800"/>
                <a:gd name="connsiteY28" fmla="*/ 1397148 h 2330613"/>
                <a:gd name="connsiteX29" fmla="*/ 6565900 w 8051800"/>
                <a:gd name="connsiteY29" fmla="*/ 1365398 h 2330613"/>
                <a:gd name="connsiteX30" fmla="*/ 6610350 w 8051800"/>
                <a:gd name="connsiteY30" fmla="*/ 1346348 h 2330613"/>
                <a:gd name="connsiteX31" fmla="*/ 6635750 w 8051800"/>
                <a:gd name="connsiteY31" fmla="*/ 1327298 h 2330613"/>
                <a:gd name="connsiteX32" fmla="*/ 6654800 w 8051800"/>
                <a:gd name="connsiteY32" fmla="*/ 1320948 h 2330613"/>
                <a:gd name="connsiteX33" fmla="*/ 6699250 w 8051800"/>
                <a:gd name="connsiteY33" fmla="*/ 1295548 h 2330613"/>
                <a:gd name="connsiteX34" fmla="*/ 6743700 w 8051800"/>
                <a:gd name="connsiteY34" fmla="*/ 1263798 h 2330613"/>
                <a:gd name="connsiteX35" fmla="*/ 6807200 w 8051800"/>
                <a:gd name="connsiteY35" fmla="*/ 1232048 h 2330613"/>
                <a:gd name="connsiteX36" fmla="*/ 6838950 w 8051800"/>
                <a:gd name="connsiteY36" fmla="*/ 1219348 h 2330613"/>
                <a:gd name="connsiteX37" fmla="*/ 6864350 w 8051800"/>
                <a:gd name="connsiteY37" fmla="*/ 1200298 h 2330613"/>
                <a:gd name="connsiteX38" fmla="*/ 6902450 w 8051800"/>
                <a:gd name="connsiteY38" fmla="*/ 1187598 h 2330613"/>
                <a:gd name="connsiteX39" fmla="*/ 6934200 w 8051800"/>
                <a:gd name="connsiteY39" fmla="*/ 1168548 h 2330613"/>
                <a:gd name="connsiteX40" fmla="*/ 6959600 w 8051800"/>
                <a:gd name="connsiteY40" fmla="*/ 1149498 h 2330613"/>
                <a:gd name="connsiteX41" fmla="*/ 6991350 w 8051800"/>
                <a:gd name="connsiteY41" fmla="*/ 1136798 h 2330613"/>
                <a:gd name="connsiteX42" fmla="*/ 7016750 w 8051800"/>
                <a:gd name="connsiteY42" fmla="*/ 1124098 h 2330613"/>
                <a:gd name="connsiteX43" fmla="*/ 7048500 w 8051800"/>
                <a:gd name="connsiteY43" fmla="*/ 1111398 h 2330613"/>
                <a:gd name="connsiteX44" fmla="*/ 7099300 w 8051800"/>
                <a:gd name="connsiteY44" fmla="*/ 1085998 h 2330613"/>
                <a:gd name="connsiteX45" fmla="*/ 7137400 w 8051800"/>
                <a:gd name="connsiteY45" fmla="*/ 1066948 h 2330613"/>
                <a:gd name="connsiteX46" fmla="*/ 7169150 w 8051800"/>
                <a:gd name="connsiteY46" fmla="*/ 1041548 h 2330613"/>
                <a:gd name="connsiteX47" fmla="*/ 7188200 w 8051800"/>
                <a:gd name="connsiteY47" fmla="*/ 1035198 h 2330613"/>
                <a:gd name="connsiteX48" fmla="*/ 7213600 w 8051800"/>
                <a:gd name="connsiteY48" fmla="*/ 1016148 h 2330613"/>
                <a:gd name="connsiteX49" fmla="*/ 7239000 w 8051800"/>
                <a:gd name="connsiteY49" fmla="*/ 1003448 h 2330613"/>
                <a:gd name="connsiteX50" fmla="*/ 7264400 w 8051800"/>
                <a:gd name="connsiteY50" fmla="*/ 984398 h 2330613"/>
                <a:gd name="connsiteX51" fmla="*/ 7289800 w 8051800"/>
                <a:gd name="connsiteY51" fmla="*/ 971698 h 2330613"/>
                <a:gd name="connsiteX52" fmla="*/ 7353300 w 8051800"/>
                <a:gd name="connsiteY52" fmla="*/ 933598 h 2330613"/>
                <a:gd name="connsiteX53" fmla="*/ 7378700 w 8051800"/>
                <a:gd name="connsiteY53" fmla="*/ 920898 h 2330613"/>
                <a:gd name="connsiteX54" fmla="*/ 7423150 w 8051800"/>
                <a:gd name="connsiteY54" fmla="*/ 889148 h 2330613"/>
                <a:gd name="connsiteX55" fmla="*/ 7454900 w 8051800"/>
                <a:gd name="connsiteY55" fmla="*/ 870098 h 2330613"/>
                <a:gd name="connsiteX56" fmla="*/ 7493000 w 8051800"/>
                <a:gd name="connsiteY56" fmla="*/ 844698 h 2330613"/>
                <a:gd name="connsiteX57" fmla="*/ 7512050 w 8051800"/>
                <a:gd name="connsiteY57" fmla="*/ 831998 h 2330613"/>
                <a:gd name="connsiteX58" fmla="*/ 7537450 w 8051800"/>
                <a:gd name="connsiteY58" fmla="*/ 819298 h 2330613"/>
                <a:gd name="connsiteX59" fmla="*/ 7569200 w 8051800"/>
                <a:gd name="connsiteY59" fmla="*/ 793898 h 2330613"/>
                <a:gd name="connsiteX60" fmla="*/ 7588250 w 8051800"/>
                <a:gd name="connsiteY60" fmla="*/ 781198 h 2330613"/>
                <a:gd name="connsiteX61" fmla="*/ 7613650 w 8051800"/>
                <a:gd name="connsiteY61" fmla="*/ 762148 h 2330613"/>
                <a:gd name="connsiteX62" fmla="*/ 7639050 w 8051800"/>
                <a:gd name="connsiteY62" fmla="*/ 749448 h 2330613"/>
                <a:gd name="connsiteX63" fmla="*/ 7715250 w 8051800"/>
                <a:gd name="connsiteY63" fmla="*/ 679598 h 2330613"/>
                <a:gd name="connsiteX64" fmla="*/ 7747000 w 8051800"/>
                <a:gd name="connsiteY64" fmla="*/ 647848 h 2330613"/>
                <a:gd name="connsiteX65" fmla="*/ 7791450 w 8051800"/>
                <a:gd name="connsiteY65" fmla="*/ 609748 h 2330613"/>
                <a:gd name="connsiteX66" fmla="*/ 7804150 w 8051800"/>
                <a:gd name="connsiteY66" fmla="*/ 590698 h 2330613"/>
                <a:gd name="connsiteX67" fmla="*/ 7823200 w 8051800"/>
                <a:gd name="connsiteY67" fmla="*/ 577998 h 2330613"/>
                <a:gd name="connsiteX68" fmla="*/ 7842250 w 8051800"/>
                <a:gd name="connsiteY68" fmla="*/ 558948 h 2330613"/>
                <a:gd name="connsiteX69" fmla="*/ 7899400 w 8051800"/>
                <a:gd name="connsiteY69" fmla="*/ 508148 h 2330613"/>
                <a:gd name="connsiteX70" fmla="*/ 7912100 w 8051800"/>
                <a:gd name="connsiteY70" fmla="*/ 489098 h 2330613"/>
                <a:gd name="connsiteX71" fmla="*/ 7950200 w 8051800"/>
                <a:gd name="connsiteY71" fmla="*/ 463698 h 2330613"/>
                <a:gd name="connsiteX72" fmla="*/ 7975600 w 8051800"/>
                <a:gd name="connsiteY72" fmla="*/ 425598 h 2330613"/>
                <a:gd name="connsiteX73" fmla="*/ 7988300 w 8051800"/>
                <a:gd name="connsiteY73" fmla="*/ 406548 h 2330613"/>
                <a:gd name="connsiteX74" fmla="*/ 8007350 w 8051800"/>
                <a:gd name="connsiteY74" fmla="*/ 387498 h 2330613"/>
                <a:gd name="connsiteX75" fmla="*/ 8026400 w 8051800"/>
                <a:gd name="connsiteY75" fmla="*/ 349398 h 2330613"/>
                <a:gd name="connsiteX76" fmla="*/ 8045450 w 8051800"/>
                <a:gd name="connsiteY76" fmla="*/ 285898 h 2330613"/>
                <a:gd name="connsiteX77" fmla="*/ 8051800 w 8051800"/>
                <a:gd name="connsiteY77" fmla="*/ 247798 h 2330613"/>
                <a:gd name="connsiteX78" fmla="*/ 8045450 w 8051800"/>
                <a:gd name="connsiteY78" fmla="*/ 190648 h 2330613"/>
                <a:gd name="connsiteX79" fmla="*/ 8039100 w 8051800"/>
                <a:gd name="connsiteY79" fmla="*/ 171598 h 2330613"/>
                <a:gd name="connsiteX80" fmla="*/ 7994650 w 8051800"/>
                <a:gd name="connsiteY80" fmla="*/ 146198 h 2330613"/>
                <a:gd name="connsiteX81" fmla="*/ 7962900 w 8051800"/>
                <a:gd name="connsiteY81" fmla="*/ 133498 h 2330613"/>
                <a:gd name="connsiteX82" fmla="*/ 7943850 w 8051800"/>
                <a:gd name="connsiteY82" fmla="*/ 127148 h 2330613"/>
                <a:gd name="connsiteX83" fmla="*/ 7740650 w 8051800"/>
                <a:gd name="connsiteY83" fmla="*/ 108098 h 2330613"/>
                <a:gd name="connsiteX84" fmla="*/ 7315200 w 8051800"/>
                <a:gd name="connsiteY84" fmla="*/ 95398 h 2330613"/>
                <a:gd name="connsiteX85" fmla="*/ 7251700 w 8051800"/>
                <a:gd name="connsiteY85" fmla="*/ 89048 h 2330613"/>
                <a:gd name="connsiteX86" fmla="*/ 7105650 w 8051800"/>
                <a:gd name="connsiteY86" fmla="*/ 76348 h 2330613"/>
                <a:gd name="connsiteX87" fmla="*/ 6946900 w 8051800"/>
                <a:gd name="connsiteY87" fmla="*/ 82698 h 2330613"/>
                <a:gd name="connsiteX88" fmla="*/ 6597650 w 8051800"/>
                <a:gd name="connsiteY88" fmla="*/ 69998 h 2330613"/>
                <a:gd name="connsiteX89" fmla="*/ 6413500 w 8051800"/>
                <a:gd name="connsiteY89" fmla="*/ 57298 h 2330613"/>
                <a:gd name="connsiteX90" fmla="*/ 6083300 w 8051800"/>
                <a:gd name="connsiteY90" fmla="*/ 76348 h 2330613"/>
                <a:gd name="connsiteX91" fmla="*/ 5886450 w 8051800"/>
                <a:gd name="connsiteY91" fmla="*/ 69998 h 2330613"/>
                <a:gd name="connsiteX92" fmla="*/ 5810250 w 8051800"/>
                <a:gd name="connsiteY92" fmla="*/ 63648 h 2330613"/>
                <a:gd name="connsiteX93" fmla="*/ 5784850 w 8051800"/>
                <a:gd name="connsiteY93" fmla="*/ 57298 h 2330613"/>
                <a:gd name="connsiteX94" fmla="*/ 5740400 w 8051800"/>
                <a:gd name="connsiteY94" fmla="*/ 50948 h 2330613"/>
                <a:gd name="connsiteX95" fmla="*/ 5645150 w 8051800"/>
                <a:gd name="connsiteY95" fmla="*/ 44598 h 2330613"/>
                <a:gd name="connsiteX96" fmla="*/ 5568950 w 8051800"/>
                <a:gd name="connsiteY96" fmla="*/ 38248 h 2330613"/>
                <a:gd name="connsiteX97" fmla="*/ 5473700 w 8051800"/>
                <a:gd name="connsiteY97" fmla="*/ 31898 h 2330613"/>
                <a:gd name="connsiteX98" fmla="*/ 5422900 w 8051800"/>
                <a:gd name="connsiteY98" fmla="*/ 25548 h 2330613"/>
                <a:gd name="connsiteX99" fmla="*/ 5321300 w 8051800"/>
                <a:gd name="connsiteY99" fmla="*/ 19198 h 2330613"/>
                <a:gd name="connsiteX100" fmla="*/ 4800600 w 8051800"/>
                <a:gd name="connsiteY100" fmla="*/ 19198 h 2330613"/>
                <a:gd name="connsiteX101" fmla="*/ 4622800 w 8051800"/>
                <a:gd name="connsiteY101" fmla="*/ 25548 h 2330613"/>
                <a:gd name="connsiteX102" fmla="*/ 4375150 w 8051800"/>
                <a:gd name="connsiteY102" fmla="*/ 44598 h 2330613"/>
                <a:gd name="connsiteX103" fmla="*/ 4286250 w 8051800"/>
                <a:gd name="connsiteY103" fmla="*/ 50948 h 2330613"/>
                <a:gd name="connsiteX104" fmla="*/ 4254500 w 8051800"/>
                <a:gd name="connsiteY104" fmla="*/ 57298 h 2330613"/>
                <a:gd name="connsiteX105" fmla="*/ 4089400 w 8051800"/>
                <a:gd name="connsiteY105" fmla="*/ 69998 h 2330613"/>
                <a:gd name="connsiteX106" fmla="*/ 4064000 w 8051800"/>
                <a:gd name="connsiteY106" fmla="*/ 76348 h 2330613"/>
                <a:gd name="connsiteX107" fmla="*/ 3771900 w 8051800"/>
                <a:gd name="connsiteY107" fmla="*/ 101748 h 2330613"/>
                <a:gd name="connsiteX108" fmla="*/ 3644900 w 8051800"/>
                <a:gd name="connsiteY108" fmla="*/ 114448 h 2330613"/>
                <a:gd name="connsiteX109" fmla="*/ 2571750 w 8051800"/>
                <a:gd name="connsiteY109" fmla="*/ 114448 h 2330613"/>
                <a:gd name="connsiteX110" fmla="*/ 2463800 w 8051800"/>
                <a:gd name="connsiteY110" fmla="*/ 120798 h 2330613"/>
                <a:gd name="connsiteX111" fmla="*/ 2216150 w 8051800"/>
                <a:gd name="connsiteY111" fmla="*/ 133498 h 2330613"/>
                <a:gd name="connsiteX112" fmla="*/ 2095500 w 8051800"/>
                <a:gd name="connsiteY112" fmla="*/ 146198 h 2330613"/>
                <a:gd name="connsiteX113" fmla="*/ 1809750 w 8051800"/>
                <a:gd name="connsiteY113" fmla="*/ 165248 h 2330613"/>
                <a:gd name="connsiteX114" fmla="*/ 1676400 w 8051800"/>
                <a:gd name="connsiteY114" fmla="*/ 177948 h 2330613"/>
                <a:gd name="connsiteX115" fmla="*/ 1543050 w 8051800"/>
                <a:gd name="connsiteY115" fmla="*/ 184298 h 2330613"/>
                <a:gd name="connsiteX116" fmla="*/ 1244600 w 8051800"/>
                <a:gd name="connsiteY116" fmla="*/ 177948 h 2330613"/>
                <a:gd name="connsiteX117" fmla="*/ 1162050 w 8051800"/>
                <a:gd name="connsiteY117" fmla="*/ 171598 h 2330613"/>
                <a:gd name="connsiteX118" fmla="*/ 1016000 w 8051800"/>
                <a:gd name="connsiteY118" fmla="*/ 165248 h 2330613"/>
                <a:gd name="connsiteX119" fmla="*/ 590550 w 8051800"/>
                <a:gd name="connsiteY119" fmla="*/ 171598 h 2330613"/>
                <a:gd name="connsiteX120" fmla="*/ 482600 w 8051800"/>
                <a:gd name="connsiteY120" fmla="*/ 177948 h 2330613"/>
                <a:gd name="connsiteX121" fmla="*/ 387350 w 8051800"/>
                <a:gd name="connsiteY121" fmla="*/ 196998 h 2330613"/>
                <a:gd name="connsiteX122" fmla="*/ 349250 w 8051800"/>
                <a:gd name="connsiteY122" fmla="*/ 203348 h 2330613"/>
                <a:gd name="connsiteX123" fmla="*/ 304800 w 8051800"/>
                <a:gd name="connsiteY123" fmla="*/ 222398 h 2330613"/>
                <a:gd name="connsiteX124" fmla="*/ 260350 w 8051800"/>
                <a:gd name="connsiteY124" fmla="*/ 235098 h 2330613"/>
                <a:gd name="connsiteX125" fmla="*/ 241300 w 8051800"/>
                <a:gd name="connsiteY125" fmla="*/ 247798 h 2330613"/>
                <a:gd name="connsiteX126" fmla="*/ 215900 w 8051800"/>
                <a:gd name="connsiteY126" fmla="*/ 260498 h 2330613"/>
                <a:gd name="connsiteX127" fmla="*/ 158750 w 8051800"/>
                <a:gd name="connsiteY127" fmla="*/ 292248 h 2330613"/>
                <a:gd name="connsiteX128" fmla="*/ 127000 w 8051800"/>
                <a:gd name="connsiteY128" fmla="*/ 330348 h 2330613"/>
                <a:gd name="connsiteX129" fmla="*/ 95250 w 8051800"/>
                <a:gd name="connsiteY129" fmla="*/ 374798 h 2330613"/>
                <a:gd name="connsiteX130" fmla="*/ 76200 w 8051800"/>
                <a:gd name="connsiteY130" fmla="*/ 419248 h 2330613"/>
                <a:gd name="connsiteX131" fmla="*/ 69850 w 8051800"/>
                <a:gd name="connsiteY131" fmla="*/ 457348 h 2330613"/>
                <a:gd name="connsiteX132" fmla="*/ 57150 w 8051800"/>
                <a:gd name="connsiteY132" fmla="*/ 482748 h 2330613"/>
                <a:gd name="connsiteX133" fmla="*/ 38100 w 8051800"/>
                <a:gd name="connsiteY133" fmla="*/ 628798 h 2330613"/>
                <a:gd name="connsiteX134" fmla="*/ 31750 w 8051800"/>
                <a:gd name="connsiteY134" fmla="*/ 660548 h 2330613"/>
                <a:gd name="connsiteX135" fmla="*/ 25400 w 8051800"/>
                <a:gd name="connsiteY135" fmla="*/ 704998 h 2330613"/>
                <a:gd name="connsiteX136" fmla="*/ 19050 w 8051800"/>
                <a:gd name="connsiteY136" fmla="*/ 730398 h 2330613"/>
                <a:gd name="connsiteX137" fmla="*/ 0 w 8051800"/>
                <a:gd name="connsiteY137" fmla="*/ 812948 h 2330613"/>
                <a:gd name="connsiteX138" fmla="*/ 6350 w 8051800"/>
                <a:gd name="connsiteY138" fmla="*/ 1257448 h 2330613"/>
                <a:gd name="connsiteX139" fmla="*/ 12700 w 8051800"/>
                <a:gd name="connsiteY139" fmla="*/ 1282848 h 2330613"/>
                <a:gd name="connsiteX140" fmla="*/ 19050 w 8051800"/>
                <a:gd name="connsiteY140" fmla="*/ 1638448 h 2330613"/>
                <a:gd name="connsiteX141" fmla="*/ 25400 w 8051800"/>
                <a:gd name="connsiteY141" fmla="*/ 1676548 h 2330613"/>
                <a:gd name="connsiteX142" fmla="*/ 38100 w 8051800"/>
                <a:gd name="connsiteY142" fmla="*/ 1727348 h 2330613"/>
                <a:gd name="connsiteX143" fmla="*/ 44450 w 8051800"/>
                <a:gd name="connsiteY143" fmla="*/ 1803548 h 2330613"/>
                <a:gd name="connsiteX144" fmla="*/ 50800 w 8051800"/>
                <a:gd name="connsiteY144" fmla="*/ 1822598 h 2330613"/>
                <a:gd name="connsiteX145" fmla="*/ 63500 w 8051800"/>
                <a:gd name="connsiteY145" fmla="*/ 1873398 h 2330613"/>
                <a:gd name="connsiteX146" fmla="*/ 76200 w 8051800"/>
                <a:gd name="connsiteY146" fmla="*/ 1930548 h 2330613"/>
                <a:gd name="connsiteX147" fmla="*/ 88900 w 8051800"/>
                <a:gd name="connsiteY147" fmla="*/ 1955948 h 2330613"/>
                <a:gd name="connsiteX148" fmla="*/ 120650 w 8051800"/>
                <a:gd name="connsiteY148" fmla="*/ 2057548 h 2330613"/>
                <a:gd name="connsiteX149" fmla="*/ 139700 w 8051800"/>
                <a:gd name="connsiteY149" fmla="*/ 2089298 h 2330613"/>
                <a:gd name="connsiteX150" fmla="*/ 146050 w 8051800"/>
                <a:gd name="connsiteY150" fmla="*/ 2108348 h 2330613"/>
                <a:gd name="connsiteX151" fmla="*/ 158750 w 8051800"/>
                <a:gd name="connsiteY151" fmla="*/ 2127398 h 2330613"/>
                <a:gd name="connsiteX152" fmla="*/ 177800 w 8051800"/>
                <a:gd name="connsiteY152" fmla="*/ 2165498 h 2330613"/>
                <a:gd name="connsiteX153" fmla="*/ 196850 w 8051800"/>
                <a:gd name="connsiteY153" fmla="*/ 2248048 h 2330613"/>
                <a:gd name="connsiteX154" fmla="*/ 209550 w 8051800"/>
                <a:gd name="connsiteY154" fmla="*/ 2267098 h 2330613"/>
                <a:gd name="connsiteX155" fmla="*/ 215900 w 8051800"/>
                <a:gd name="connsiteY155" fmla="*/ 2286148 h 2330613"/>
                <a:gd name="connsiteX156" fmla="*/ 234950 w 8051800"/>
                <a:gd name="connsiteY156" fmla="*/ 2298848 h 2330613"/>
                <a:gd name="connsiteX157" fmla="*/ 254000 w 8051800"/>
                <a:gd name="connsiteY15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5930900 w 8051800"/>
                <a:gd name="connsiteY12" fmla="*/ 1632098 h 2330613"/>
                <a:gd name="connsiteX13" fmla="*/ 5969000 w 8051800"/>
                <a:gd name="connsiteY13" fmla="*/ 1613048 h 2330613"/>
                <a:gd name="connsiteX14" fmla="*/ 5994400 w 8051800"/>
                <a:gd name="connsiteY14" fmla="*/ 1606698 h 2330613"/>
                <a:gd name="connsiteX15" fmla="*/ 6026150 w 8051800"/>
                <a:gd name="connsiteY15" fmla="*/ 1593998 h 2330613"/>
                <a:gd name="connsiteX16" fmla="*/ 6064250 w 8051800"/>
                <a:gd name="connsiteY16" fmla="*/ 1581298 h 2330613"/>
                <a:gd name="connsiteX17" fmla="*/ 6096000 w 8051800"/>
                <a:gd name="connsiteY17" fmla="*/ 1568598 h 2330613"/>
                <a:gd name="connsiteX18" fmla="*/ 6127750 w 8051800"/>
                <a:gd name="connsiteY18" fmla="*/ 1562248 h 2330613"/>
                <a:gd name="connsiteX19" fmla="*/ 6184900 w 8051800"/>
                <a:gd name="connsiteY19" fmla="*/ 1536848 h 2330613"/>
                <a:gd name="connsiteX20" fmla="*/ 6210300 w 8051800"/>
                <a:gd name="connsiteY20" fmla="*/ 1530498 h 2330613"/>
                <a:gd name="connsiteX21" fmla="*/ 6292850 w 8051800"/>
                <a:gd name="connsiteY21" fmla="*/ 1505098 h 2330613"/>
                <a:gd name="connsiteX22" fmla="*/ 6318250 w 8051800"/>
                <a:gd name="connsiteY22" fmla="*/ 1492398 h 2330613"/>
                <a:gd name="connsiteX23" fmla="*/ 6369050 w 8051800"/>
                <a:gd name="connsiteY23" fmla="*/ 1473348 h 2330613"/>
                <a:gd name="connsiteX24" fmla="*/ 6413500 w 8051800"/>
                <a:gd name="connsiteY24" fmla="*/ 1447948 h 2330613"/>
                <a:gd name="connsiteX25" fmla="*/ 6464300 w 8051800"/>
                <a:gd name="connsiteY25" fmla="*/ 1422548 h 2330613"/>
                <a:gd name="connsiteX26" fmla="*/ 6483350 w 8051800"/>
                <a:gd name="connsiteY26" fmla="*/ 1409848 h 2330613"/>
                <a:gd name="connsiteX27" fmla="*/ 6521450 w 8051800"/>
                <a:gd name="connsiteY27" fmla="*/ 1397148 h 2330613"/>
                <a:gd name="connsiteX28" fmla="*/ 6565900 w 8051800"/>
                <a:gd name="connsiteY28" fmla="*/ 1365398 h 2330613"/>
                <a:gd name="connsiteX29" fmla="*/ 6610350 w 8051800"/>
                <a:gd name="connsiteY29" fmla="*/ 1346348 h 2330613"/>
                <a:gd name="connsiteX30" fmla="*/ 6635750 w 8051800"/>
                <a:gd name="connsiteY30" fmla="*/ 1327298 h 2330613"/>
                <a:gd name="connsiteX31" fmla="*/ 6654800 w 8051800"/>
                <a:gd name="connsiteY31" fmla="*/ 1320948 h 2330613"/>
                <a:gd name="connsiteX32" fmla="*/ 6699250 w 8051800"/>
                <a:gd name="connsiteY32" fmla="*/ 1295548 h 2330613"/>
                <a:gd name="connsiteX33" fmla="*/ 6743700 w 8051800"/>
                <a:gd name="connsiteY33" fmla="*/ 1263798 h 2330613"/>
                <a:gd name="connsiteX34" fmla="*/ 6807200 w 8051800"/>
                <a:gd name="connsiteY34" fmla="*/ 1232048 h 2330613"/>
                <a:gd name="connsiteX35" fmla="*/ 6838950 w 8051800"/>
                <a:gd name="connsiteY35" fmla="*/ 1219348 h 2330613"/>
                <a:gd name="connsiteX36" fmla="*/ 6864350 w 8051800"/>
                <a:gd name="connsiteY36" fmla="*/ 1200298 h 2330613"/>
                <a:gd name="connsiteX37" fmla="*/ 6902450 w 8051800"/>
                <a:gd name="connsiteY37" fmla="*/ 1187598 h 2330613"/>
                <a:gd name="connsiteX38" fmla="*/ 6934200 w 8051800"/>
                <a:gd name="connsiteY38" fmla="*/ 1168548 h 2330613"/>
                <a:gd name="connsiteX39" fmla="*/ 6959600 w 8051800"/>
                <a:gd name="connsiteY39" fmla="*/ 1149498 h 2330613"/>
                <a:gd name="connsiteX40" fmla="*/ 6991350 w 8051800"/>
                <a:gd name="connsiteY40" fmla="*/ 1136798 h 2330613"/>
                <a:gd name="connsiteX41" fmla="*/ 7016750 w 8051800"/>
                <a:gd name="connsiteY41" fmla="*/ 1124098 h 2330613"/>
                <a:gd name="connsiteX42" fmla="*/ 7048500 w 8051800"/>
                <a:gd name="connsiteY42" fmla="*/ 1111398 h 2330613"/>
                <a:gd name="connsiteX43" fmla="*/ 7099300 w 8051800"/>
                <a:gd name="connsiteY43" fmla="*/ 1085998 h 2330613"/>
                <a:gd name="connsiteX44" fmla="*/ 7137400 w 8051800"/>
                <a:gd name="connsiteY44" fmla="*/ 1066948 h 2330613"/>
                <a:gd name="connsiteX45" fmla="*/ 7169150 w 8051800"/>
                <a:gd name="connsiteY45" fmla="*/ 1041548 h 2330613"/>
                <a:gd name="connsiteX46" fmla="*/ 7188200 w 8051800"/>
                <a:gd name="connsiteY46" fmla="*/ 1035198 h 2330613"/>
                <a:gd name="connsiteX47" fmla="*/ 7213600 w 8051800"/>
                <a:gd name="connsiteY47" fmla="*/ 1016148 h 2330613"/>
                <a:gd name="connsiteX48" fmla="*/ 7239000 w 8051800"/>
                <a:gd name="connsiteY48" fmla="*/ 1003448 h 2330613"/>
                <a:gd name="connsiteX49" fmla="*/ 7264400 w 8051800"/>
                <a:gd name="connsiteY49" fmla="*/ 984398 h 2330613"/>
                <a:gd name="connsiteX50" fmla="*/ 7289800 w 8051800"/>
                <a:gd name="connsiteY50" fmla="*/ 971698 h 2330613"/>
                <a:gd name="connsiteX51" fmla="*/ 7353300 w 8051800"/>
                <a:gd name="connsiteY51" fmla="*/ 933598 h 2330613"/>
                <a:gd name="connsiteX52" fmla="*/ 7378700 w 8051800"/>
                <a:gd name="connsiteY52" fmla="*/ 920898 h 2330613"/>
                <a:gd name="connsiteX53" fmla="*/ 7423150 w 8051800"/>
                <a:gd name="connsiteY53" fmla="*/ 889148 h 2330613"/>
                <a:gd name="connsiteX54" fmla="*/ 7454900 w 8051800"/>
                <a:gd name="connsiteY54" fmla="*/ 870098 h 2330613"/>
                <a:gd name="connsiteX55" fmla="*/ 7493000 w 8051800"/>
                <a:gd name="connsiteY55" fmla="*/ 844698 h 2330613"/>
                <a:gd name="connsiteX56" fmla="*/ 7512050 w 8051800"/>
                <a:gd name="connsiteY56" fmla="*/ 831998 h 2330613"/>
                <a:gd name="connsiteX57" fmla="*/ 7537450 w 8051800"/>
                <a:gd name="connsiteY57" fmla="*/ 819298 h 2330613"/>
                <a:gd name="connsiteX58" fmla="*/ 7569200 w 8051800"/>
                <a:gd name="connsiteY58" fmla="*/ 793898 h 2330613"/>
                <a:gd name="connsiteX59" fmla="*/ 7588250 w 8051800"/>
                <a:gd name="connsiteY59" fmla="*/ 781198 h 2330613"/>
                <a:gd name="connsiteX60" fmla="*/ 7613650 w 8051800"/>
                <a:gd name="connsiteY60" fmla="*/ 762148 h 2330613"/>
                <a:gd name="connsiteX61" fmla="*/ 7639050 w 8051800"/>
                <a:gd name="connsiteY61" fmla="*/ 749448 h 2330613"/>
                <a:gd name="connsiteX62" fmla="*/ 7715250 w 8051800"/>
                <a:gd name="connsiteY62" fmla="*/ 679598 h 2330613"/>
                <a:gd name="connsiteX63" fmla="*/ 7747000 w 8051800"/>
                <a:gd name="connsiteY63" fmla="*/ 647848 h 2330613"/>
                <a:gd name="connsiteX64" fmla="*/ 7791450 w 8051800"/>
                <a:gd name="connsiteY64" fmla="*/ 609748 h 2330613"/>
                <a:gd name="connsiteX65" fmla="*/ 7804150 w 8051800"/>
                <a:gd name="connsiteY65" fmla="*/ 590698 h 2330613"/>
                <a:gd name="connsiteX66" fmla="*/ 7823200 w 8051800"/>
                <a:gd name="connsiteY66" fmla="*/ 577998 h 2330613"/>
                <a:gd name="connsiteX67" fmla="*/ 7842250 w 8051800"/>
                <a:gd name="connsiteY67" fmla="*/ 558948 h 2330613"/>
                <a:gd name="connsiteX68" fmla="*/ 7899400 w 8051800"/>
                <a:gd name="connsiteY68" fmla="*/ 508148 h 2330613"/>
                <a:gd name="connsiteX69" fmla="*/ 7912100 w 8051800"/>
                <a:gd name="connsiteY69" fmla="*/ 489098 h 2330613"/>
                <a:gd name="connsiteX70" fmla="*/ 7950200 w 8051800"/>
                <a:gd name="connsiteY70" fmla="*/ 463698 h 2330613"/>
                <a:gd name="connsiteX71" fmla="*/ 7975600 w 8051800"/>
                <a:gd name="connsiteY71" fmla="*/ 425598 h 2330613"/>
                <a:gd name="connsiteX72" fmla="*/ 7988300 w 8051800"/>
                <a:gd name="connsiteY72" fmla="*/ 406548 h 2330613"/>
                <a:gd name="connsiteX73" fmla="*/ 8007350 w 8051800"/>
                <a:gd name="connsiteY73" fmla="*/ 387498 h 2330613"/>
                <a:gd name="connsiteX74" fmla="*/ 8026400 w 8051800"/>
                <a:gd name="connsiteY74" fmla="*/ 349398 h 2330613"/>
                <a:gd name="connsiteX75" fmla="*/ 8045450 w 8051800"/>
                <a:gd name="connsiteY75" fmla="*/ 285898 h 2330613"/>
                <a:gd name="connsiteX76" fmla="*/ 8051800 w 8051800"/>
                <a:gd name="connsiteY76" fmla="*/ 247798 h 2330613"/>
                <a:gd name="connsiteX77" fmla="*/ 8045450 w 8051800"/>
                <a:gd name="connsiteY77" fmla="*/ 190648 h 2330613"/>
                <a:gd name="connsiteX78" fmla="*/ 8039100 w 8051800"/>
                <a:gd name="connsiteY78" fmla="*/ 171598 h 2330613"/>
                <a:gd name="connsiteX79" fmla="*/ 7994650 w 8051800"/>
                <a:gd name="connsiteY79" fmla="*/ 146198 h 2330613"/>
                <a:gd name="connsiteX80" fmla="*/ 7962900 w 8051800"/>
                <a:gd name="connsiteY80" fmla="*/ 133498 h 2330613"/>
                <a:gd name="connsiteX81" fmla="*/ 7943850 w 8051800"/>
                <a:gd name="connsiteY81" fmla="*/ 127148 h 2330613"/>
                <a:gd name="connsiteX82" fmla="*/ 7740650 w 8051800"/>
                <a:gd name="connsiteY82" fmla="*/ 108098 h 2330613"/>
                <a:gd name="connsiteX83" fmla="*/ 7315200 w 8051800"/>
                <a:gd name="connsiteY83" fmla="*/ 95398 h 2330613"/>
                <a:gd name="connsiteX84" fmla="*/ 7251700 w 8051800"/>
                <a:gd name="connsiteY84" fmla="*/ 89048 h 2330613"/>
                <a:gd name="connsiteX85" fmla="*/ 7105650 w 8051800"/>
                <a:gd name="connsiteY85" fmla="*/ 76348 h 2330613"/>
                <a:gd name="connsiteX86" fmla="*/ 6946900 w 8051800"/>
                <a:gd name="connsiteY86" fmla="*/ 82698 h 2330613"/>
                <a:gd name="connsiteX87" fmla="*/ 6597650 w 8051800"/>
                <a:gd name="connsiteY87" fmla="*/ 69998 h 2330613"/>
                <a:gd name="connsiteX88" fmla="*/ 6413500 w 8051800"/>
                <a:gd name="connsiteY88" fmla="*/ 57298 h 2330613"/>
                <a:gd name="connsiteX89" fmla="*/ 6083300 w 8051800"/>
                <a:gd name="connsiteY89" fmla="*/ 76348 h 2330613"/>
                <a:gd name="connsiteX90" fmla="*/ 5886450 w 8051800"/>
                <a:gd name="connsiteY90" fmla="*/ 69998 h 2330613"/>
                <a:gd name="connsiteX91" fmla="*/ 5810250 w 8051800"/>
                <a:gd name="connsiteY91" fmla="*/ 63648 h 2330613"/>
                <a:gd name="connsiteX92" fmla="*/ 5784850 w 8051800"/>
                <a:gd name="connsiteY92" fmla="*/ 57298 h 2330613"/>
                <a:gd name="connsiteX93" fmla="*/ 5740400 w 8051800"/>
                <a:gd name="connsiteY93" fmla="*/ 50948 h 2330613"/>
                <a:gd name="connsiteX94" fmla="*/ 5645150 w 8051800"/>
                <a:gd name="connsiteY94" fmla="*/ 44598 h 2330613"/>
                <a:gd name="connsiteX95" fmla="*/ 5568950 w 8051800"/>
                <a:gd name="connsiteY95" fmla="*/ 38248 h 2330613"/>
                <a:gd name="connsiteX96" fmla="*/ 5473700 w 8051800"/>
                <a:gd name="connsiteY96" fmla="*/ 31898 h 2330613"/>
                <a:gd name="connsiteX97" fmla="*/ 5422900 w 8051800"/>
                <a:gd name="connsiteY97" fmla="*/ 25548 h 2330613"/>
                <a:gd name="connsiteX98" fmla="*/ 5321300 w 8051800"/>
                <a:gd name="connsiteY98" fmla="*/ 19198 h 2330613"/>
                <a:gd name="connsiteX99" fmla="*/ 4800600 w 8051800"/>
                <a:gd name="connsiteY99" fmla="*/ 19198 h 2330613"/>
                <a:gd name="connsiteX100" fmla="*/ 4622800 w 8051800"/>
                <a:gd name="connsiteY100" fmla="*/ 25548 h 2330613"/>
                <a:gd name="connsiteX101" fmla="*/ 4375150 w 8051800"/>
                <a:gd name="connsiteY101" fmla="*/ 44598 h 2330613"/>
                <a:gd name="connsiteX102" fmla="*/ 4286250 w 8051800"/>
                <a:gd name="connsiteY102" fmla="*/ 50948 h 2330613"/>
                <a:gd name="connsiteX103" fmla="*/ 4254500 w 8051800"/>
                <a:gd name="connsiteY103" fmla="*/ 57298 h 2330613"/>
                <a:gd name="connsiteX104" fmla="*/ 4089400 w 8051800"/>
                <a:gd name="connsiteY104" fmla="*/ 69998 h 2330613"/>
                <a:gd name="connsiteX105" fmla="*/ 4064000 w 8051800"/>
                <a:gd name="connsiteY105" fmla="*/ 76348 h 2330613"/>
                <a:gd name="connsiteX106" fmla="*/ 3771900 w 8051800"/>
                <a:gd name="connsiteY106" fmla="*/ 101748 h 2330613"/>
                <a:gd name="connsiteX107" fmla="*/ 3644900 w 8051800"/>
                <a:gd name="connsiteY107" fmla="*/ 114448 h 2330613"/>
                <a:gd name="connsiteX108" fmla="*/ 2571750 w 8051800"/>
                <a:gd name="connsiteY108" fmla="*/ 114448 h 2330613"/>
                <a:gd name="connsiteX109" fmla="*/ 2463800 w 8051800"/>
                <a:gd name="connsiteY109" fmla="*/ 120798 h 2330613"/>
                <a:gd name="connsiteX110" fmla="*/ 2216150 w 8051800"/>
                <a:gd name="connsiteY110" fmla="*/ 133498 h 2330613"/>
                <a:gd name="connsiteX111" fmla="*/ 2095500 w 8051800"/>
                <a:gd name="connsiteY111" fmla="*/ 146198 h 2330613"/>
                <a:gd name="connsiteX112" fmla="*/ 1809750 w 8051800"/>
                <a:gd name="connsiteY112" fmla="*/ 165248 h 2330613"/>
                <a:gd name="connsiteX113" fmla="*/ 1676400 w 8051800"/>
                <a:gd name="connsiteY113" fmla="*/ 177948 h 2330613"/>
                <a:gd name="connsiteX114" fmla="*/ 1543050 w 8051800"/>
                <a:gd name="connsiteY114" fmla="*/ 184298 h 2330613"/>
                <a:gd name="connsiteX115" fmla="*/ 1244600 w 8051800"/>
                <a:gd name="connsiteY115" fmla="*/ 177948 h 2330613"/>
                <a:gd name="connsiteX116" fmla="*/ 1162050 w 8051800"/>
                <a:gd name="connsiteY116" fmla="*/ 171598 h 2330613"/>
                <a:gd name="connsiteX117" fmla="*/ 1016000 w 8051800"/>
                <a:gd name="connsiteY117" fmla="*/ 165248 h 2330613"/>
                <a:gd name="connsiteX118" fmla="*/ 590550 w 8051800"/>
                <a:gd name="connsiteY118" fmla="*/ 171598 h 2330613"/>
                <a:gd name="connsiteX119" fmla="*/ 482600 w 8051800"/>
                <a:gd name="connsiteY119" fmla="*/ 177948 h 2330613"/>
                <a:gd name="connsiteX120" fmla="*/ 387350 w 8051800"/>
                <a:gd name="connsiteY120" fmla="*/ 196998 h 2330613"/>
                <a:gd name="connsiteX121" fmla="*/ 349250 w 8051800"/>
                <a:gd name="connsiteY121" fmla="*/ 203348 h 2330613"/>
                <a:gd name="connsiteX122" fmla="*/ 304800 w 8051800"/>
                <a:gd name="connsiteY122" fmla="*/ 222398 h 2330613"/>
                <a:gd name="connsiteX123" fmla="*/ 260350 w 8051800"/>
                <a:gd name="connsiteY123" fmla="*/ 235098 h 2330613"/>
                <a:gd name="connsiteX124" fmla="*/ 241300 w 8051800"/>
                <a:gd name="connsiteY124" fmla="*/ 247798 h 2330613"/>
                <a:gd name="connsiteX125" fmla="*/ 215900 w 8051800"/>
                <a:gd name="connsiteY125" fmla="*/ 260498 h 2330613"/>
                <a:gd name="connsiteX126" fmla="*/ 158750 w 8051800"/>
                <a:gd name="connsiteY126" fmla="*/ 292248 h 2330613"/>
                <a:gd name="connsiteX127" fmla="*/ 127000 w 8051800"/>
                <a:gd name="connsiteY127" fmla="*/ 330348 h 2330613"/>
                <a:gd name="connsiteX128" fmla="*/ 95250 w 8051800"/>
                <a:gd name="connsiteY128" fmla="*/ 374798 h 2330613"/>
                <a:gd name="connsiteX129" fmla="*/ 76200 w 8051800"/>
                <a:gd name="connsiteY129" fmla="*/ 419248 h 2330613"/>
                <a:gd name="connsiteX130" fmla="*/ 69850 w 8051800"/>
                <a:gd name="connsiteY130" fmla="*/ 457348 h 2330613"/>
                <a:gd name="connsiteX131" fmla="*/ 57150 w 8051800"/>
                <a:gd name="connsiteY131" fmla="*/ 482748 h 2330613"/>
                <a:gd name="connsiteX132" fmla="*/ 38100 w 8051800"/>
                <a:gd name="connsiteY132" fmla="*/ 628798 h 2330613"/>
                <a:gd name="connsiteX133" fmla="*/ 31750 w 8051800"/>
                <a:gd name="connsiteY133" fmla="*/ 660548 h 2330613"/>
                <a:gd name="connsiteX134" fmla="*/ 25400 w 8051800"/>
                <a:gd name="connsiteY134" fmla="*/ 704998 h 2330613"/>
                <a:gd name="connsiteX135" fmla="*/ 19050 w 8051800"/>
                <a:gd name="connsiteY135" fmla="*/ 730398 h 2330613"/>
                <a:gd name="connsiteX136" fmla="*/ 0 w 8051800"/>
                <a:gd name="connsiteY136" fmla="*/ 812948 h 2330613"/>
                <a:gd name="connsiteX137" fmla="*/ 6350 w 8051800"/>
                <a:gd name="connsiteY137" fmla="*/ 1257448 h 2330613"/>
                <a:gd name="connsiteX138" fmla="*/ 12700 w 8051800"/>
                <a:gd name="connsiteY138" fmla="*/ 1282848 h 2330613"/>
                <a:gd name="connsiteX139" fmla="*/ 19050 w 8051800"/>
                <a:gd name="connsiteY139" fmla="*/ 1638448 h 2330613"/>
                <a:gd name="connsiteX140" fmla="*/ 25400 w 8051800"/>
                <a:gd name="connsiteY140" fmla="*/ 1676548 h 2330613"/>
                <a:gd name="connsiteX141" fmla="*/ 38100 w 8051800"/>
                <a:gd name="connsiteY141" fmla="*/ 1727348 h 2330613"/>
                <a:gd name="connsiteX142" fmla="*/ 44450 w 8051800"/>
                <a:gd name="connsiteY142" fmla="*/ 1803548 h 2330613"/>
                <a:gd name="connsiteX143" fmla="*/ 50800 w 8051800"/>
                <a:gd name="connsiteY143" fmla="*/ 1822598 h 2330613"/>
                <a:gd name="connsiteX144" fmla="*/ 63500 w 8051800"/>
                <a:gd name="connsiteY144" fmla="*/ 1873398 h 2330613"/>
                <a:gd name="connsiteX145" fmla="*/ 76200 w 8051800"/>
                <a:gd name="connsiteY145" fmla="*/ 1930548 h 2330613"/>
                <a:gd name="connsiteX146" fmla="*/ 88900 w 8051800"/>
                <a:gd name="connsiteY146" fmla="*/ 1955948 h 2330613"/>
                <a:gd name="connsiteX147" fmla="*/ 120650 w 8051800"/>
                <a:gd name="connsiteY147" fmla="*/ 2057548 h 2330613"/>
                <a:gd name="connsiteX148" fmla="*/ 139700 w 8051800"/>
                <a:gd name="connsiteY148" fmla="*/ 2089298 h 2330613"/>
                <a:gd name="connsiteX149" fmla="*/ 146050 w 8051800"/>
                <a:gd name="connsiteY149" fmla="*/ 2108348 h 2330613"/>
                <a:gd name="connsiteX150" fmla="*/ 158750 w 8051800"/>
                <a:gd name="connsiteY150" fmla="*/ 2127398 h 2330613"/>
                <a:gd name="connsiteX151" fmla="*/ 177800 w 8051800"/>
                <a:gd name="connsiteY151" fmla="*/ 2165498 h 2330613"/>
                <a:gd name="connsiteX152" fmla="*/ 196850 w 8051800"/>
                <a:gd name="connsiteY152" fmla="*/ 2248048 h 2330613"/>
                <a:gd name="connsiteX153" fmla="*/ 209550 w 8051800"/>
                <a:gd name="connsiteY153" fmla="*/ 2267098 h 2330613"/>
                <a:gd name="connsiteX154" fmla="*/ 215900 w 8051800"/>
                <a:gd name="connsiteY154" fmla="*/ 2286148 h 2330613"/>
                <a:gd name="connsiteX155" fmla="*/ 234950 w 8051800"/>
                <a:gd name="connsiteY155" fmla="*/ 2298848 h 2330613"/>
                <a:gd name="connsiteX156" fmla="*/ 254000 w 8051800"/>
                <a:gd name="connsiteY15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5969000 w 8051800"/>
                <a:gd name="connsiteY12" fmla="*/ 1613048 h 2330613"/>
                <a:gd name="connsiteX13" fmla="*/ 5994400 w 8051800"/>
                <a:gd name="connsiteY13" fmla="*/ 1606698 h 2330613"/>
                <a:gd name="connsiteX14" fmla="*/ 6026150 w 8051800"/>
                <a:gd name="connsiteY14" fmla="*/ 1593998 h 2330613"/>
                <a:gd name="connsiteX15" fmla="*/ 6064250 w 8051800"/>
                <a:gd name="connsiteY15" fmla="*/ 1581298 h 2330613"/>
                <a:gd name="connsiteX16" fmla="*/ 6096000 w 8051800"/>
                <a:gd name="connsiteY16" fmla="*/ 1568598 h 2330613"/>
                <a:gd name="connsiteX17" fmla="*/ 6127750 w 8051800"/>
                <a:gd name="connsiteY17" fmla="*/ 1562248 h 2330613"/>
                <a:gd name="connsiteX18" fmla="*/ 6184900 w 8051800"/>
                <a:gd name="connsiteY18" fmla="*/ 1536848 h 2330613"/>
                <a:gd name="connsiteX19" fmla="*/ 6210300 w 8051800"/>
                <a:gd name="connsiteY19" fmla="*/ 1530498 h 2330613"/>
                <a:gd name="connsiteX20" fmla="*/ 6292850 w 8051800"/>
                <a:gd name="connsiteY20" fmla="*/ 1505098 h 2330613"/>
                <a:gd name="connsiteX21" fmla="*/ 6318250 w 8051800"/>
                <a:gd name="connsiteY21" fmla="*/ 1492398 h 2330613"/>
                <a:gd name="connsiteX22" fmla="*/ 6369050 w 8051800"/>
                <a:gd name="connsiteY22" fmla="*/ 1473348 h 2330613"/>
                <a:gd name="connsiteX23" fmla="*/ 6413500 w 8051800"/>
                <a:gd name="connsiteY23" fmla="*/ 1447948 h 2330613"/>
                <a:gd name="connsiteX24" fmla="*/ 6464300 w 8051800"/>
                <a:gd name="connsiteY24" fmla="*/ 1422548 h 2330613"/>
                <a:gd name="connsiteX25" fmla="*/ 6483350 w 8051800"/>
                <a:gd name="connsiteY25" fmla="*/ 1409848 h 2330613"/>
                <a:gd name="connsiteX26" fmla="*/ 6521450 w 8051800"/>
                <a:gd name="connsiteY26" fmla="*/ 1397148 h 2330613"/>
                <a:gd name="connsiteX27" fmla="*/ 6565900 w 8051800"/>
                <a:gd name="connsiteY27" fmla="*/ 1365398 h 2330613"/>
                <a:gd name="connsiteX28" fmla="*/ 6610350 w 8051800"/>
                <a:gd name="connsiteY28" fmla="*/ 1346348 h 2330613"/>
                <a:gd name="connsiteX29" fmla="*/ 6635750 w 8051800"/>
                <a:gd name="connsiteY29" fmla="*/ 1327298 h 2330613"/>
                <a:gd name="connsiteX30" fmla="*/ 6654800 w 8051800"/>
                <a:gd name="connsiteY30" fmla="*/ 1320948 h 2330613"/>
                <a:gd name="connsiteX31" fmla="*/ 6699250 w 8051800"/>
                <a:gd name="connsiteY31" fmla="*/ 1295548 h 2330613"/>
                <a:gd name="connsiteX32" fmla="*/ 6743700 w 8051800"/>
                <a:gd name="connsiteY32" fmla="*/ 1263798 h 2330613"/>
                <a:gd name="connsiteX33" fmla="*/ 6807200 w 8051800"/>
                <a:gd name="connsiteY33" fmla="*/ 1232048 h 2330613"/>
                <a:gd name="connsiteX34" fmla="*/ 6838950 w 8051800"/>
                <a:gd name="connsiteY34" fmla="*/ 1219348 h 2330613"/>
                <a:gd name="connsiteX35" fmla="*/ 6864350 w 8051800"/>
                <a:gd name="connsiteY35" fmla="*/ 1200298 h 2330613"/>
                <a:gd name="connsiteX36" fmla="*/ 6902450 w 8051800"/>
                <a:gd name="connsiteY36" fmla="*/ 1187598 h 2330613"/>
                <a:gd name="connsiteX37" fmla="*/ 6934200 w 8051800"/>
                <a:gd name="connsiteY37" fmla="*/ 1168548 h 2330613"/>
                <a:gd name="connsiteX38" fmla="*/ 6959600 w 8051800"/>
                <a:gd name="connsiteY38" fmla="*/ 1149498 h 2330613"/>
                <a:gd name="connsiteX39" fmla="*/ 6991350 w 8051800"/>
                <a:gd name="connsiteY39" fmla="*/ 1136798 h 2330613"/>
                <a:gd name="connsiteX40" fmla="*/ 7016750 w 8051800"/>
                <a:gd name="connsiteY40" fmla="*/ 1124098 h 2330613"/>
                <a:gd name="connsiteX41" fmla="*/ 7048500 w 8051800"/>
                <a:gd name="connsiteY41" fmla="*/ 1111398 h 2330613"/>
                <a:gd name="connsiteX42" fmla="*/ 7099300 w 8051800"/>
                <a:gd name="connsiteY42" fmla="*/ 1085998 h 2330613"/>
                <a:gd name="connsiteX43" fmla="*/ 7137400 w 8051800"/>
                <a:gd name="connsiteY43" fmla="*/ 1066948 h 2330613"/>
                <a:gd name="connsiteX44" fmla="*/ 7169150 w 8051800"/>
                <a:gd name="connsiteY44" fmla="*/ 1041548 h 2330613"/>
                <a:gd name="connsiteX45" fmla="*/ 7188200 w 8051800"/>
                <a:gd name="connsiteY45" fmla="*/ 1035198 h 2330613"/>
                <a:gd name="connsiteX46" fmla="*/ 7213600 w 8051800"/>
                <a:gd name="connsiteY46" fmla="*/ 1016148 h 2330613"/>
                <a:gd name="connsiteX47" fmla="*/ 7239000 w 8051800"/>
                <a:gd name="connsiteY47" fmla="*/ 1003448 h 2330613"/>
                <a:gd name="connsiteX48" fmla="*/ 7264400 w 8051800"/>
                <a:gd name="connsiteY48" fmla="*/ 984398 h 2330613"/>
                <a:gd name="connsiteX49" fmla="*/ 7289800 w 8051800"/>
                <a:gd name="connsiteY49" fmla="*/ 971698 h 2330613"/>
                <a:gd name="connsiteX50" fmla="*/ 7353300 w 8051800"/>
                <a:gd name="connsiteY50" fmla="*/ 933598 h 2330613"/>
                <a:gd name="connsiteX51" fmla="*/ 7378700 w 8051800"/>
                <a:gd name="connsiteY51" fmla="*/ 920898 h 2330613"/>
                <a:gd name="connsiteX52" fmla="*/ 7423150 w 8051800"/>
                <a:gd name="connsiteY52" fmla="*/ 889148 h 2330613"/>
                <a:gd name="connsiteX53" fmla="*/ 7454900 w 8051800"/>
                <a:gd name="connsiteY53" fmla="*/ 870098 h 2330613"/>
                <a:gd name="connsiteX54" fmla="*/ 7493000 w 8051800"/>
                <a:gd name="connsiteY54" fmla="*/ 844698 h 2330613"/>
                <a:gd name="connsiteX55" fmla="*/ 7512050 w 8051800"/>
                <a:gd name="connsiteY55" fmla="*/ 831998 h 2330613"/>
                <a:gd name="connsiteX56" fmla="*/ 7537450 w 8051800"/>
                <a:gd name="connsiteY56" fmla="*/ 819298 h 2330613"/>
                <a:gd name="connsiteX57" fmla="*/ 7569200 w 8051800"/>
                <a:gd name="connsiteY57" fmla="*/ 793898 h 2330613"/>
                <a:gd name="connsiteX58" fmla="*/ 7588250 w 8051800"/>
                <a:gd name="connsiteY58" fmla="*/ 781198 h 2330613"/>
                <a:gd name="connsiteX59" fmla="*/ 7613650 w 8051800"/>
                <a:gd name="connsiteY59" fmla="*/ 762148 h 2330613"/>
                <a:gd name="connsiteX60" fmla="*/ 7639050 w 8051800"/>
                <a:gd name="connsiteY60" fmla="*/ 749448 h 2330613"/>
                <a:gd name="connsiteX61" fmla="*/ 7715250 w 8051800"/>
                <a:gd name="connsiteY61" fmla="*/ 679598 h 2330613"/>
                <a:gd name="connsiteX62" fmla="*/ 7747000 w 8051800"/>
                <a:gd name="connsiteY62" fmla="*/ 647848 h 2330613"/>
                <a:gd name="connsiteX63" fmla="*/ 7791450 w 8051800"/>
                <a:gd name="connsiteY63" fmla="*/ 609748 h 2330613"/>
                <a:gd name="connsiteX64" fmla="*/ 7804150 w 8051800"/>
                <a:gd name="connsiteY64" fmla="*/ 590698 h 2330613"/>
                <a:gd name="connsiteX65" fmla="*/ 7823200 w 8051800"/>
                <a:gd name="connsiteY65" fmla="*/ 577998 h 2330613"/>
                <a:gd name="connsiteX66" fmla="*/ 7842250 w 8051800"/>
                <a:gd name="connsiteY66" fmla="*/ 558948 h 2330613"/>
                <a:gd name="connsiteX67" fmla="*/ 7899400 w 8051800"/>
                <a:gd name="connsiteY67" fmla="*/ 508148 h 2330613"/>
                <a:gd name="connsiteX68" fmla="*/ 7912100 w 8051800"/>
                <a:gd name="connsiteY68" fmla="*/ 489098 h 2330613"/>
                <a:gd name="connsiteX69" fmla="*/ 7950200 w 8051800"/>
                <a:gd name="connsiteY69" fmla="*/ 463698 h 2330613"/>
                <a:gd name="connsiteX70" fmla="*/ 7975600 w 8051800"/>
                <a:gd name="connsiteY70" fmla="*/ 425598 h 2330613"/>
                <a:gd name="connsiteX71" fmla="*/ 7988300 w 8051800"/>
                <a:gd name="connsiteY71" fmla="*/ 406548 h 2330613"/>
                <a:gd name="connsiteX72" fmla="*/ 8007350 w 8051800"/>
                <a:gd name="connsiteY72" fmla="*/ 387498 h 2330613"/>
                <a:gd name="connsiteX73" fmla="*/ 8026400 w 8051800"/>
                <a:gd name="connsiteY73" fmla="*/ 349398 h 2330613"/>
                <a:gd name="connsiteX74" fmla="*/ 8045450 w 8051800"/>
                <a:gd name="connsiteY74" fmla="*/ 285898 h 2330613"/>
                <a:gd name="connsiteX75" fmla="*/ 8051800 w 8051800"/>
                <a:gd name="connsiteY75" fmla="*/ 247798 h 2330613"/>
                <a:gd name="connsiteX76" fmla="*/ 8045450 w 8051800"/>
                <a:gd name="connsiteY76" fmla="*/ 190648 h 2330613"/>
                <a:gd name="connsiteX77" fmla="*/ 8039100 w 8051800"/>
                <a:gd name="connsiteY77" fmla="*/ 171598 h 2330613"/>
                <a:gd name="connsiteX78" fmla="*/ 7994650 w 8051800"/>
                <a:gd name="connsiteY78" fmla="*/ 146198 h 2330613"/>
                <a:gd name="connsiteX79" fmla="*/ 7962900 w 8051800"/>
                <a:gd name="connsiteY79" fmla="*/ 133498 h 2330613"/>
                <a:gd name="connsiteX80" fmla="*/ 7943850 w 8051800"/>
                <a:gd name="connsiteY80" fmla="*/ 127148 h 2330613"/>
                <a:gd name="connsiteX81" fmla="*/ 7740650 w 8051800"/>
                <a:gd name="connsiteY81" fmla="*/ 108098 h 2330613"/>
                <a:gd name="connsiteX82" fmla="*/ 7315200 w 8051800"/>
                <a:gd name="connsiteY82" fmla="*/ 95398 h 2330613"/>
                <a:gd name="connsiteX83" fmla="*/ 7251700 w 8051800"/>
                <a:gd name="connsiteY83" fmla="*/ 89048 h 2330613"/>
                <a:gd name="connsiteX84" fmla="*/ 7105650 w 8051800"/>
                <a:gd name="connsiteY84" fmla="*/ 76348 h 2330613"/>
                <a:gd name="connsiteX85" fmla="*/ 6946900 w 8051800"/>
                <a:gd name="connsiteY85" fmla="*/ 82698 h 2330613"/>
                <a:gd name="connsiteX86" fmla="*/ 6597650 w 8051800"/>
                <a:gd name="connsiteY86" fmla="*/ 69998 h 2330613"/>
                <a:gd name="connsiteX87" fmla="*/ 6413500 w 8051800"/>
                <a:gd name="connsiteY87" fmla="*/ 57298 h 2330613"/>
                <a:gd name="connsiteX88" fmla="*/ 6083300 w 8051800"/>
                <a:gd name="connsiteY88" fmla="*/ 76348 h 2330613"/>
                <a:gd name="connsiteX89" fmla="*/ 5886450 w 8051800"/>
                <a:gd name="connsiteY89" fmla="*/ 69998 h 2330613"/>
                <a:gd name="connsiteX90" fmla="*/ 5810250 w 8051800"/>
                <a:gd name="connsiteY90" fmla="*/ 63648 h 2330613"/>
                <a:gd name="connsiteX91" fmla="*/ 5784850 w 8051800"/>
                <a:gd name="connsiteY91" fmla="*/ 57298 h 2330613"/>
                <a:gd name="connsiteX92" fmla="*/ 5740400 w 8051800"/>
                <a:gd name="connsiteY92" fmla="*/ 50948 h 2330613"/>
                <a:gd name="connsiteX93" fmla="*/ 5645150 w 8051800"/>
                <a:gd name="connsiteY93" fmla="*/ 44598 h 2330613"/>
                <a:gd name="connsiteX94" fmla="*/ 5568950 w 8051800"/>
                <a:gd name="connsiteY94" fmla="*/ 38248 h 2330613"/>
                <a:gd name="connsiteX95" fmla="*/ 5473700 w 8051800"/>
                <a:gd name="connsiteY95" fmla="*/ 31898 h 2330613"/>
                <a:gd name="connsiteX96" fmla="*/ 5422900 w 8051800"/>
                <a:gd name="connsiteY96" fmla="*/ 25548 h 2330613"/>
                <a:gd name="connsiteX97" fmla="*/ 5321300 w 8051800"/>
                <a:gd name="connsiteY97" fmla="*/ 19198 h 2330613"/>
                <a:gd name="connsiteX98" fmla="*/ 4800600 w 8051800"/>
                <a:gd name="connsiteY98" fmla="*/ 19198 h 2330613"/>
                <a:gd name="connsiteX99" fmla="*/ 4622800 w 8051800"/>
                <a:gd name="connsiteY99" fmla="*/ 25548 h 2330613"/>
                <a:gd name="connsiteX100" fmla="*/ 4375150 w 8051800"/>
                <a:gd name="connsiteY100" fmla="*/ 44598 h 2330613"/>
                <a:gd name="connsiteX101" fmla="*/ 4286250 w 8051800"/>
                <a:gd name="connsiteY101" fmla="*/ 50948 h 2330613"/>
                <a:gd name="connsiteX102" fmla="*/ 4254500 w 8051800"/>
                <a:gd name="connsiteY102" fmla="*/ 57298 h 2330613"/>
                <a:gd name="connsiteX103" fmla="*/ 4089400 w 8051800"/>
                <a:gd name="connsiteY103" fmla="*/ 69998 h 2330613"/>
                <a:gd name="connsiteX104" fmla="*/ 4064000 w 8051800"/>
                <a:gd name="connsiteY104" fmla="*/ 76348 h 2330613"/>
                <a:gd name="connsiteX105" fmla="*/ 3771900 w 8051800"/>
                <a:gd name="connsiteY105" fmla="*/ 101748 h 2330613"/>
                <a:gd name="connsiteX106" fmla="*/ 3644900 w 8051800"/>
                <a:gd name="connsiteY106" fmla="*/ 114448 h 2330613"/>
                <a:gd name="connsiteX107" fmla="*/ 2571750 w 8051800"/>
                <a:gd name="connsiteY107" fmla="*/ 114448 h 2330613"/>
                <a:gd name="connsiteX108" fmla="*/ 2463800 w 8051800"/>
                <a:gd name="connsiteY108" fmla="*/ 120798 h 2330613"/>
                <a:gd name="connsiteX109" fmla="*/ 2216150 w 8051800"/>
                <a:gd name="connsiteY109" fmla="*/ 133498 h 2330613"/>
                <a:gd name="connsiteX110" fmla="*/ 2095500 w 8051800"/>
                <a:gd name="connsiteY110" fmla="*/ 146198 h 2330613"/>
                <a:gd name="connsiteX111" fmla="*/ 1809750 w 8051800"/>
                <a:gd name="connsiteY111" fmla="*/ 165248 h 2330613"/>
                <a:gd name="connsiteX112" fmla="*/ 1676400 w 8051800"/>
                <a:gd name="connsiteY112" fmla="*/ 177948 h 2330613"/>
                <a:gd name="connsiteX113" fmla="*/ 1543050 w 8051800"/>
                <a:gd name="connsiteY113" fmla="*/ 184298 h 2330613"/>
                <a:gd name="connsiteX114" fmla="*/ 1244600 w 8051800"/>
                <a:gd name="connsiteY114" fmla="*/ 177948 h 2330613"/>
                <a:gd name="connsiteX115" fmla="*/ 1162050 w 8051800"/>
                <a:gd name="connsiteY115" fmla="*/ 171598 h 2330613"/>
                <a:gd name="connsiteX116" fmla="*/ 1016000 w 8051800"/>
                <a:gd name="connsiteY116" fmla="*/ 165248 h 2330613"/>
                <a:gd name="connsiteX117" fmla="*/ 590550 w 8051800"/>
                <a:gd name="connsiteY117" fmla="*/ 171598 h 2330613"/>
                <a:gd name="connsiteX118" fmla="*/ 482600 w 8051800"/>
                <a:gd name="connsiteY118" fmla="*/ 177948 h 2330613"/>
                <a:gd name="connsiteX119" fmla="*/ 387350 w 8051800"/>
                <a:gd name="connsiteY119" fmla="*/ 196998 h 2330613"/>
                <a:gd name="connsiteX120" fmla="*/ 349250 w 8051800"/>
                <a:gd name="connsiteY120" fmla="*/ 203348 h 2330613"/>
                <a:gd name="connsiteX121" fmla="*/ 304800 w 8051800"/>
                <a:gd name="connsiteY121" fmla="*/ 222398 h 2330613"/>
                <a:gd name="connsiteX122" fmla="*/ 260350 w 8051800"/>
                <a:gd name="connsiteY122" fmla="*/ 235098 h 2330613"/>
                <a:gd name="connsiteX123" fmla="*/ 241300 w 8051800"/>
                <a:gd name="connsiteY123" fmla="*/ 247798 h 2330613"/>
                <a:gd name="connsiteX124" fmla="*/ 215900 w 8051800"/>
                <a:gd name="connsiteY124" fmla="*/ 260498 h 2330613"/>
                <a:gd name="connsiteX125" fmla="*/ 158750 w 8051800"/>
                <a:gd name="connsiteY125" fmla="*/ 292248 h 2330613"/>
                <a:gd name="connsiteX126" fmla="*/ 127000 w 8051800"/>
                <a:gd name="connsiteY126" fmla="*/ 330348 h 2330613"/>
                <a:gd name="connsiteX127" fmla="*/ 95250 w 8051800"/>
                <a:gd name="connsiteY127" fmla="*/ 374798 h 2330613"/>
                <a:gd name="connsiteX128" fmla="*/ 76200 w 8051800"/>
                <a:gd name="connsiteY128" fmla="*/ 419248 h 2330613"/>
                <a:gd name="connsiteX129" fmla="*/ 69850 w 8051800"/>
                <a:gd name="connsiteY129" fmla="*/ 457348 h 2330613"/>
                <a:gd name="connsiteX130" fmla="*/ 57150 w 8051800"/>
                <a:gd name="connsiteY130" fmla="*/ 482748 h 2330613"/>
                <a:gd name="connsiteX131" fmla="*/ 38100 w 8051800"/>
                <a:gd name="connsiteY131" fmla="*/ 628798 h 2330613"/>
                <a:gd name="connsiteX132" fmla="*/ 31750 w 8051800"/>
                <a:gd name="connsiteY132" fmla="*/ 660548 h 2330613"/>
                <a:gd name="connsiteX133" fmla="*/ 25400 w 8051800"/>
                <a:gd name="connsiteY133" fmla="*/ 704998 h 2330613"/>
                <a:gd name="connsiteX134" fmla="*/ 19050 w 8051800"/>
                <a:gd name="connsiteY134" fmla="*/ 730398 h 2330613"/>
                <a:gd name="connsiteX135" fmla="*/ 0 w 8051800"/>
                <a:gd name="connsiteY135" fmla="*/ 812948 h 2330613"/>
                <a:gd name="connsiteX136" fmla="*/ 6350 w 8051800"/>
                <a:gd name="connsiteY136" fmla="*/ 1257448 h 2330613"/>
                <a:gd name="connsiteX137" fmla="*/ 12700 w 8051800"/>
                <a:gd name="connsiteY137" fmla="*/ 1282848 h 2330613"/>
                <a:gd name="connsiteX138" fmla="*/ 19050 w 8051800"/>
                <a:gd name="connsiteY138" fmla="*/ 1638448 h 2330613"/>
                <a:gd name="connsiteX139" fmla="*/ 25400 w 8051800"/>
                <a:gd name="connsiteY139" fmla="*/ 1676548 h 2330613"/>
                <a:gd name="connsiteX140" fmla="*/ 38100 w 8051800"/>
                <a:gd name="connsiteY140" fmla="*/ 1727348 h 2330613"/>
                <a:gd name="connsiteX141" fmla="*/ 44450 w 8051800"/>
                <a:gd name="connsiteY141" fmla="*/ 1803548 h 2330613"/>
                <a:gd name="connsiteX142" fmla="*/ 50800 w 8051800"/>
                <a:gd name="connsiteY142" fmla="*/ 1822598 h 2330613"/>
                <a:gd name="connsiteX143" fmla="*/ 63500 w 8051800"/>
                <a:gd name="connsiteY143" fmla="*/ 1873398 h 2330613"/>
                <a:gd name="connsiteX144" fmla="*/ 76200 w 8051800"/>
                <a:gd name="connsiteY144" fmla="*/ 1930548 h 2330613"/>
                <a:gd name="connsiteX145" fmla="*/ 88900 w 8051800"/>
                <a:gd name="connsiteY145" fmla="*/ 1955948 h 2330613"/>
                <a:gd name="connsiteX146" fmla="*/ 120650 w 8051800"/>
                <a:gd name="connsiteY146" fmla="*/ 2057548 h 2330613"/>
                <a:gd name="connsiteX147" fmla="*/ 139700 w 8051800"/>
                <a:gd name="connsiteY147" fmla="*/ 2089298 h 2330613"/>
                <a:gd name="connsiteX148" fmla="*/ 146050 w 8051800"/>
                <a:gd name="connsiteY148" fmla="*/ 2108348 h 2330613"/>
                <a:gd name="connsiteX149" fmla="*/ 158750 w 8051800"/>
                <a:gd name="connsiteY149" fmla="*/ 2127398 h 2330613"/>
                <a:gd name="connsiteX150" fmla="*/ 177800 w 8051800"/>
                <a:gd name="connsiteY150" fmla="*/ 2165498 h 2330613"/>
                <a:gd name="connsiteX151" fmla="*/ 196850 w 8051800"/>
                <a:gd name="connsiteY151" fmla="*/ 2248048 h 2330613"/>
                <a:gd name="connsiteX152" fmla="*/ 209550 w 8051800"/>
                <a:gd name="connsiteY152" fmla="*/ 2267098 h 2330613"/>
                <a:gd name="connsiteX153" fmla="*/ 215900 w 8051800"/>
                <a:gd name="connsiteY153" fmla="*/ 2286148 h 2330613"/>
                <a:gd name="connsiteX154" fmla="*/ 234950 w 8051800"/>
                <a:gd name="connsiteY154" fmla="*/ 2298848 h 2330613"/>
                <a:gd name="connsiteX155" fmla="*/ 254000 w 8051800"/>
                <a:gd name="connsiteY15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5994400 w 8051800"/>
                <a:gd name="connsiteY12" fmla="*/ 1606698 h 2330613"/>
                <a:gd name="connsiteX13" fmla="*/ 6026150 w 8051800"/>
                <a:gd name="connsiteY13" fmla="*/ 1593998 h 2330613"/>
                <a:gd name="connsiteX14" fmla="*/ 6064250 w 8051800"/>
                <a:gd name="connsiteY14" fmla="*/ 1581298 h 2330613"/>
                <a:gd name="connsiteX15" fmla="*/ 6096000 w 8051800"/>
                <a:gd name="connsiteY15" fmla="*/ 1568598 h 2330613"/>
                <a:gd name="connsiteX16" fmla="*/ 6127750 w 8051800"/>
                <a:gd name="connsiteY16" fmla="*/ 1562248 h 2330613"/>
                <a:gd name="connsiteX17" fmla="*/ 6184900 w 8051800"/>
                <a:gd name="connsiteY17" fmla="*/ 1536848 h 2330613"/>
                <a:gd name="connsiteX18" fmla="*/ 6210300 w 8051800"/>
                <a:gd name="connsiteY18" fmla="*/ 1530498 h 2330613"/>
                <a:gd name="connsiteX19" fmla="*/ 6292850 w 8051800"/>
                <a:gd name="connsiteY19" fmla="*/ 1505098 h 2330613"/>
                <a:gd name="connsiteX20" fmla="*/ 6318250 w 8051800"/>
                <a:gd name="connsiteY20" fmla="*/ 1492398 h 2330613"/>
                <a:gd name="connsiteX21" fmla="*/ 6369050 w 8051800"/>
                <a:gd name="connsiteY21" fmla="*/ 1473348 h 2330613"/>
                <a:gd name="connsiteX22" fmla="*/ 6413500 w 8051800"/>
                <a:gd name="connsiteY22" fmla="*/ 1447948 h 2330613"/>
                <a:gd name="connsiteX23" fmla="*/ 6464300 w 8051800"/>
                <a:gd name="connsiteY23" fmla="*/ 1422548 h 2330613"/>
                <a:gd name="connsiteX24" fmla="*/ 6483350 w 8051800"/>
                <a:gd name="connsiteY24" fmla="*/ 1409848 h 2330613"/>
                <a:gd name="connsiteX25" fmla="*/ 6521450 w 8051800"/>
                <a:gd name="connsiteY25" fmla="*/ 1397148 h 2330613"/>
                <a:gd name="connsiteX26" fmla="*/ 6565900 w 8051800"/>
                <a:gd name="connsiteY26" fmla="*/ 1365398 h 2330613"/>
                <a:gd name="connsiteX27" fmla="*/ 6610350 w 8051800"/>
                <a:gd name="connsiteY27" fmla="*/ 1346348 h 2330613"/>
                <a:gd name="connsiteX28" fmla="*/ 6635750 w 8051800"/>
                <a:gd name="connsiteY28" fmla="*/ 1327298 h 2330613"/>
                <a:gd name="connsiteX29" fmla="*/ 6654800 w 8051800"/>
                <a:gd name="connsiteY29" fmla="*/ 1320948 h 2330613"/>
                <a:gd name="connsiteX30" fmla="*/ 6699250 w 8051800"/>
                <a:gd name="connsiteY30" fmla="*/ 1295548 h 2330613"/>
                <a:gd name="connsiteX31" fmla="*/ 6743700 w 8051800"/>
                <a:gd name="connsiteY31" fmla="*/ 1263798 h 2330613"/>
                <a:gd name="connsiteX32" fmla="*/ 6807200 w 8051800"/>
                <a:gd name="connsiteY32" fmla="*/ 1232048 h 2330613"/>
                <a:gd name="connsiteX33" fmla="*/ 6838950 w 8051800"/>
                <a:gd name="connsiteY33" fmla="*/ 1219348 h 2330613"/>
                <a:gd name="connsiteX34" fmla="*/ 6864350 w 8051800"/>
                <a:gd name="connsiteY34" fmla="*/ 1200298 h 2330613"/>
                <a:gd name="connsiteX35" fmla="*/ 6902450 w 8051800"/>
                <a:gd name="connsiteY35" fmla="*/ 1187598 h 2330613"/>
                <a:gd name="connsiteX36" fmla="*/ 6934200 w 8051800"/>
                <a:gd name="connsiteY36" fmla="*/ 1168548 h 2330613"/>
                <a:gd name="connsiteX37" fmla="*/ 6959600 w 8051800"/>
                <a:gd name="connsiteY37" fmla="*/ 1149498 h 2330613"/>
                <a:gd name="connsiteX38" fmla="*/ 6991350 w 8051800"/>
                <a:gd name="connsiteY38" fmla="*/ 1136798 h 2330613"/>
                <a:gd name="connsiteX39" fmla="*/ 7016750 w 8051800"/>
                <a:gd name="connsiteY39" fmla="*/ 1124098 h 2330613"/>
                <a:gd name="connsiteX40" fmla="*/ 7048500 w 8051800"/>
                <a:gd name="connsiteY40" fmla="*/ 1111398 h 2330613"/>
                <a:gd name="connsiteX41" fmla="*/ 7099300 w 8051800"/>
                <a:gd name="connsiteY41" fmla="*/ 1085998 h 2330613"/>
                <a:gd name="connsiteX42" fmla="*/ 7137400 w 8051800"/>
                <a:gd name="connsiteY42" fmla="*/ 1066948 h 2330613"/>
                <a:gd name="connsiteX43" fmla="*/ 7169150 w 8051800"/>
                <a:gd name="connsiteY43" fmla="*/ 1041548 h 2330613"/>
                <a:gd name="connsiteX44" fmla="*/ 7188200 w 8051800"/>
                <a:gd name="connsiteY44" fmla="*/ 1035198 h 2330613"/>
                <a:gd name="connsiteX45" fmla="*/ 7213600 w 8051800"/>
                <a:gd name="connsiteY45" fmla="*/ 1016148 h 2330613"/>
                <a:gd name="connsiteX46" fmla="*/ 7239000 w 8051800"/>
                <a:gd name="connsiteY46" fmla="*/ 1003448 h 2330613"/>
                <a:gd name="connsiteX47" fmla="*/ 7264400 w 8051800"/>
                <a:gd name="connsiteY47" fmla="*/ 984398 h 2330613"/>
                <a:gd name="connsiteX48" fmla="*/ 7289800 w 8051800"/>
                <a:gd name="connsiteY48" fmla="*/ 971698 h 2330613"/>
                <a:gd name="connsiteX49" fmla="*/ 7353300 w 8051800"/>
                <a:gd name="connsiteY49" fmla="*/ 933598 h 2330613"/>
                <a:gd name="connsiteX50" fmla="*/ 7378700 w 8051800"/>
                <a:gd name="connsiteY50" fmla="*/ 920898 h 2330613"/>
                <a:gd name="connsiteX51" fmla="*/ 7423150 w 8051800"/>
                <a:gd name="connsiteY51" fmla="*/ 889148 h 2330613"/>
                <a:gd name="connsiteX52" fmla="*/ 7454900 w 8051800"/>
                <a:gd name="connsiteY52" fmla="*/ 870098 h 2330613"/>
                <a:gd name="connsiteX53" fmla="*/ 7493000 w 8051800"/>
                <a:gd name="connsiteY53" fmla="*/ 844698 h 2330613"/>
                <a:gd name="connsiteX54" fmla="*/ 7512050 w 8051800"/>
                <a:gd name="connsiteY54" fmla="*/ 831998 h 2330613"/>
                <a:gd name="connsiteX55" fmla="*/ 7537450 w 8051800"/>
                <a:gd name="connsiteY55" fmla="*/ 819298 h 2330613"/>
                <a:gd name="connsiteX56" fmla="*/ 7569200 w 8051800"/>
                <a:gd name="connsiteY56" fmla="*/ 793898 h 2330613"/>
                <a:gd name="connsiteX57" fmla="*/ 7588250 w 8051800"/>
                <a:gd name="connsiteY57" fmla="*/ 781198 h 2330613"/>
                <a:gd name="connsiteX58" fmla="*/ 7613650 w 8051800"/>
                <a:gd name="connsiteY58" fmla="*/ 762148 h 2330613"/>
                <a:gd name="connsiteX59" fmla="*/ 7639050 w 8051800"/>
                <a:gd name="connsiteY59" fmla="*/ 749448 h 2330613"/>
                <a:gd name="connsiteX60" fmla="*/ 7715250 w 8051800"/>
                <a:gd name="connsiteY60" fmla="*/ 679598 h 2330613"/>
                <a:gd name="connsiteX61" fmla="*/ 7747000 w 8051800"/>
                <a:gd name="connsiteY61" fmla="*/ 647848 h 2330613"/>
                <a:gd name="connsiteX62" fmla="*/ 7791450 w 8051800"/>
                <a:gd name="connsiteY62" fmla="*/ 609748 h 2330613"/>
                <a:gd name="connsiteX63" fmla="*/ 7804150 w 8051800"/>
                <a:gd name="connsiteY63" fmla="*/ 590698 h 2330613"/>
                <a:gd name="connsiteX64" fmla="*/ 7823200 w 8051800"/>
                <a:gd name="connsiteY64" fmla="*/ 577998 h 2330613"/>
                <a:gd name="connsiteX65" fmla="*/ 7842250 w 8051800"/>
                <a:gd name="connsiteY65" fmla="*/ 558948 h 2330613"/>
                <a:gd name="connsiteX66" fmla="*/ 7899400 w 8051800"/>
                <a:gd name="connsiteY66" fmla="*/ 508148 h 2330613"/>
                <a:gd name="connsiteX67" fmla="*/ 7912100 w 8051800"/>
                <a:gd name="connsiteY67" fmla="*/ 489098 h 2330613"/>
                <a:gd name="connsiteX68" fmla="*/ 7950200 w 8051800"/>
                <a:gd name="connsiteY68" fmla="*/ 463698 h 2330613"/>
                <a:gd name="connsiteX69" fmla="*/ 7975600 w 8051800"/>
                <a:gd name="connsiteY69" fmla="*/ 425598 h 2330613"/>
                <a:gd name="connsiteX70" fmla="*/ 7988300 w 8051800"/>
                <a:gd name="connsiteY70" fmla="*/ 406548 h 2330613"/>
                <a:gd name="connsiteX71" fmla="*/ 8007350 w 8051800"/>
                <a:gd name="connsiteY71" fmla="*/ 387498 h 2330613"/>
                <a:gd name="connsiteX72" fmla="*/ 8026400 w 8051800"/>
                <a:gd name="connsiteY72" fmla="*/ 349398 h 2330613"/>
                <a:gd name="connsiteX73" fmla="*/ 8045450 w 8051800"/>
                <a:gd name="connsiteY73" fmla="*/ 285898 h 2330613"/>
                <a:gd name="connsiteX74" fmla="*/ 8051800 w 8051800"/>
                <a:gd name="connsiteY74" fmla="*/ 247798 h 2330613"/>
                <a:gd name="connsiteX75" fmla="*/ 8045450 w 8051800"/>
                <a:gd name="connsiteY75" fmla="*/ 190648 h 2330613"/>
                <a:gd name="connsiteX76" fmla="*/ 8039100 w 8051800"/>
                <a:gd name="connsiteY76" fmla="*/ 171598 h 2330613"/>
                <a:gd name="connsiteX77" fmla="*/ 7994650 w 8051800"/>
                <a:gd name="connsiteY77" fmla="*/ 146198 h 2330613"/>
                <a:gd name="connsiteX78" fmla="*/ 7962900 w 8051800"/>
                <a:gd name="connsiteY78" fmla="*/ 133498 h 2330613"/>
                <a:gd name="connsiteX79" fmla="*/ 7943850 w 8051800"/>
                <a:gd name="connsiteY79" fmla="*/ 127148 h 2330613"/>
                <a:gd name="connsiteX80" fmla="*/ 7740650 w 8051800"/>
                <a:gd name="connsiteY80" fmla="*/ 108098 h 2330613"/>
                <a:gd name="connsiteX81" fmla="*/ 7315200 w 8051800"/>
                <a:gd name="connsiteY81" fmla="*/ 95398 h 2330613"/>
                <a:gd name="connsiteX82" fmla="*/ 7251700 w 8051800"/>
                <a:gd name="connsiteY82" fmla="*/ 89048 h 2330613"/>
                <a:gd name="connsiteX83" fmla="*/ 7105650 w 8051800"/>
                <a:gd name="connsiteY83" fmla="*/ 76348 h 2330613"/>
                <a:gd name="connsiteX84" fmla="*/ 6946900 w 8051800"/>
                <a:gd name="connsiteY84" fmla="*/ 82698 h 2330613"/>
                <a:gd name="connsiteX85" fmla="*/ 6597650 w 8051800"/>
                <a:gd name="connsiteY85" fmla="*/ 69998 h 2330613"/>
                <a:gd name="connsiteX86" fmla="*/ 6413500 w 8051800"/>
                <a:gd name="connsiteY86" fmla="*/ 57298 h 2330613"/>
                <a:gd name="connsiteX87" fmla="*/ 6083300 w 8051800"/>
                <a:gd name="connsiteY87" fmla="*/ 76348 h 2330613"/>
                <a:gd name="connsiteX88" fmla="*/ 5886450 w 8051800"/>
                <a:gd name="connsiteY88" fmla="*/ 69998 h 2330613"/>
                <a:gd name="connsiteX89" fmla="*/ 5810250 w 8051800"/>
                <a:gd name="connsiteY89" fmla="*/ 63648 h 2330613"/>
                <a:gd name="connsiteX90" fmla="*/ 5784850 w 8051800"/>
                <a:gd name="connsiteY90" fmla="*/ 57298 h 2330613"/>
                <a:gd name="connsiteX91" fmla="*/ 5740400 w 8051800"/>
                <a:gd name="connsiteY91" fmla="*/ 50948 h 2330613"/>
                <a:gd name="connsiteX92" fmla="*/ 5645150 w 8051800"/>
                <a:gd name="connsiteY92" fmla="*/ 44598 h 2330613"/>
                <a:gd name="connsiteX93" fmla="*/ 5568950 w 8051800"/>
                <a:gd name="connsiteY93" fmla="*/ 38248 h 2330613"/>
                <a:gd name="connsiteX94" fmla="*/ 5473700 w 8051800"/>
                <a:gd name="connsiteY94" fmla="*/ 31898 h 2330613"/>
                <a:gd name="connsiteX95" fmla="*/ 5422900 w 8051800"/>
                <a:gd name="connsiteY95" fmla="*/ 25548 h 2330613"/>
                <a:gd name="connsiteX96" fmla="*/ 5321300 w 8051800"/>
                <a:gd name="connsiteY96" fmla="*/ 19198 h 2330613"/>
                <a:gd name="connsiteX97" fmla="*/ 4800600 w 8051800"/>
                <a:gd name="connsiteY97" fmla="*/ 19198 h 2330613"/>
                <a:gd name="connsiteX98" fmla="*/ 4622800 w 8051800"/>
                <a:gd name="connsiteY98" fmla="*/ 25548 h 2330613"/>
                <a:gd name="connsiteX99" fmla="*/ 4375150 w 8051800"/>
                <a:gd name="connsiteY99" fmla="*/ 44598 h 2330613"/>
                <a:gd name="connsiteX100" fmla="*/ 4286250 w 8051800"/>
                <a:gd name="connsiteY100" fmla="*/ 50948 h 2330613"/>
                <a:gd name="connsiteX101" fmla="*/ 4254500 w 8051800"/>
                <a:gd name="connsiteY101" fmla="*/ 57298 h 2330613"/>
                <a:gd name="connsiteX102" fmla="*/ 4089400 w 8051800"/>
                <a:gd name="connsiteY102" fmla="*/ 69998 h 2330613"/>
                <a:gd name="connsiteX103" fmla="*/ 4064000 w 8051800"/>
                <a:gd name="connsiteY103" fmla="*/ 76348 h 2330613"/>
                <a:gd name="connsiteX104" fmla="*/ 3771900 w 8051800"/>
                <a:gd name="connsiteY104" fmla="*/ 101748 h 2330613"/>
                <a:gd name="connsiteX105" fmla="*/ 3644900 w 8051800"/>
                <a:gd name="connsiteY105" fmla="*/ 114448 h 2330613"/>
                <a:gd name="connsiteX106" fmla="*/ 2571750 w 8051800"/>
                <a:gd name="connsiteY106" fmla="*/ 114448 h 2330613"/>
                <a:gd name="connsiteX107" fmla="*/ 2463800 w 8051800"/>
                <a:gd name="connsiteY107" fmla="*/ 120798 h 2330613"/>
                <a:gd name="connsiteX108" fmla="*/ 2216150 w 8051800"/>
                <a:gd name="connsiteY108" fmla="*/ 133498 h 2330613"/>
                <a:gd name="connsiteX109" fmla="*/ 2095500 w 8051800"/>
                <a:gd name="connsiteY109" fmla="*/ 146198 h 2330613"/>
                <a:gd name="connsiteX110" fmla="*/ 1809750 w 8051800"/>
                <a:gd name="connsiteY110" fmla="*/ 165248 h 2330613"/>
                <a:gd name="connsiteX111" fmla="*/ 1676400 w 8051800"/>
                <a:gd name="connsiteY111" fmla="*/ 177948 h 2330613"/>
                <a:gd name="connsiteX112" fmla="*/ 1543050 w 8051800"/>
                <a:gd name="connsiteY112" fmla="*/ 184298 h 2330613"/>
                <a:gd name="connsiteX113" fmla="*/ 1244600 w 8051800"/>
                <a:gd name="connsiteY113" fmla="*/ 177948 h 2330613"/>
                <a:gd name="connsiteX114" fmla="*/ 1162050 w 8051800"/>
                <a:gd name="connsiteY114" fmla="*/ 171598 h 2330613"/>
                <a:gd name="connsiteX115" fmla="*/ 1016000 w 8051800"/>
                <a:gd name="connsiteY115" fmla="*/ 165248 h 2330613"/>
                <a:gd name="connsiteX116" fmla="*/ 590550 w 8051800"/>
                <a:gd name="connsiteY116" fmla="*/ 171598 h 2330613"/>
                <a:gd name="connsiteX117" fmla="*/ 482600 w 8051800"/>
                <a:gd name="connsiteY117" fmla="*/ 177948 h 2330613"/>
                <a:gd name="connsiteX118" fmla="*/ 387350 w 8051800"/>
                <a:gd name="connsiteY118" fmla="*/ 196998 h 2330613"/>
                <a:gd name="connsiteX119" fmla="*/ 349250 w 8051800"/>
                <a:gd name="connsiteY119" fmla="*/ 203348 h 2330613"/>
                <a:gd name="connsiteX120" fmla="*/ 304800 w 8051800"/>
                <a:gd name="connsiteY120" fmla="*/ 222398 h 2330613"/>
                <a:gd name="connsiteX121" fmla="*/ 260350 w 8051800"/>
                <a:gd name="connsiteY121" fmla="*/ 235098 h 2330613"/>
                <a:gd name="connsiteX122" fmla="*/ 241300 w 8051800"/>
                <a:gd name="connsiteY122" fmla="*/ 247798 h 2330613"/>
                <a:gd name="connsiteX123" fmla="*/ 215900 w 8051800"/>
                <a:gd name="connsiteY123" fmla="*/ 260498 h 2330613"/>
                <a:gd name="connsiteX124" fmla="*/ 158750 w 8051800"/>
                <a:gd name="connsiteY124" fmla="*/ 292248 h 2330613"/>
                <a:gd name="connsiteX125" fmla="*/ 127000 w 8051800"/>
                <a:gd name="connsiteY125" fmla="*/ 330348 h 2330613"/>
                <a:gd name="connsiteX126" fmla="*/ 95250 w 8051800"/>
                <a:gd name="connsiteY126" fmla="*/ 374798 h 2330613"/>
                <a:gd name="connsiteX127" fmla="*/ 76200 w 8051800"/>
                <a:gd name="connsiteY127" fmla="*/ 419248 h 2330613"/>
                <a:gd name="connsiteX128" fmla="*/ 69850 w 8051800"/>
                <a:gd name="connsiteY128" fmla="*/ 457348 h 2330613"/>
                <a:gd name="connsiteX129" fmla="*/ 57150 w 8051800"/>
                <a:gd name="connsiteY129" fmla="*/ 482748 h 2330613"/>
                <a:gd name="connsiteX130" fmla="*/ 38100 w 8051800"/>
                <a:gd name="connsiteY130" fmla="*/ 628798 h 2330613"/>
                <a:gd name="connsiteX131" fmla="*/ 31750 w 8051800"/>
                <a:gd name="connsiteY131" fmla="*/ 660548 h 2330613"/>
                <a:gd name="connsiteX132" fmla="*/ 25400 w 8051800"/>
                <a:gd name="connsiteY132" fmla="*/ 704998 h 2330613"/>
                <a:gd name="connsiteX133" fmla="*/ 19050 w 8051800"/>
                <a:gd name="connsiteY133" fmla="*/ 730398 h 2330613"/>
                <a:gd name="connsiteX134" fmla="*/ 0 w 8051800"/>
                <a:gd name="connsiteY134" fmla="*/ 812948 h 2330613"/>
                <a:gd name="connsiteX135" fmla="*/ 6350 w 8051800"/>
                <a:gd name="connsiteY135" fmla="*/ 1257448 h 2330613"/>
                <a:gd name="connsiteX136" fmla="*/ 12700 w 8051800"/>
                <a:gd name="connsiteY136" fmla="*/ 1282848 h 2330613"/>
                <a:gd name="connsiteX137" fmla="*/ 19050 w 8051800"/>
                <a:gd name="connsiteY137" fmla="*/ 1638448 h 2330613"/>
                <a:gd name="connsiteX138" fmla="*/ 25400 w 8051800"/>
                <a:gd name="connsiteY138" fmla="*/ 1676548 h 2330613"/>
                <a:gd name="connsiteX139" fmla="*/ 38100 w 8051800"/>
                <a:gd name="connsiteY139" fmla="*/ 1727348 h 2330613"/>
                <a:gd name="connsiteX140" fmla="*/ 44450 w 8051800"/>
                <a:gd name="connsiteY140" fmla="*/ 1803548 h 2330613"/>
                <a:gd name="connsiteX141" fmla="*/ 50800 w 8051800"/>
                <a:gd name="connsiteY141" fmla="*/ 1822598 h 2330613"/>
                <a:gd name="connsiteX142" fmla="*/ 63500 w 8051800"/>
                <a:gd name="connsiteY142" fmla="*/ 1873398 h 2330613"/>
                <a:gd name="connsiteX143" fmla="*/ 76200 w 8051800"/>
                <a:gd name="connsiteY143" fmla="*/ 1930548 h 2330613"/>
                <a:gd name="connsiteX144" fmla="*/ 88900 w 8051800"/>
                <a:gd name="connsiteY144" fmla="*/ 1955948 h 2330613"/>
                <a:gd name="connsiteX145" fmla="*/ 120650 w 8051800"/>
                <a:gd name="connsiteY145" fmla="*/ 2057548 h 2330613"/>
                <a:gd name="connsiteX146" fmla="*/ 139700 w 8051800"/>
                <a:gd name="connsiteY146" fmla="*/ 2089298 h 2330613"/>
                <a:gd name="connsiteX147" fmla="*/ 146050 w 8051800"/>
                <a:gd name="connsiteY147" fmla="*/ 2108348 h 2330613"/>
                <a:gd name="connsiteX148" fmla="*/ 158750 w 8051800"/>
                <a:gd name="connsiteY148" fmla="*/ 2127398 h 2330613"/>
                <a:gd name="connsiteX149" fmla="*/ 177800 w 8051800"/>
                <a:gd name="connsiteY149" fmla="*/ 2165498 h 2330613"/>
                <a:gd name="connsiteX150" fmla="*/ 196850 w 8051800"/>
                <a:gd name="connsiteY150" fmla="*/ 2248048 h 2330613"/>
                <a:gd name="connsiteX151" fmla="*/ 209550 w 8051800"/>
                <a:gd name="connsiteY151" fmla="*/ 2267098 h 2330613"/>
                <a:gd name="connsiteX152" fmla="*/ 215900 w 8051800"/>
                <a:gd name="connsiteY152" fmla="*/ 2286148 h 2330613"/>
                <a:gd name="connsiteX153" fmla="*/ 234950 w 8051800"/>
                <a:gd name="connsiteY153" fmla="*/ 2298848 h 2330613"/>
                <a:gd name="connsiteX154" fmla="*/ 254000 w 8051800"/>
                <a:gd name="connsiteY15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6026150 w 8051800"/>
                <a:gd name="connsiteY12" fmla="*/ 1593998 h 2330613"/>
                <a:gd name="connsiteX13" fmla="*/ 6064250 w 8051800"/>
                <a:gd name="connsiteY13" fmla="*/ 1581298 h 2330613"/>
                <a:gd name="connsiteX14" fmla="*/ 6096000 w 8051800"/>
                <a:gd name="connsiteY14" fmla="*/ 1568598 h 2330613"/>
                <a:gd name="connsiteX15" fmla="*/ 6127750 w 8051800"/>
                <a:gd name="connsiteY15" fmla="*/ 1562248 h 2330613"/>
                <a:gd name="connsiteX16" fmla="*/ 6184900 w 8051800"/>
                <a:gd name="connsiteY16" fmla="*/ 1536848 h 2330613"/>
                <a:gd name="connsiteX17" fmla="*/ 6210300 w 8051800"/>
                <a:gd name="connsiteY17" fmla="*/ 1530498 h 2330613"/>
                <a:gd name="connsiteX18" fmla="*/ 6292850 w 8051800"/>
                <a:gd name="connsiteY18" fmla="*/ 1505098 h 2330613"/>
                <a:gd name="connsiteX19" fmla="*/ 6318250 w 8051800"/>
                <a:gd name="connsiteY19" fmla="*/ 1492398 h 2330613"/>
                <a:gd name="connsiteX20" fmla="*/ 6369050 w 8051800"/>
                <a:gd name="connsiteY20" fmla="*/ 1473348 h 2330613"/>
                <a:gd name="connsiteX21" fmla="*/ 6413500 w 8051800"/>
                <a:gd name="connsiteY21" fmla="*/ 1447948 h 2330613"/>
                <a:gd name="connsiteX22" fmla="*/ 6464300 w 8051800"/>
                <a:gd name="connsiteY22" fmla="*/ 1422548 h 2330613"/>
                <a:gd name="connsiteX23" fmla="*/ 6483350 w 8051800"/>
                <a:gd name="connsiteY23" fmla="*/ 1409848 h 2330613"/>
                <a:gd name="connsiteX24" fmla="*/ 6521450 w 8051800"/>
                <a:gd name="connsiteY24" fmla="*/ 1397148 h 2330613"/>
                <a:gd name="connsiteX25" fmla="*/ 6565900 w 8051800"/>
                <a:gd name="connsiteY25" fmla="*/ 1365398 h 2330613"/>
                <a:gd name="connsiteX26" fmla="*/ 6610350 w 8051800"/>
                <a:gd name="connsiteY26" fmla="*/ 1346348 h 2330613"/>
                <a:gd name="connsiteX27" fmla="*/ 6635750 w 8051800"/>
                <a:gd name="connsiteY27" fmla="*/ 1327298 h 2330613"/>
                <a:gd name="connsiteX28" fmla="*/ 6654800 w 8051800"/>
                <a:gd name="connsiteY28" fmla="*/ 1320948 h 2330613"/>
                <a:gd name="connsiteX29" fmla="*/ 6699250 w 8051800"/>
                <a:gd name="connsiteY29" fmla="*/ 1295548 h 2330613"/>
                <a:gd name="connsiteX30" fmla="*/ 6743700 w 8051800"/>
                <a:gd name="connsiteY30" fmla="*/ 1263798 h 2330613"/>
                <a:gd name="connsiteX31" fmla="*/ 6807200 w 8051800"/>
                <a:gd name="connsiteY31" fmla="*/ 1232048 h 2330613"/>
                <a:gd name="connsiteX32" fmla="*/ 6838950 w 8051800"/>
                <a:gd name="connsiteY32" fmla="*/ 1219348 h 2330613"/>
                <a:gd name="connsiteX33" fmla="*/ 6864350 w 8051800"/>
                <a:gd name="connsiteY33" fmla="*/ 1200298 h 2330613"/>
                <a:gd name="connsiteX34" fmla="*/ 6902450 w 8051800"/>
                <a:gd name="connsiteY34" fmla="*/ 1187598 h 2330613"/>
                <a:gd name="connsiteX35" fmla="*/ 6934200 w 8051800"/>
                <a:gd name="connsiteY35" fmla="*/ 1168548 h 2330613"/>
                <a:gd name="connsiteX36" fmla="*/ 6959600 w 8051800"/>
                <a:gd name="connsiteY36" fmla="*/ 1149498 h 2330613"/>
                <a:gd name="connsiteX37" fmla="*/ 6991350 w 8051800"/>
                <a:gd name="connsiteY37" fmla="*/ 1136798 h 2330613"/>
                <a:gd name="connsiteX38" fmla="*/ 7016750 w 8051800"/>
                <a:gd name="connsiteY38" fmla="*/ 1124098 h 2330613"/>
                <a:gd name="connsiteX39" fmla="*/ 7048500 w 8051800"/>
                <a:gd name="connsiteY39" fmla="*/ 1111398 h 2330613"/>
                <a:gd name="connsiteX40" fmla="*/ 7099300 w 8051800"/>
                <a:gd name="connsiteY40" fmla="*/ 1085998 h 2330613"/>
                <a:gd name="connsiteX41" fmla="*/ 7137400 w 8051800"/>
                <a:gd name="connsiteY41" fmla="*/ 1066948 h 2330613"/>
                <a:gd name="connsiteX42" fmla="*/ 7169150 w 8051800"/>
                <a:gd name="connsiteY42" fmla="*/ 1041548 h 2330613"/>
                <a:gd name="connsiteX43" fmla="*/ 7188200 w 8051800"/>
                <a:gd name="connsiteY43" fmla="*/ 1035198 h 2330613"/>
                <a:gd name="connsiteX44" fmla="*/ 7213600 w 8051800"/>
                <a:gd name="connsiteY44" fmla="*/ 1016148 h 2330613"/>
                <a:gd name="connsiteX45" fmla="*/ 7239000 w 8051800"/>
                <a:gd name="connsiteY45" fmla="*/ 1003448 h 2330613"/>
                <a:gd name="connsiteX46" fmla="*/ 7264400 w 8051800"/>
                <a:gd name="connsiteY46" fmla="*/ 984398 h 2330613"/>
                <a:gd name="connsiteX47" fmla="*/ 7289800 w 8051800"/>
                <a:gd name="connsiteY47" fmla="*/ 971698 h 2330613"/>
                <a:gd name="connsiteX48" fmla="*/ 7353300 w 8051800"/>
                <a:gd name="connsiteY48" fmla="*/ 933598 h 2330613"/>
                <a:gd name="connsiteX49" fmla="*/ 7378700 w 8051800"/>
                <a:gd name="connsiteY49" fmla="*/ 920898 h 2330613"/>
                <a:gd name="connsiteX50" fmla="*/ 7423150 w 8051800"/>
                <a:gd name="connsiteY50" fmla="*/ 889148 h 2330613"/>
                <a:gd name="connsiteX51" fmla="*/ 7454900 w 8051800"/>
                <a:gd name="connsiteY51" fmla="*/ 870098 h 2330613"/>
                <a:gd name="connsiteX52" fmla="*/ 7493000 w 8051800"/>
                <a:gd name="connsiteY52" fmla="*/ 844698 h 2330613"/>
                <a:gd name="connsiteX53" fmla="*/ 7512050 w 8051800"/>
                <a:gd name="connsiteY53" fmla="*/ 831998 h 2330613"/>
                <a:gd name="connsiteX54" fmla="*/ 7537450 w 8051800"/>
                <a:gd name="connsiteY54" fmla="*/ 819298 h 2330613"/>
                <a:gd name="connsiteX55" fmla="*/ 7569200 w 8051800"/>
                <a:gd name="connsiteY55" fmla="*/ 793898 h 2330613"/>
                <a:gd name="connsiteX56" fmla="*/ 7588250 w 8051800"/>
                <a:gd name="connsiteY56" fmla="*/ 781198 h 2330613"/>
                <a:gd name="connsiteX57" fmla="*/ 7613650 w 8051800"/>
                <a:gd name="connsiteY57" fmla="*/ 762148 h 2330613"/>
                <a:gd name="connsiteX58" fmla="*/ 7639050 w 8051800"/>
                <a:gd name="connsiteY58" fmla="*/ 749448 h 2330613"/>
                <a:gd name="connsiteX59" fmla="*/ 7715250 w 8051800"/>
                <a:gd name="connsiteY59" fmla="*/ 679598 h 2330613"/>
                <a:gd name="connsiteX60" fmla="*/ 7747000 w 8051800"/>
                <a:gd name="connsiteY60" fmla="*/ 647848 h 2330613"/>
                <a:gd name="connsiteX61" fmla="*/ 7791450 w 8051800"/>
                <a:gd name="connsiteY61" fmla="*/ 609748 h 2330613"/>
                <a:gd name="connsiteX62" fmla="*/ 7804150 w 8051800"/>
                <a:gd name="connsiteY62" fmla="*/ 590698 h 2330613"/>
                <a:gd name="connsiteX63" fmla="*/ 7823200 w 8051800"/>
                <a:gd name="connsiteY63" fmla="*/ 577998 h 2330613"/>
                <a:gd name="connsiteX64" fmla="*/ 7842250 w 8051800"/>
                <a:gd name="connsiteY64" fmla="*/ 558948 h 2330613"/>
                <a:gd name="connsiteX65" fmla="*/ 7899400 w 8051800"/>
                <a:gd name="connsiteY65" fmla="*/ 508148 h 2330613"/>
                <a:gd name="connsiteX66" fmla="*/ 7912100 w 8051800"/>
                <a:gd name="connsiteY66" fmla="*/ 489098 h 2330613"/>
                <a:gd name="connsiteX67" fmla="*/ 7950200 w 8051800"/>
                <a:gd name="connsiteY67" fmla="*/ 463698 h 2330613"/>
                <a:gd name="connsiteX68" fmla="*/ 7975600 w 8051800"/>
                <a:gd name="connsiteY68" fmla="*/ 425598 h 2330613"/>
                <a:gd name="connsiteX69" fmla="*/ 7988300 w 8051800"/>
                <a:gd name="connsiteY69" fmla="*/ 406548 h 2330613"/>
                <a:gd name="connsiteX70" fmla="*/ 8007350 w 8051800"/>
                <a:gd name="connsiteY70" fmla="*/ 387498 h 2330613"/>
                <a:gd name="connsiteX71" fmla="*/ 8026400 w 8051800"/>
                <a:gd name="connsiteY71" fmla="*/ 349398 h 2330613"/>
                <a:gd name="connsiteX72" fmla="*/ 8045450 w 8051800"/>
                <a:gd name="connsiteY72" fmla="*/ 285898 h 2330613"/>
                <a:gd name="connsiteX73" fmla="*/ 8051800 w 8051800"/>
                <a:gd name="connsiteY73" fmla="*/ 247798 h 2330613"/>
                <a:gd name="connsiteX74" fmla="*/ 8045450 w 8051800"/>
                <a:gd name="connsiteY74" fmla="*/ 190648 h 2330613"/>
                <a:gd name="connsiteX75" fmla="*/ 8039100 w 8051800"/>
                <a:gd name="connsiteY75" fmla="*/ 171598 h 2330613"/>
                <a:gd name="connsiteX76" fmla="*/ 7994650 w 8051800"/>
                <a:gd name="connsiteY76" fmla="*/ 146198 h 2330613"/>
                <a:gd name="connsiteX77" fmla="*/ 7962900 w 8051800"/>
                <a:gd name="connsiteY77" fmla="*/ 133498 h 2330613"/>
                <a:gd name="connsiteX78" fmla="*/ 7943850 w 8051800"/>
                <a:gd name="connsiteY78" fmla="*/ 127148 h 2330613"/>
                <a:gd name="connsiteX79" fmla="*/ 7740650 w 8051800"/>
                <a:gd name="connsiteY79" fmla="*/ 108098 h 2330613"/>
                <a:gd name="connsiteX80" fmla="*/ 7315200 w 8051800"/>
                <a:gd name="connsiteY80" fmla="*/ 95398 h 2330613"/>
                <a:gd name="connsiteX81" fmla="*/ 7251700 w 8051800"/>
                <a:gd name="connsiteY81" fmla="*/ 89048 h 2330613"/>
                <a:gd name="connsiteX82" fmla="*/ 7105650 w 8051800"/>
                <a:gd name="connsiteY82" fmla="*/ 76348 h 2330613"/>
                <a:gd name="connsiteX83" fmla="*/ 6946900 w 8051800"/>
                <a:gd name="connsiteY83" fmla="*/ 82698 h 2330613"/>
                <a:gd name="connsiteX84" fmla="*/ 6597650 w 8051800"/>
                <a:gd name="connsiteY84" fmla="*/ 69998 h 2330613"/>
                <a:gd name="connsiteX85" fmla="*/ 6413500 w 8051800"/>
                <a:gd name="connsiteY85" fmla="*/ 57298 h 2330613"/>
                <a:gd name="connsiteX86" fmla="*/ 6083300 w 8051800"/>
                <a:gd name="connsiteY86" fmla="*/ 76348 h 2330613"/>
                <a:gd name="connsiteX87" fmla="*/ 5886450 w 8051800"/>
                <a:gd name="connsiteY87" fmla="*/ 69998 h 2330613"/>
                <a:gd name="connsiteX88" fmla="*/ 5810250 w 8051800"/>
                <a:gd name="connsiteY88" fmla="*/ 63648 h 2330613"/>
                <a:gd name="connsiteX89" fmla="*/ 5784850 w 8051800"/>
                <a:gd name="connsiteY89" fmla="*/ 57298 h 2330613"/>
                <a:gd name="connsiteX90" fmla="*/ 5740400 w 8051800"/>
                <a:gd name="connsiteY90" fmla="*/ 50948 h 2330613"/>
                <a:gd name="connsiteX91" fmla="*/ 5645150 w 8051800"/>
                <a:gd name="connsiteY91" fmla="*/ 44598 h 2330613"/>
                <a:gd name="connsiteX92" fmla="*/ 5568950 w 8051800"/>
                <a:gd name="connsiteY92" fmla="*/ 38248 h 2330613"/>
                <a:gd name="connsiteX93" fmla="*/ 5473700 w 8051800"/>
                <a:gd name="connsiteY93" fmla="*/ 31898 h 2330613"/>
                <a:gd name="connsiteX94" fmla="*/ 5422900 w 8051800"/>
                <a:gd name="connsiteY94" fmla="*/ 25548 h 2330613"/>
                <a:gd name="connsiteX95" fmla="*/ 5321300 w 8051800"/>
                <a:gd name="connsiteY95" fmla="*/ 19198 h 2330613"/>
                <a:gd name="connsiteX96" fmla="*/ 4800600 w 8051800"/>
                <a:gd name="connsiteY96" fmla="*/ 19198 h 2330613"/>
                <a:gd name="connsiteX97" fmla="*/ 4622800 w 8051800"/>
                <a:gd name="connsiteY97" fmla="*/ 25548 h 2330613"/>
                <a:gd name="connsiteX98" fmla="*/ 4375150 w 8051800"/>
                <a:gd name="connsiteY98" fmla="*/ 44598 h 2330613"/>
                <a:gd name="connsiteX99" fmla="*/ 4286250 w 8051800"/>
                <a:gd name="connsiteY99" fmla="*/ 50948 h 2330613"/>
                <a:gd name="connsiteX100" fmla="*/ 4254500 w 8051800"/>
                <a:gd name="connsiteY100" fmla="*/ 57298 h 2330613"/>
                <a:gd name="connsiteX101" fmla="*/ 4089400 w 8051800"/>
                <a:gd name="connsiteY101" fmla="*/ 69998 h 2330613"/>
                <a:gd name="connsiteX102" fmla="*/ 4064000 w 8051800"/>
                <a:gd name="connsiteY102" fmla="*/ 76348 h 2330613"/>
                <a:gd name="connsiteX103" fmla="*/ 3771900 w 8051800"/>
                <a:gd name="connsiteY103" fmla="*/ 101748 h 2330613"/>
                <a:gd name="connsiteX104" fmla="*/ 3644900 w 8051800"/>
                <a:gd name="connsiteY104" fmla="*/ 114448 h 2330613"/>
                <a:gd name="connsiteX105" fmla="*/ 2571750 w 8051800"/>
                <a:gd name="connsiteY105" fmla="*/ 114448 h 2330613"/>
                <a:gd name="connsiteX106" fmla="*/ 2463800 w 8051800"/>
                <a:gd name="connsiteY106" fmla="*/ 120798 h 2330613"/>
                <a:gd name="connsiteX107" fmla="*/ 2216150 w 8051800"/>
                <a:gd name="connsiteY107" fmla="*/ 133498 h 2330613"/>
                <a:gd name="connsiteX108" fmla="*/ 2095500 w 8051800"/>
                <a:gd name="connsiteY108" fmla="*/ 146198 h 2330613"/>
                <a:gd name="connsiteX109" fmla="*/ 1809750 w 8051800"/>
                <a:gd name="connsiteY109" fmla="*/ 165248 h 2330613"/>
                <a:gd name="connsiteX110" fmla="*/ 1676400 w 8051800"/>
                <a:gd name="connsiteY110" fmla="*/ 177948 h 2330613"/>
                <a:gd name="connsiteX111" fmla="*/ 1543050 w 8051800"/>
                <a:gd name="connsiteY111" fmla="*/ 184298 h 2330613"/>
                <a:gd name="connsiteX112" fmla="*/ 1244600 w 8051800"/>
                <a:gd name="connsiteY112" fmla="*/ 177948 h 2330613"/>
                <a:gd name="connsiteX113" fmla="*/ 1162050 w 8051800"/>
                <a:gd name="connsiteY113" fmla="*/ 171598 h 2330613"/>
                <a:gd name="connsiteX114" fmla="*/ 1016000 w 8051800"/>
                <a:gd name="connsiteY114" fmla="*/ 165248 h 2330613"/>
                <a:gd name="connsiteX115" fmla="*/ 590550 w 8051800"/>
                <a:gd name="connsiteY115" fmla="*/ 171598 h 2330613"/>
                <a:gd name="connsiteX116" fmla="*/ 482600 w 8051800"/>
                <a:gd name="connsiteY116" fmla="*/ 177948 h 2330613"/>
                <a:gd name="connsiteX117" fmla="*/ 387350 w 8051800"/>
                <a:gd name="connsiteY117" fmla="*/ 196998 h 2330613"/>
                <a:gd name="connsiteX118" fmla="*/ 349250 w 8051800"/>
                <a:gd name="connsiteY118" fmla="*/ 203348 h 2330613"/>
                <a:gd name="connsiteX119" fmla="*/ 304800 w 8051800"/>
                <a:gd name="connsiteY119" fmla="*/ 222398 h 2330613"/>
                <a:gd name="connsiteX120" fmla="*/ 260350 w 8051800"/>
                <a:gd name="connsiteY120" fmla="*/ 235098 h 2330613"/>
                <a:gd name="connsiteX121" fmla="*/ 241300 w 8051800"/>
                <a:gd name="connsiteY121" fmla="*/ 247798 h 2330613"/>
                <a:gd name="connsiteX122" fmla="*/ 215900 w 8051800"/>
                <a:gd name="connsiteY122" fmla="*/ 260498 h 2330613"/>
                <a:gd name="connsiteX123" fmla="*/ 158750 w 8051800"/>
                <a:gd name="connsiteY123" fmla="*/ 292248 h 2330613"/>
                <a:gd name="connsiteX124" fmla="*/ 127000 w 8051800"/>
                <a:gd name="connsiteY124" fmla="*/ 330348 h 2330613"/>
                <a:gd name="connsiteX125" fmla="*/ 95250 w 8051800"/>
                <a:gd name="connsiteY125" fmla="*/ 374798 h 2330613"/>
                <a:gd name="connsiteX126" fmla="*/ 76200 w 8051800"/>
                <a:gd name="connsiteY126" fmla="*/ 419248 h 2330613"/>
                <a:gd name="connsiteX127" fmla="*/ 69850 w 8051800"/>
                <a:gd name="connsiteY127" fmla="*/ 457348 h 2330613"/>
                <a:gd name="connsiteX128" fmla="*/ 57150 w 8051800"/>
                <a:gd name="connsiteY128" fmla="*/ 482748 h 2330613"/>
                <a:gd name="connsiteX129" fmla="*/ 38100 w 8051800"/>
                <a:gd name="connsiteY129" fmla="*/ 628798 h 2330613"/>
                <a:gd name="connsiteX130" fmla="*/ 31750 w 8051800"/>
                <a:gd name="connsiteY130" fmla="*/ 660548 h 2330613"/>
                <a:gd name="connsiteX131" fmla="*/ 25400 w 8051800"/>
                <a:gd name="connsiteY131" fmla="*/ 704998 h 2330613"/>
                <a:gd name="connsiteX132" fmla="*/ 19050 w 8051800"/>
                <a:gd name="connsiteY132" fmla="*/ 730398 h 2330613"/>
                <a:gd name="connsiteX133" fmla="*/ 0 w 8051800"/>
                <a:gd name="connsiteY133" fmla="*/ 812948 h 2330613"/>
                <a:gd name="connsiteX134" fmla="*/ 6350 w 8051800"/>
                <a:gd name="connsiteY134" fmla="*/ 1257448 h 2330613"/>
                <a:gd name="connsiteX135" fmla="*/ 12700 w 8051800"/>
                <a:gd name="connsiteY135" fmla="*/ 1282848 h 2330613"/>
                <a:gd name="connsiteX136" fmla="*/ 19050 w 8051800"/>
                <a:gd name="connsiteY136" fmla="*/ 1638448 h 2330613"/>
                <a:gd name="connsiteX137" fmla="*/ 25400 w 8051800"/>
                <a:gd name="connsiteY137" fmla="*/ 1676548 h 2330613"/>
                <a:gd name="connsiteX138" fmla="*/ 38100 w 8051800"/>
                <a:gd name="connsiteY138" fmla="*/ 1727348 h 2330613"/>
                <a:gd name="connsiteX139" fmla="*/ 44450 w 8051800"/>
                <a:gd name="connsiteY139" fmla="*/ 1803548 h 2330613"/>
                <a:gd name="connsiteX140" fmla="*/ 50800 w 8051800"/>
                <a:gd name="connsiteY140" fmla="*/ 1822598 h 2330613"/>
                <a:gd name="connsiteX141" fmla="*/ 63500 w 8051800"/>
                <a:gd name="connsiteY141" fmla="*/ 1873398 h 2330613"/>
                <a:gd name="connsiteX142" fmla="*/ 76200 w 8051800"/>
                <a:gd name="connsiteY142" fmla="*/ 1930548 h 2330613"/>
                <a:gd name="connsiteX143" fmla="*/ 88900 w 8051800"/>
                <a:gd name="connsiteY143" fmla="*/ 1955948 h 2330613"/>
                <a:gd name="connsiteX144" fmla="*/ 120650 w 8051800"/>
                <a:gd name="connsiteY144" fmla="*/ 2057548 h 2330613"/>
                <a:gd name="connsiteX145" fmla="*/ 139700 w 8051800"/>
                <a:gd name="connsiteY145" fmla="*/ 2089298 h 2330613"/>
                <a:gd name="connsiteX146" fmla="*/ 146050 w 8051800"/>
                <a:gd name="connsiteY146" fmla="*/ 2108348 h 2330613"/>
                <a:gd name="connsiteX147" fmla="*/ 158750 w 8051800"/>
                <a:gd name="connsiteY147" fmla="*/ 2127398 h 2330613"/>
                <a:gd name="connsiteX148" fmla="*/ 177800 w 8051800"/>
                <a:gd name="connsiteY148" fmla="*/ 2165498 h 2330613"/>
                <a:gd name="connsiteX149" fmla="*/ 196850 w 8051800"/>
                <a:gd name="connsiteY149" fmla="*/ 2248048 h 2330613"/>
                <a:gd name="connsiteX150" fmla="*/ 209550 w 8051800"/>
                <a:gd name="connsiteY150" fmla="*/ 2267098 h 2330613"/>
                <a:gd name="connsiteX151" fmla="*/ 215900 w 8051800"/>
                <a:gd name="connsiteY151" fmla="*/ 2286148 h 2330613"/>
                <a:gd name="connsiteX152" fmla="*/ 234950 w 8051800"/>
                <a:gd name="connsiteY152" fmla="*/ 2298848 h 2330613"/>
                <a:gd name="connsiteX153" fmla="*/ 254000 w 8051800"/>
                <a:gd name="connsiteY15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6064250 w 8051800"/>
                <a:gd name="connsiteY12" fmla="*/ 1581298 h 2330613"/>
                <a:gd name="connsiteX13" fmla="*/ 6096000 w 8051800"/>
                <a:gd name="connsiteY13" fmla="*/ 1568598 h 2330613"/>
                <a:gd name="connsiteX14" fmla="*/ 6127750 w 8051800"/>
                <a:gd name="connsiteY14" fmla="*/ 1562248 h 2330613"/>
                <a:gd name="connsiteX15" fmla="*/ 6184900 w 8051800"/>
                <a:gd name="connsiteY15" fmla="*/ 1536848 h 2330613"/>
                <a:gd name="connsiteX16" fmla="*/ 6210300 w 8051800"/>
                <a:gd name="connsiteY16" fmla="*/ 1530498 h 2330613"/>
                <a:gd name="connsiteX17" fmla="*/ 6292850 w 8051800"/>
                <a:gd name="connsiteY17" fmla="*/ 1505098 h 2330613"/>
                <a:gd name="connsiteX18" fmla="*/ 6318250 w 8051800"/>
                <a:gd name="connsiteY18" fmla="*/ 1492398 h 2330613"/>
                <a:gd name="connsiteX19" fmla="*/ 6369050 w 8051800"/>
                <a:gd name="connsiteY19" fmla="*/ 1473348 h 2330613"/>
                <a:gd name="connsiteX20" fmla="*/ 6413500 w 8051800"/>
                <a:gd name="connsiteY20" fmla="*/ 1447948 h 2330613"/>
                <a:gd name="connsiteX21" fmla="*/ 6464300 w 8051800"/>
                <a:gd name="connsiteY21" fmla="*/ 1422548 h 2330613"/>
                <a:gd name="connsiteX22" fmla="*/ 6483350 w 8051800"/>
                <a:gd name="connsiteY22" fmla="*/ 1409848 h 2330613"/>
                <a:gd name="connsiteX23" fmla="*/ 6521450 w 8051800"/>
                <a:gd name="connsiteY23" fmla="*/ 1397148 h 2330613"/>
                <a:gd name="connsiteX24" fmla="*/ 6565900 w 8051800"/>
                <a:gd name="connsiteY24" fmla="*/ 1365398 h 2330613"/>
                <a:gd name="connsiteX25" fmla="*/ 6610350 w 8051800"/>
                <a:gd name="connsiteY25" fmla="*/ 1346348 h 2330613"/>
                <a:gd name="connsiteX26" fmla="*/ 6635750 w 8051800"/>
                <a:gd name="connsiteY26" fmla="*/ 1327298 h 2330613"/>
                <a:gd name="connsiteX27" fmla="*/ 6654800 w 8051800"/>
                <a:gd name="connsiteY27" fmla="*/ 1320948 h 2330613"/>
                <a:gd name="connsiteX28" fmla="*/ 6699250 w 8051800"/>
                <a:gd name="connsiteY28" fmla="*/ 1295548 h 2330613"/>
                <a:gd name="connsiteX29" fmla="*/ 6743700 w 8051800"/>
                <a:gd name="connsiteY29" fmla="*/ 1263798 h 2330613"/>
                <a:gd name="connsiteX30" fmla="*/ 6807200 w 8051800"/>
                <a:gd name="connsiteY30" fmla="*/ 1232048 h 2330613"/>
                <a:gd name="connsiteX31" fmla="*/ 6838950 w 8051800"/>
                <a:gd name="connsiteY31" fmla="*/ 1219348 h 2330613"/>
                <a:gd name="connsiteX32" fmla="*/ 6864350 w 8051800"/>
                <a:gd name="connsiteY32" fmla="*/ 1200298 h 2330613"/>
                <a:gd name="connsiteX33" fmla="*/ 6902450 w 8051800"/>
                <a:gd name="connsiteY33" fmla="*/ 1187598 h 2330613"/>
                <a:gd name="connsiteX34" fmla="*/ 6934200 w 8051800"/>
                <a:gd name="connsiteY34" fmla="*/ 1168548 h 2330613"/>
                <a:gd name="connsiteX35" fmla="*/ 6959600 w 8051800"/>
                <a:gd name="connsiteY35" fmla="*/ 1149498 h 2330613"/>
                <a:gd name="connsiteX36" fmla="*/ 6991350 w 8051800"/>
                <a:gd name="connsiteY36" fmla="*/ 1136798 h 2330613"/>
                <a:gd name="connsiteX37" fmla="*/ 7016750 w 8051800"/>
                <a:gd name="connsiteY37" fmla="*/ 1124098 h 2330613"/>
                <a:gd name="connsiteX38" fmla="*/ 7048500 w 8051800"/>
                <a:gd name="connsiteY38" fmla="*/ 1111398 h 2330613"/>
                <a:gd name="connsiteX39" fmla="*/ 7099300 w 8051800"/>
                <a:gd name="connsiteY39" fmla="*/ 1085998 h 2330613"/>
                <a:gd name="connsiteX40" fmla="*/ 7137400 w 8051800"/>
                <a:gd name="connsiteY40" fmla="*/ 1066948 h 2330613"/>
                <a:gd name="connsiteX41" fmla="*/ 7169150 w 8051800"/>
                <a:gd name="connsiteY41" fmla="*/ 1041548 h 2330613"/>
                <a:gd name="connsiteX42" fmla="*/ 7188200 w 8051800"/>
                <a:gd name="connsiteY42" fmla="*/ 1035198 h 2330613"/>
                <a:gd name="connsiteX43" fmla="*/ 7213600 w 8051800"/>
                <a:gd name="connsiteY43" fmla="*/ 1016148 h 2330613"/>
                <a:gd name="connsiteX44" fmla="*/ 7239000 w 8051800"/>
                <a:gd name="connsiteY44" fmla="*/ 1003448 h 2330613"/>
                <a:gd name="connsiteX45" fmla="*/ 7264400 w 8051800"/>
                <a:gd name="connsiteY45" fmla="*/ 984398 h 2330613"/>
                <a:gd name="connsiteX46" fmla="*/ 7289800 w 8051800"/>
                <a:gd name="connsiteY46" fmla="*/ 971698 h 2330613"/>
                <a:gd name="connsiteX47" fmla="*/ 7353300 w 8051800"/>
                <a:gd name="connsiteY47" fmla="*/ 933598 h 2330613"/>
                <a:gd name="connsiteX48" fmla="*/ 7378700 w 8051800"/>
                <a:gd name="connsiteY48" fmla="*/ 920898 h 2330613"/>
                <a:gd name="connsiteX49" fmla="*/ 7423150 w 8051800"/>
                <a:gd name="connsiteY49" fmla="*/ 889148 h 2330613"/>
                <a:gd name="connsiteX50" fmla="*/ 7454900 w 8051800"/>
                <a:gd name="connsiteY50" fmla="*/ 870098 h 2330613"/>
                <a:gd name="connsiteX51" fmla="*/ 7493000 w 8051800"/>
                <a:gd name="connsiteY51" fmla="*/ 844698 h 2330613"/>
                <a:gd name="connsiteX52" fmla="*/ 7512050 w 8051800"/>
                <a:gd name="connsiteY52" fmla="*/ 831998 h 2330613"/>
                <a:gd name="connsiteX53" fmla="*/ 7537450 w 8051800"/>
                <a:gd name="connsiteY53" fmla="*/ 819298 h 2330613"/>
                <a:gd name="connsiteX54" fmla="*/ 7569200 w 8051800"/>
                <a:gd name="connsiteY54" fmla="*/ 793898 h 2330613"/>
                <a:gd name="connsiteX55" fmla="*/ 7588250 w 8051800"/>
                <a:gd name="connsiteY55" fmla="*/ 781198 h 2330613"/>
                <a:gd name="connsiteX56" fmla="*/ 7613650 w 8051800"/>
                <a:gd name="connsiteY56" fmla="*/ 762148 h 2330613"/>
                <a:gd name="connsiteX57" fmla="*/ 7639050 w 8051800"/>
                <a:gd name="connsiteY57" fmla="*/ 749448 h 2330613"/>
                <a:gd name="connsiteX58" fmla="*/ 7715250 w 8051800"/>
                <a:gd name="connsiteY58" fmla="*/ 679598 h 2330613"/>
                <a:gd name="connsiteX59" fmla="*/ 7747000 w 8051800"/>
                <a:gd name="connsiteY59" fmla="*/ 647848 h 2330613"/>
                <a:gd name="connsiteX60" fmla="*/ 7791450 w 8051800"/>
                <a:gd name="connsiteY60" fmla="*/ 609748 h 2330613"/>
                <a:gd name="connsiteX61" fmla="*/ 7804150 w 8051800"/>
                <a:gd name="connsiteY61" fmla="*/ 590698 h 2330613"/>
                <a:gd name="connsiteX62" fmla="*/ 7823200 w 8051800"/>
                <a:gd name="connsiteY62" fmla="*/ 577998 h 2330613"/>
                <a:gd name="connsiteX63" fmla="*/ 7842250 w 8051800"/>
                <a:gd name="connsiteY63" fmla="*/ 558948 h 2330613"/>
                <a:gd name="connsiteX64" fmla="*/ 7899400 w 8051800"/>
                <a:gd name="connsiteY64" fmla="*/ 508148 h 2330613"/>
                <a:gd name="connsiteX65" fmla="*/ 7912100 w 8051800"/>
                <a:gd name="connsiteY65" fmla="*/ 489098 h 2330613"/>
                <a:gd name="connsiteX66" fmla="*/ 7950200 w 8051800"/>
                <a:gd name="connsiteY66" fmla="*/ 463698 h 2330613"/>
                <a:gd name="connsiteX67" fmla="*/ 7975600 w 8051800"/>
                <a:gd name="connsiteY67" fmla="*/ 425598 h 2330613"/>
                <a:gd name="connsiteX68" fmla="*/ 7988300 w 8051800"/>
                <a:gd name="connsiteY68" fmla="*/ 406548 h 2330613"/>
                <a:gd name="connsiteX69" fmla="*/ 8007350 w 8051800"/>
                <a:gd name="connsiteY69" fmla="*/ 387498 h 2330613"/>
                <a:gd name="connsiteX70" fmla="*/ 8026400 w 8051800"/>
                <a:gd name="connsiteY70" fmla="*/ 349398 h 2330613"/>
                <a:gd name="connsiteX71" fmla="*/ 8045450 w 8051800"/>
                <a:gd name="connsiteY71" fmla="*/ 285898 h 2330613"/>
                <a:gd name="connsiteX72" fmla="*/ 8051800 w 8051800"/>
                <a:gd name="connsiteY72" fmla="*/ 247798 h 2330613"/>
                <a:gd name="connsiteX73" fmla="*/ 8045450 w 8051800"/>
                <a:gd name="connsiteY73" fmla="*/ 190648 h 2330613"/>
                <a:gd name="connsiteX74" fmla="*/ 8039100 w 8051800"/>
                <a:gd name="connsiteY74" fmla="*/ 171598 h 2330613"/>
                <a:gd name="connsiteX75" fmla="*/ 7994650 w 8051800"/>
                <a:gd name="connsiteY75" fmla="*/ 146198 h 2330613"/>
                <a:gd name="connsiteX76" fmla="*/ 7962900 w 8051800"/>
                <a:gd name="connsiteY76" fmla="*/ 133498 h 2330613"/>
                <a:gd name="connsiteX77" fmla="*/ 7943850 w 8051800"/>
                <a:gd name="connsiteY77" fmla="*/ 127148 h 2330613"/>
                <a:gd name="connsiteX78" fmla="*/ 7740650 w 8051800"/>
                <a:gd name="connsiteY78" fmla="*/ 108098 h 2330613"/>
                <a:gd name="connsiteX79" fmla="*/ 7315200 w 8051800"/>
                <a:gd name="connsiteY79" fmla="*/ 95398 h 2330613"/>
                <a:gd name="connsiteX80" fmla="*/ 7251700 w 8051800"/>
                <a:gd name="connsiteY80" fmla="*/ 89048 h 2330613"/>
                <a:gd name="connsiteX81" fmla="*/ 7105650 w 8051800"/>
                <a:gd name="connsiteY81" fmla="*/ 76348 h 2330613"/>
                <a:gd name="connsiteX82" fmla="*/ 6946900 w 8051800"/>
                <a:gd name="connsiteY82" fmla="*/ 82698 h 2330613"/>
                <a:gd name="connsiteX83" fmla="*/ 6597650 w 8051800"/>
                <a:gd name="connsiteY83" fmla="*/ 69998 h 2330613"/>
                <a:gd name="connsiteX84" fmla="*/ 6413500 w 8051800"/>
                <a:gd name="connsiteY84" fmla="*/ 57298 h 2330613"/>
                <a:gd name="connsiteX85" fmla="*/ 6083300 w 8051800"/>
                <a:gd name="connsiteY85" fmla="*/ 76348 h 2330613"/>
                <a:gd name="connsiteX86" fmla="*/ 5886450 w 8051800"/>
                <a:gd name="connsiteY86" fmla="*/ 69998 h 2330613"/>
                <a:gd name="connsiteX87" fmla="*/ 5810250 w 8051800"/>
                <a:gd name="connsiteY87" fmla="*/ 63648 h 2330613"/>
                <a:gd name="connsiteX88" fmla="*/ 5784850 w 8051800"/>
                <a:gd name="connsiteY88" fmla="*/ 57298 h 2330613"/>
                <a:gd name="connsiteX89" fmla="*/ 5740400 w 8051800"/>
                <a:gd name="connsiteY89" fmla="*/ 50948 h 2330613"/>
                <a:gd name="connsiteX90" fmla="*/ 5645150 w 8051800"/>
                <a:gd name="connsiteY90" fmla="*/ 44598 h 2330613"/>
                <a:gd name="connsiteX91" fmla="*/ 5568950 w 8051800"/>
                <a:gd name="connsiteY91" fmla="*/ 38248 h 2330613"/>
                <a:gd name="connsiteX92" fmla="*/ 5473700 w 8051800"/>
                <a:gd name="connsiteY92" fmla="*/ 31898 h 2330613"/>
                <a:gd name="connsiteX93" fmla="*/ 5422900 w 8051800"/>
                <a:gd name="connsiteY93" fmla="*/ 25548 h 2330613"/>
                <a:gd name="connsiteX94" fmla="*/ 5321300 w 8051800"/>
                <a:gd name="connsiteY94" fmla="*/ 19198 h 2330613"/>
                <a:gd name="connsiteX95" fmla="*/ 4800600 w 8051800"/>
                <a:gd name="connsiteY95" fmla="*/ 19198 h 2330613"/>
                <a:gd name="connsiteX96" fmla="*/ 4622800 w 8051800"/>
                <a:gd name="connsiteY96" fmla="*/ 25548 h 2330613"/>
                <a:gd name="connsiteX97" fmla="*/ 4375150 w 8051800"/>
                <a:gd name="connsiteY97" fmla="*/ 44598 h 2330613"/>
                <a:gd name="connsiteX98" fmla="*/ 4286250 w 8051800"/>
                <a:gd name="connsiteY98" fmla="*/ 50948 h 2330613"/>
                <a:gd name="connsiteX99" fmla="*/ 4254500 w 8051800"/>
                <a:gd name="connsiteY99" fmla="*/ 57298 h 2330613"/>
                <a:gd name="connsiteX100" fmla="*/ 4089400 w 8051800"/>
                <a:gd name="connsiteY100" fmla="*/ 69998 h 2330613"/>
                <a:gd name="connsiteX101" fmla="*/ 4064000 w 8051800"/>
                <a:gd name="connsiteY101" fmla="*/ 76348 h 2330613"/>
                <a:gd name="connsiteX102" fmla="*/ 3771900 w 8051800"/>
                <a:gd name="connsiteY102" fmla="*/ 101748 h 2330613"/>
                <a:gd name="connsiteX103" fmla="*/ 3644900 w 8051800"/>
                <a:gd name="connsiteY103" fmla="*/ 114448 h 2330613"/>
                <a:gd name="connsiteX104" fmla="*/ 2571750 w 8051800"/>
                <a:gd name="connsiteY104" fmla="*/ 114448 h 2330613"/>
                <a:gd name="connsiteX105" fmla="*/ 2463800 w 8051800"/>
                <a:gd name="connsiteY105" fmla="*/ 120798 h 2330613"/>
                <a:gd name="connsiteX106" fmla="*/ 2216150 w 8051800"/>
                <a:gd name="connsiteY106" fmla="*/ 133498 h 2330613"/>
                <a:gd name="connsiteX107" fmla="*/ 2095500 w 8051800"/>
                <a:gd name="connsiteY107" fmla="*/ 146198 h 2330613"/>
                <a:gd name="connsiteX108" fmla="*/ 1809750 w 8051800"/>
                <a:gd name="connsiteY108" fmla="*/ 165248 h 2330613"/>
                <a:gd name="connsiteX109" fmla="*/ 1676400 w 8051800"/>
                <a:gd name="connsiteY109" fmla="*/ 177948 h 2330613"/>
                <a:gd name="connsiteX110" fmla="*/ 1543050 w 8051800"/>
                <a:gd name="connsiteY110" fmla="*/ 184298 h 2330613"/>
                <a:gd name="connsiteX111" fmla="*/ 1244600 w 8051800"/>
                <a:gd name="connsiteY111" fmla="*/ 177948 h 2330613"/>
                <a:gd name="connsiteX112" fmla="*/ 1162050 w 8051800"/>
                <a:gd name="connsiteY112" fmla="*/ 171598 h 2330613"/>
                <a:gd name="connsiteX113" fmla="*/ 1016000 w 8051800"/>
                <a:gd name="connsiteY113" fmla="*/ 165248 h 2330613"/>
                <a:gd name="connsiteX114" fmla="*/ 590550 w 8051800"/>
                <a:gd name="connsiteY114" fmla="*/ 171598 h 2330613"/>
                <a:gd name="connsiteX115" fmla="*/ 482600 w 8051800"/>
                <a:gd name="connsiteY115" fmla="*/ 177948 h 2330613"/>
                <a:gd name="connsiteX116" fmla="*/ 387350 w 8051800"/>
                <a:gd name="connsiteY116" fmla="*/ 196998 h 2330613"/>
                <a:gd name="connsiteX117" fmla="*/ 349250 w 8051800"/>
                <a:gd name="connsiteY117" fmla="*/ 203348 h 2330613"/>
                <a:gd name="connsiteX118" fmla="*/ 304800 w 8051800"/>
                <a:gd name="connsiteY118" fmla="*/ 222398 h 2330613"/>
                <a:gd name="connsiteX119" fmla="*/ 260350 w 8051800"/>
                <a:gd name="connsiteY119" fmla="*/ 235098 h 2330613"/>
                <a:gd name="connsiteX120" fmla="*/ 241300 w 8051800"/>
                <a:gd name="connsiteY120" fmla="*/ 247798 h 2330613"/>
                <a:gd name="connsiteX121" fmla="*/ 215900 w 8051800"/>
                <a:gd name="connsiteY121" fmla="*/ 260498 h 2330613"/>
                <a:gd name="connsiteX122" fmla="*/ 158750 w 8051800"/>
                <a:gd name="connsiteY122" fmla="*/ 292248 h 2330613"/>
                <a:gd name="connsiteX123" fmla="*/ 127000 w 8051800"/>
                <a:gd name="connsiteY123" fmla="*/ 330348 h 2330613"/>
                <a:gd name="connsiteX124" fmla="*/ 95250 w 8051800"/>
                <a:gd name="connsiteY124" fmla="*/ 374798 h 2330613"/>
                <a:gd name="connsiteX125" fmla="*/ 76200 w 8051800"/>
                <a:gd name="connsiteY125" fmla="*/ 419248 h 2330613"/>
                <a:gd name="connsiteX126" fmla="*/ 69850 w 8051800"/>
                <a:gd name="connsiteY126" fmla="*/ 457348 h 2330613"/>
                <a:gd name="connsiteX127" fmla="*/ 57150 w 8051800"/>
                <a:gd name="connsiteY127" fmla="*/ 482748 h 2330613"/>
                <a:gd name="connsiteX128" fmla="*/ 38100 w 8051800"/>
                <a:gd name="connsiteY128" fmla="*/ 628798 h 2330613"/>
                <a:gd name="connsiteX129" fmla="*/ 31750 w 8051800"/>
                <a:gd name="connsiteY129" fmla="*/ 660548 h 2330613"/>
                <a:gd name="connsiteX130" fmla="*/ 25400 w 8051800"/>
                <a:gd name="connsiteY130" fmla="*/ 704998 h 2330613"/>
                <a:gd name="connsiteX131" fmla="*/ 19050 w 8051800"/>
                <a:gd name="connsiteY131" fmla="*/ 730398 h 2330613"/>
                <a:gd name="connsiteX132" fmla="*/ 0 w 8051800"/>
                <a:gd name="connsiteY132" fmla="*/ 812948 h 2330613"/>
                <a:gd name="connsiteX133" fmla="*/ 6350 w 8051800"/>
                <a:gd name="connsiteY133" fmla="*/ 1257448 h 2330613"/>
                <a:gd name="connsiteX134" fmla="*/ 12700 w 8051800"/>
                <a:gd name="connsiteY134" fmla="*/ 1282848 h 2330613"/>
                <a:gd name="connsiteX135" fmla="*/ 19050 w 8051800"/>
                <a:gd name="connsiteY135" fmla="*/ 1638448 h 2330613"/>
                <a:gd name="connsiteX136" fmla="*/ 25400 w 8051800"/>
                <a:gd name="connsiteY136" fmla="*/ 1676548 h 2330613"/>
                <a:gd name="connsiteX137" fmla="*/ 38100 w 8051800"/>
                <a:gd name="connsiteY137" fmla="*/ 1727348 h 2330613"/>
                <a:gd name="connsiteX138" fmla="*/ 44450 w 8051800"/>
                <a:gd name="connsiteY138" fmla="*/ 1803548 h 2330613"/>
                <a:gd name="connsiteX139" fmla="*/ 50800 w 8051800"/>
                <a:gd name="connsiteY139" fmla="*/ 1822598 h 2330613"/>
                <a:gd name="connsiteX140" fmla="*/ 63500 w 8051800"/>
                <a:gd name="connsiteY140" fmla="*/ 1873398 h 2330613"/>
                <a:gd name="connsiteX141" fmla="*/ 76200 w 8051800"/>
                <a:gd name="connsiteY141" fmla="*/ 1930548 h 2330613"/>
                <a:gd name="connsiteX142" fmla="*/ 88900 w 8051800"/>
                <a:gd name="connsiteY142" fmla="*/ 1955948 h 2330613"/>
                <a:gd name="connsiteX143" fmla="*/ 120650 w 8051800"/>
                <a:gd name="connsiteY143" fmla="*/ 2057548 h 2330613"/>
                <a:gd name="connsiteX144" fmla="*/ 139700 w 8051800"/>
                <a:gd name="connsiteY144" fmla="*/ 2089298 h 2330613"/>
                <a:gd name="connsiteX145" fmla="*/ 146050 w 8051800"/>
                <a:gd name="connsiteY145" fmla="*/ 2108348 h 2330613"/>
                <a:gd name="connsiteX146" fmla="*/ 158750 w 8051800"/>
                <a:gd name="connsiteY146" fmla="*/ 2127398 h 2330613"/>
                <a:gd name="connsiteX147" fmla="*/ 177800 w 8051800"/>
                <a:gd name="connsiteY147" fmla="*/ 2165498 h 2330613"/>
                <a:gd name="connsiteX148" fmla="*/ 196850 w 8051800"/>
                <a:gd name="connsiteY148" fmla="*/ 2248048 h 2330613"/>
                <a:gd name="connsiteX149" fmla="*/ 209550 w 8051800"/>
                <a:gd name="connsiteY149" fmla="*/ 2267098 h 2330613"/>
                <a:gd name="connsiteX150" fmla="*/ 215900 w 8051800"/>
                <a:gd name="connsiteY150" fmla="*/ 2286148 h 2330613"/>
                <a:gd name="connsiteX151" fmla="*/ 234950 w 8051800"/>
                <a:gd name="connsiteY151" fmla="*/ 2298848 h 2330613"/>
                <a:gd name="connsiteX152" fmla="*/ 254000 w 8051800"/>
                <a:gd name="connsiteY15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6096000 w 8051800"/>
                <a:gd name="connsiteY12" fmla="*/ 1568598 h 2330613"/>
                <a:gd name="connsiteX13" fmla="*/ 6127750 w 8051800"/>
                <a:gd name="connsiteY13" fmla="*/ 1562248 h 2330613"/>
                <a:gd name="connsiteX14" fmla="*/ 6184900 w 8051800"/>
                <a:gd name="connsiteY14" fmla="*/ 1536848 h 2330613"/>
                <a:gd name="connsiteX15" fmla="*/ 6210300 w 8051800"/>
                <a:gd name="connsiteY15" fmla="*/ 1530498 h 2330613"/>
                <a:gd name="connsiteX16" fmla="*/ 6292850 w 8051800"/>
                <a:gd name="connsiteY16" fmla="*/ 1505098 h 2330613"/>
                <a:gd name="connsiteX17" fmla="*/ 6318250 w 8051800"/>
                <a:gd name="connsiteY17" fmla="*/ 1492398 h 2330613"/>
                <a:gd name="connsiteX18" fmla="*/ 6369050 w 8051800"/>
                <a:gd name="connsiteY18" fmla="*/ 1473348 h 2330613"/>
                <a:gd name="connsiteX19" fmla="*/ 6413500 w 8051800"/>
                <a:gd name="connsiteY19" fmla="*/ 1447948 h 2330613"/>
                <a:gd name="connsiteX20" fmla="*/ 6464300 w 8051800"/>
                <a:gd name="connsiteY20" fmla="*/ 1422548 h 2330613"/>
                <a:gd name="connsiteX21" fmla="*/ 6483350 w 8051800"/>
                <a:gd name="connsiteY21" fmla="*/ 1409848 h 2330613"/>
                <a:gd name="connsiteX22" fmla="*/ 6521450 w 8051800"/>
                <a:gd name="connsiteY22" fmla="*/ 1397148 h 2330613"/>
                <a:gd name="connsiteX23" fmla="*/ 6565900 w 8051800"/>
                <a:gd name="connsiteY23" fmla="*/ 1365398 h 2330613"/>
                <a:gd name="connsiteX24" fmla="*/ 6610350 w 8051800"/>
                <a:gd name="connsiteY24" fmla="*/ 1346348 h 2330613"/>
                <a:gd name="connsiteX25" fmla="*/ 6635750 w 8051800"/>
                <a:gd name="connsiteY25" fmla="*/ 1327298 h 2330613"/>
                <a:gd name="connsiteX26" fmla="*/ 6654800 w 8051800"/>
                <a:gd name="connsiteY26" fmla="*/ 1320948 h 2330613"/>
                <a:gd name="connsiteX27" fmla="*/ 6699250 w 8051800"/>
                <a:gd name="connsiteY27" fmla="*/ 1295548 h 2330613"/>
                <a:gd name="connsiteX28" fmla="*/ 6743700 w 8051800"/>
                <a:gd name="connsiteY28" fmla="*/ 1263798 h 2330613"/>
                <a:gd name="connsiteX29" fmla="*/ 6807200 w 8051800"/>
                <a:gd name="connsiteY29" fmla="*/ 1232048 h 2330613"/>
                <a:gd name="connsiteX30" fmla="*/ 6838950 w 8051800"/>
                <a:gd name="connsiteY30" fmla="*/ 1219348 h 2330613"/>
                <a:gd name="connsiteX31" fmla="*/ 6864350 w 8051800"/>
                <a:gd name="connsiteY31" fmla="*/ 1200298 h 2330613"/>
                <a:gd name="connsiteX32" fmla="*/ 6902450 w 8051800"/>
                <a:gd name="connsiteY32" fmla="*/ 1187598 h 2330613"/>
                <a:gd name="connsiteX33" fmla="*/ 6934200 w 8051800"/>
                <a:gd name="connsiteY33" fmla="*/ 1168548 h 2330613"/>
                <a:gd name="connsiteX34" fmla="*/ 6959600 w 8051800"/>
                <a:gd name="connsiteY34" fmla="*/ 1149498 h 2330613"/>
                <a:gd name="connsiteX35" fmla="*/ 6991350 w 8051800"/>
                <a:gd name="connsiteY35" fmla="*/ 1136798 h 2330613"/>
                <a:gd name="connsiteX36" fmla="*/ 7016750 w 8051800"/>
                <a:gd name="connsiteY36" fmla="*/ 1124098 h 2330613"/>
                <a:gd name="connsiteX37" fmla="*/ 7048500 w 8051800"/>
                <a:gd name="connsiteY37" fmla="*/ 1111398 h 2330613"/>
                <a:gd name="connsiteX38" fmla="*/ 7099300 w 8051800"/>
                <a:gd name="connsiteY38" fmla="*/ 1085998 h 2330613"/>
                <a:gd name="connsiteX39" fmla="*/ 7137400 w 8051800"/>
                <a:gd name="connsiteY39" fmla="*/ 1066948 h 2330613"/>
                <a:gd name="connsiteX40" fmla="*/ 7169150 w 8051800"/>
                <a:gd name="connsiteY40" fmla="*/ 1041548 h 2330613"/>
                <a:gd name="connsiteX41" fmla="*/ 7188200 w 8051800"/>
                <a:gd name="connsiteY41" fmla="*/ 1035198 h 2330613"/>
                <a:gd name="connsiteX42" fmla="*/ 7213600 w 8051800"/>
                <a:gd name="connsiteY42" fmla="*/ 1016148 h 2330613"/>
                <a:gd name="connsiteX43" fmla="*/ 7239000 w 8051800"/>
                <a:gd name="connsiteY43" fmla="*/ 1003448 h 2330613"/>
                <a:gd name="connsiteX44" fmla="*/ 7264400 w 8051800"/>
                <a:gd name="connsiteY44" fmla="*/ 984398 h 2330613"/>
                <a:gd name="connsiteX45" fmla="*/ 7289800 w 8051800"/>
                <a:gd name="connsiteY45" fmla="*/ 971698 h 2330613"/>
                <a:gd name="connsiteX46" fmla="*/ 7353300 w 8051800"/>
                <a:gd name="connsiteY46" fmla="*/ 933598 h 2330613"/>
                <a:gd name="connsiteX47" fmla="*/ 7378700 w 8051800"/>
                <a:gd name="connsiteY47" fmla="*/ 920898 h 2330613"/>
                <a:gd name="connsiteX48" fmla="*/ 7423150 w 8051800"/>
                <a:gd name="connsiteY48" fmla="*/ 889148 h 2330613"/>
                <a:gd name="connsiteX49" fmla="*/ 7454900 w 8051800"/>
                <a:gd name="connsiteY49" fmla="*/ 870098 h 2330613"/>
                <a:gd name="connsiteX50" fmla="*/ 7493000 w 8051800"/>
                <a:gd name="connsiteY50" fmla="*/ 844698 h 2330613"/>
                <a:gd name="connsiteX51" fmla="*/ 7512050 w 8051800"/>
                <a:gd name="connsiteY51" fmla="*/ 831998 h 2330613"/>
                <a:gd name="connsiteX52" fmla="*/ 7537450 w 8051800"/>
                <a:gd name="connsiteY52" fmla="*/ 819298 h 2330613"/>
                <a:gd name="connsiteX53" fmla="*/ 7569200 w 8051800"/>
                <a:gd name="connsiteY53" fmla="*/ 793898 h 2330613"/>
                <a:gd name="connsiteX54" fmla="*/ 7588250 w 8051800"/>
                <a:gd name="connsiteY54" fmla="*/ 781198 h 2330613"/>
                <a:gd name="connsiteX55" fmla="*/ 7613650 w 8051800"/>
                <a:gd name="connsiteY55" fmla="*/ 762148 h 2330613"/>
                <a:gd name="connsiteX56" fmla="*/ 7639050 w 8051800"/>
                <a:gd name="connsiteY56" fmla="*/ 749448 h 2330613"/>
                <a:gd name="connsiteX57" fmla="*/ 7715250 w 8051800"/>
                <a:gd name="connsiteY57" fmla="*/ 679598 h 2330613"/>
                <a:gd name="connsiteX58" fmla="*/ 7747000 w 8051800"/>
                <a:gd name="connsiteY58" fmla="*/ 647848 h 2330613"/>
                <a:gd name="connsiteX59" fmla="*/ 7791450 w 8051800"/>
                <a:gd name="connsiteY59" fmla="*/ 609748 h 2330613"/>
                <a:gd name="connsiteX60" fmla="*/ 7804150 w 8051800"/>
                <a:gd name="connsiteY60" fmla="*/ 590698 h 2330613"/>
                <a:gd name="connsiteX61" fmla="*/ 7823200 w 8051800"/>
                <a:gd name="connsiteY61" fmla="*/ 577998 h 2330613"/>
                <a:gd name="connsiteX62" fmla="*/ 7842250 w 8051800"/>
                <a:gd name="connsiteY62" fmla="*/ 558948 h 2330613"/>
                <a:gd name="connsiteX63" fmla="*/ 7899400 w 8051800"/>
                <a:gd name="connsiteY63" fmla="*/ 508148 h 2330613"/>
                <a:gd name="connsiteX64" fmla="*/ 7912100 w 8051800"/>
                <a:gd name="connsiteY64" fmla="*/ 489098 h 2330613"/>
                <a:gd name="connsiteX65" fmla="*/ 7950200 w 8051800"/>
                <a:gd name="connsiteY65" fmla="*/ 463698 h 2330613"/>
                <a:gd name="connsiteX66" fmla="*/ 7975600 w 8051800"/>
                <a:gd name="connsiteY66" fmla="*/ 425598 h 2330613"/>
                <a:gd name="connsiteX67" fmla="*/ 7988300 w 8051800"/>
                <a:gd name="connsiteY67" fmla="*/ 406548 h 2330613"/>
                <a:gd name="connsiteX68" fmla="*/ 8007350 w 8051800"/>
                <a:gd name="connsiteY68" fmla="*/ 387498 h 2330613"/>
                <a:gd name="connsiteX69" fmla="*/ 8026400 w 8051800"/>
                <a:gd name="connsiteY69" fmla="*/ 349398 h 2330613"/>
                <a:gd name="connsiteX70" fmla="*/ 8045450 w 8051800"/>
                <a:gd name="connsiteY70" fmla="*/ 285898 h 2330613"/>
                <a:gd name="connsiteX71" fmla="*/ 8051800 w 8051800"/>
                <a:gd name="connsiteY71" fmla="*/ 247798 h 2330613"/>
                <a:gd name="connsiteX72" fmla="*/ 8045450 w 8051800"/>
                <a:gd name="connsiteY72" fmla="*/ 190648 h 2330613"/>
                <a:gd name="connsiteX73" fmla="*/ 8039100 w 8051800"/>
                <a:gd name="connsiteY73" fmla="*/ 171598 h 2330613"/>
                <a:gd name="connsiteX74" fmla="*/ 7994650 w 8051800"/>
                <a:gd name="connsiteY74" fmla="*/ 146198 h 2330613"/>
                <a:gd name="connsiteX75" fmla="*/ 7962900 w 8051800"/>
                <a:gd name="connsiteY75" fmla="*/ 133498 h 2330613"/>
                <a:gd name="connsiteX76" fmla="*/ 7943850 w 8051800"/>
                <a:gd name="connsiteY76" fmla="*/ 127148 h 2330613"/>
                <a:gd name="connsiteX77" fmla="*/ 7740650 w 8051800"/>
                <a:gd name="connsiteY77" fmla="*/ 108098 h 2330613"/>
                <a:gd name="connsiteX78" fmla="*/ 7315200 w 8051800"/>
                <a:gd name="connsiteY78" fmla="*/ 95398 h 2330613"/>
                <a:gd name="connsiteX79" fmla="*/ 7251700 w 8051800"/>
                <a:gd name="connsiteY79" fmla="*/ 89048 h 2330613"/>
                <a:gd name="connsiteX80" fmla="*/ 7105650 w 8051800"/>
                <a:gd name="connsiteY80" fmla="*/ 76348 h 2330613"/>
                <a:gd name="connsiteX81" fmla="*/ 6946900 w 8051800"/>
                <a:gd name="connsiteY81" fmla="*/ 82698 h 2330613"/>
                <a:gd name="connsiteX82" fmla="*/ 6597650 w 8051800"/>
                <a:gd name="connsiteY82" fmla="*/ 69998 h 2330613"/>
                <a:gd name="connsiteX83" fmla="*/ 6413500 w 8051800"/>
                <a:gd name="connsiteY83" fmla="*/ 57298 h 2330613"/>
                <a:gd name="connsiteX84" fmla="*/ 6083300 w 8051800"/>
                <a:gd name="connsiteY84" fmla="*/ 76348 h 2330613"/>
                <a:gd name="connsiteX85" fmla="*/ 5886450 w 8051800"/>
                <a:gd name="connsiteY85" fmla="*/ 69998 h 2330613"/>
                <a:gd name="connsiteX86" fmla="*/ 5810250 w 8051800"/>
                <a:gd name="connsiteY86" fmla="*/ 63648 h 2330613"/>
                <a:gd name="connsiteX87" fmla="*/ 5784850 w 8051800"/>
                <a:gd name="connsiteY87" fmla="*/ 57298 h 2330613"/>
                <a:gd name="connsiteX88" fmla="*/ 5740400 w 8051800"/>
                <a:gd name="connsiteY88" fmla="*/ 50948 h 2330613"/>
                <a:gd name="connsiteX89" fmla="*/ 5645150 w 8051800"/>
                <a:gd name="connsiteY89" fmla="*/ 44598 h 2330613"/>
                <a:gd name="connsiteX90" fmla="*/ 5568950 w 8051800"/>
                <a:gd name="connsiteY90" fmla="*/ 38248 h 2330613"/>
                <a:gd name="connsiteX91" fmla="*/ 5473700 w 8051800"/>
                <a:gd name="connsiteY91" fmla="*/ 31898 h 2330613"/>
                <a:gd name="connsiteX92" fmla="*/ 5422900 w 8051800"/>
                <a:gd name="connsiteY92" fmla="*/ 25548 h 2330613"/>
                <a:gd name="connsiteX93" fmla="*/ 5321300 w 8051800"/>
                <a:gd name="connsiteY93" fmla="*/ 19198 h 2330613"/>
                <a:gd name="connsiteX94" fmla="*/ 4800600 w 8051800"/>
                <a:gd name="connsiteY94" fmla="*/ 19198 h 2330613"/>
                <a:gd name="connsiteX95" fmla="*/ 4622800 w 8051800"/>
                <a:gd name="connsiteY95" fmla="*/ 25548 h 2330613"/>
                <a:gd name="connsiteX96" fmla="*/ 4375150 w 8051800"/>
                <a:gd name="connsiteY96" fmla="*/ 44598 h 2330613"/>
                <a:gd name="connsiteX97" fmla="*/ 4286250 w 8051800"/>
                <a:gd name="connsiteY97" fmla="*/ 50948 h 2330613"/>
                <a:gd name="connsiteX98" fmla="*/ 4254500 w 8051800"/>
                <a:gd name="connsiteY98" fmla="*/ 57298 h 2330613"/>
                <a:gd name="connsiteX99" fmla="*/ 4089400 w 8051800"/>
                <a:gd name="connsiteY99" fmla="*/ 69998 h 2330613"/>
                <a:gd name="connsiteX100" fmla="*/ 4064000 w 8051800"/>
                <a:gd name="connsiteY100" fmla="*/ 76348 h 2330613"/>
                <a:gd name="connsiteX101" fmla="*/ 3771900 w 8051800"/>
                <a:gd name="connsiteY101" fmla="*/ 101748 h 2330613"/>
                <a:gd name="connsiteX102" fmla="*/ 3644900 w 8051800"/>
                <a:gd name="connsiteY102" fmla="*/ 114448 h 2330613"/>
                <a:gd name="connsiteX103" fmla="*/ 2571750 w 8051800"/>
                <a:gd name="connsiteY103" fmla="*/ 114448 h 2330613"/>
                <a:gd name="connsiteX104" fmla="*/ 2463800 w 8051800"/>
                <a:gd name="connsiteY104" fmla="*/ 120798 h 2330613"/>
                <a:gd name="connsiteX105" fmla="*/ 2216150 w 8051800"/>
                <a:gd name="connsiteY105" fmla="*/ 133498 h 2330613"/>
                <a:gd name="connsiteX106" fmla="*/ 2095500 w 8051800"/>
                <a:gd name="connsiteY106" fmla="*/ 146198 h 2330613"/>
                <a:gd name="connsiteX107" fmla="*/ 1809750 w 8051800"/>
                <a:gd name="connsiteY107" fmla="*/ 165248 h 2330613"/>
                <a:gd name="connsiteX108" fmla="*/ 1676400 w 8051800"/>
                <a:gd name="connsiteY108" fmla="*/ 177948 h 2330613"/>
                <a:gd name="connsiteX109" fmla="*/ 1543050 w 8051800"/>
                <a:gd name="connsiteY109" fmla="*/ 184298 h 2330613"/>
                <a:gd name="connsiteX110" fmla="*/ 1244600 w 8051800"/>
                <a:gd name="connsiteY110" fmla="*/ 177948 h 2330613"/>
                <a:gd name="connsiteX111" fmla="*/ 1162050 w 8051800"/>
                <a:gd name="connsiteY111" fmla="*/ 171598 h 2330613"/>
                <a:gd name="connsiteX112" fmla="*/ 1016000 w 8051800"/>
                <a:gd name="connsiteY112" fmla="*/ 165248 h 2330613"/>
                <a:gd name="connsiteX113" fmla="*/ 590550 w 8051800"/>
                <a:gd name="connsiteY113" fmla="*/ 171598 h 2330613"/>
                <a:gd name="connsiteX114" fmla="*/ 482600 w 8051800"/>
                <a:gd name="connsiteY114" fmla="*/ 177948 h 2330613"/>
                <a:gd name="connsiteX115" fmla="*/ 387350 w 8051800"/>
                <a:gd name="connsiteY115" fmla="*/ 196998 h 2330613"/>
                <a:gd name="connsiteX116" fmla="*/ 349250 w 8051800"/>
                <a:gd name="connsiteY116" fmla="*/ 203348 h 2330613"/>
                <a:gd name="connsiteX117" fmla="*/ 304800 w 8051800"/>
                <a:gd name="connsiteY117" fmla="*/ 222398 h 2330613"/>
                <a:gd name="connsiteX118" fmla="*/ 260350 w 8051800"/>
                <a:gd name="connsiteY118" fmla="*/ 235098 h 2330613"/>
                <a:gd name="connsiteX119" fmla="*/ 241300 w 8051800"/>
                <a:gd name="connsiteY119" fmla="*/ 247798 h 2330613"/>
                <a:gd name="connsiteX120" fmla="*/ 215900 w 8051800"/>
                <a:gd name="connsiteY120" fmla="*/ 260498 h 2330613"/>
                <a:gd name="connsiteX121" fmla="*/ 158750 w 8051800"/>
                <a:gd name="connsiteY121" fmla="*/ 292248 h 2330613"/>
                <a:gd name="connsiteX122" fmla="*/ 127000 w 8051800"/>
                <a:gd name="connsiteY122" fmla="*/ 330348 h 2330613"/>
                <a:gd name="connsiteX123" fmla="*/ 95250 w 8051800"/>
                <a:gd name="connsiteY123" fmla="*/ 374798 h 2330613"/>
                <a:gd name="connsiteX124" fmla="*/ 76200 w 8051800"/>
                <a:gd name="connsiteY124" fmla="*/ 419248 h 2330613"/>
                <a:gd name="connsiteX125" fmla="*/ 69850 w 8051800"/>
                <a:gd name="connsiteY125" fmla="*/ 457348 h 2330613"/>
                <a:gd name="connsiteX126" fmla="*/ 57150 w 8051800"/>
                <a:gd name="connsiteY126" fmla="*/ 482748 h 2330613"/>
                <a:gd name="connsiteX127" fmla="*/ 38100 w 8051800"/>
                <a:gd name="connsiteY127" fmla="*/ 628798 h 2330613"/>
                <a:gd name="connsiteX128" fmla="*/ 31750 w 8051800"/>
                <a:gd name="connsiteY128" fmla="*/ 660548 h 2330613"/>
                <a:gd name="connsiteX129" fmla="*/ 25400 w 8051800"/>
                <a:gd name="connsiteY129" fmla="*/ 704998 h 2330613"/>
                <a:gd name="connsiteX130" fmla="*/ 19050 w 8051800"/>
                <a:gd name="connsiteY130" fmla="*/ 730398 h 2330613"/>
                <a:gd name="connsiteX131" fmla="*/ 0 w 8051800"/>
                <a:gd name="connsiteY131" fmla="*/ 812948 h 2330613"/>
                <a:gd name="connsiteX132" fmla="*/ 6350 w 8051800"/>
                <a:gd name="connsiteY132" fmla="*/ 1257448 h 2330613"/>
                <a:gd name="connsiteX133" fmla="*/ 12700 w 8051800"/>
                <a:gd name="connsiteY133" fmla="*/ 1282848 h 2330613"/>
                <a:gd name="connsiteX134" fmla="*/ 19050 w 8051800"/>
                <a:gd name="connsiteY134" fmla="*/ 1638448 h 2330613"/>
                <a:gd name="connsiteX135" fmla="*/ 25400 w 8051800"/>
                <a:gd name="connsiteY135" fmla="*/ 1676548 h 2330613"/>
                <a:gd name="connsiteX136" fmla="*/ 38100 w 8051800"/>
                <a:gd name="connsiteY136" fmla="*/ 1727348 h 2330613"/>
                <a:gd name="connsiteX137" fmla="*/ 44450 w 8051800"/>
                <a:gd name="connsiteY137" fmla="*/ 1803548 h 2330613"/>
                <a:gd name="connsiteX138" fmla="*/ 50800 w 8051800"/>
                <a:gd name="connsiteY138" fmla="*/ 1822598 h 2330613"/>
                <a:gd name="connsiteX139" fmla="*/ 63500 w 8051800"/>
                <a:gd name="connsiteY139" fmla="*/ 1873398 h 2330613"/>
                <a:gd name="connsiteX140" fmla="*/ 76200 w 8051800"/>
                <a:gd name="connsiteY140" fmla="*/ 1930548 h 2330613"/>
                <a:gd name="connsiteX141" fmla="*/ 88900 w 8051800"/>
                <a:gd name="connsiteY141" fmla="*/ 1955948 h 2330613"/>
                <a:gd name="connsiteX142" fmla="*/ 120650 w 8051800"/>
                <a:gd name="connsiteY142" fmla="*/ 2057548 h 2330613"/>
                <a:gd name="connsiteX143" fmla="*/ 139700 w 8051800"/>
                <a:gd name="connsiteY143" fmla="*/ 2089298 h 2330613"/>
                <a:gd name="connsiteX144" fmla="*/ 146050 w 8051800"/>
                <a:gd name="connsiteY144" fmla="*/ 2108348 h 2330613"/>
                <a:gd name="connsiteX145" fmla="*/ 158750 w 8051800"/>
                <a:gd name="connsiteY145" fmla="*/ 2127398 h 2330613"/>
                <a:gd name="connsiteX146" fmla="*/ 177800 w 8051800"/>
                <a:gd name="connsiteY146" fmla="*/ 2165498 h 2330613"/>
                <a:gd name="connsiteX147" fmla="*/ 196850 w 8051800"/>
                <a:gd name="connsiteY147" fmla="*/ 2248048 h 2330613"/>
                <a:gd name="connsiteX148" fmla="*/ 209550 w 8051800"/>
                <a:gd name="connsiteY148" fmla="*/ 2267098 h 2330613"/>
                <a:gd name="connsiteX149" fmla="*/ 215900 w 8051800"/>
                <a:gd name="connsiteY149" fmla="*/ 2286148 h 2330613"/>
                <a:gd name="connsiteX150" fmla="*/ 234950 w 8051800"/>
                <a:gd name="connsiteY150" fmla="*/ 2298848 h 2330613"/>
                <a:gd name="connsiteX151" fmla="*/ 254000 w 8051800"/>
                <a:gd name="connsiteY15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6127750 w 8051800"/>
                <a:gd name="connsiteY12" fmla="*/ 1562248 h 2330613"/>
                <a:gd name="connsiteX13" fmla="*/ 6184900 w 8051800"/>
                <a:gd name="connsiteY13" fmla="*/ 1536848 h 2330613"/>
                <a:gd name="connsiteX14" fmla="*/ 6210300 w 8051800"/>
                <a:gd name="connsiteY14" fmla="*/ 1530498 h 2330613"/>
                <a:gd name="connsiteX15" fmla="*/ 6292850 w 8051800"/>
                <a:gd name="connsiteY15" fmla="*/ 1505098 h 2330613"/>
                <a:gd name="connsiteX16" fmla="*/ 6318250 w 8051800"/>
                <a:gd name="connsiteY16" fmla="*/ 1492398 h 2330613"/>
                <a:gd name="connsiteX17" fmla="*/ 6369050 w 8051800"/>
                <a:gd name="connsiteY17" fmla="*/ 1473348 h 2330613"/>
                <a:gd name="connsiteX18" fmla="*/ 6413500 w 8051800"/>
                <a:gd name="connsiteY18" fmla="*/ 1447948 h 2330613"/>
                <a:gd name="connsiteX19" fmla="*/ 6464300 w 8051800"/>
                <a:gd name="connsiteY19" fmla="*/ 1422548 h 2330613"/>
                <a:gd name="connsiteX20" fmla="*/ 6483350 w 8051800"/>
                <a:gd name="connsiteY20" fmla="*/ 1409848 h 2330613"/>
                <a:gd name="connsiteX21" fmla="*/ 6521450 w 8051800"/>
                <a:gd name="connsiteY21" fmla="*/ 1397148 h 2330613"/>
                <a:gd name="connsiteX22" fmla="*/ 6565900 w 8051800"/>
                <a:gd name="connsiteY22" fmla="*/ 1365398 h 2330613"/>
                <a:gd name="connsiteX23" fmla="*/ 6610350 w 8051800"/>
                <a:gd name="connsiteY23" fmla="*/ 1346348 h 2330613"/>
                <a:gd name="connsiteX24" fmla="*/ 6635750 w 8051800"/>
                <a:gd name="connsiteY24" fmla="*/ 1327298 h 2330613"/>
                <a:gd name="connsiteX25" fmla="*/ 6654800 w 8051800"/>
                <a:gd name="connsiteY25" fmla="*/ 1320948 h 2330613"/>
                <a:gd name="connsiteX26" fmla="*/ 6699250 w 8051800"/>
                <a:gd name="connsiteY26" fmla="*/ 1295548 h 2330613"/>
                <a:gd name="connsiteX27" fmla="*/ 6743700 w 8051800"/>
                <a:gd name="connsiteY27" fmla="*/ 1263798 h 2330613"/>
                <a:gd name="connsiteX28" fmla="*/ 6807200 w 8051800"/>
                <a:gd name="connsiteY28" fmla="*/ 1232048 h 2330613"/>
                <a:gd name="connsiteX29" fmla="*/ 6838950 w 8051800"/>
                <a:gd name="connsiteY29" fmla="*/ 1219348 h 2330613"/>
                <a:gd name="connsiteX30" fmla="*/ 6864350 w 8051800"/>
                <a:gd name="connsiteY30" fmla="*/ 1200298 h 2330613"/>
                <a:gd name="connsiteX31" fmla="*/ 6902450 w 8051800"/>
                <a:gd name="connsiteY31" fmla="*/ 1187598 h 2330613"/>
                <a:gd name="connsiteX32" fmla="*/ 6934200 w 8051800"/>
                <a:gd name="connsiteY32" fmla="*/ 1168548 h 2330613"/>
                <a:gd name="connsiteX33" fmla="*/ 6959600 w 8051800"/>
                <a:gd name="connsiteY33" fmla="*/ 1149498 h 2330613"/>
                <a:gd name="connsiteX34" fmla="*/ 6991350 w 8051800"/>
                <a:gd name="connsiteY34" fmla="*/ 1136798 h 2330613"/>
                <a:gd name="connsiteX35" fmla="*/ 7016750 w 8051800"/>
                <a:gd name="connsiteY35" fmla="*/ 1124098 h 2330613"/>
                <a:gd name="connsiteX36" fmla="*/ 7048500 w 8051800"/>
                <a:gd name="connsiteY36" fmla="*/ 1111398 h 2330613"/>
                <a:gd name="connsiteX37" fmla="*/ 7099300 w 8051800"/>
                <a:gd name="connsiteY37" fmla="*/ 1085998 h 2330613"/>
                <a:gd name="connsiteX38" fmla="*/ 7137400 w 8051800"/>
                <a:gd name="connsiteY38" fmla="*/ 1066948 h 2330613"/>
                <a:gd name="connsiteX39" fmla="*/ 7169150 w 8051800"/>
                <a:gd name="connsiteY39" fmla="*/ 1041548 h 2330613"/>
                <a:gd name="connsiteX40" fmla="*/ 7188200 w 8051800"/>
                <a:gd name="connsiteY40" fmla="*/ 1035198 h 2330613"/>
                <a:gd name="connsiteX41" fmla="*/ 7213600 w 8051800"/>
                <a:gd name="connsiteY41" fmla="*/ 1016148 h 2330613"/>
                <a:gd name="connsiteX42" fmla="*/ 7239000 w 8051800"/>
                <a:gd name="connsiteY42" fmla="*/ 1003448 h 2330613"/>
                <a:gd name="connsiteX43" fmla="*/ 7264400 w 8051800"/>
                <a:gd name="connsiteY43" fmla="*/ 984398 h 2330613"/>
                <a:gd name="connsiteX44" fmla="*/ 7289800 w 8051800"/>
                <a:gd name="connsiteY44" fmla="*/ 971698 h 2330613"/>
                <a:gd name="connsiteX45" fmla="*/ 7353300 w 8051800"/>
                <a:gd name="connsiteY45" fmla="*/ 933598 h 2330613"/>
                <a:gd name="connsiteX46" fmla="*/ 7378700 w 8051800"/>
                <a:gd name="connsiteY46" fmla="*/ 920898 h 2330613"/>
                <a:gd name="connsiteX47" fmla="*/ 7423150 w 8051800"/>
                <a:gd name="connsiteY47" fmla="*/ 889148 h 2330613"/>
                <a:gd name="connsiteX48" fmla="*/ 7454900 w 8051800"/>
                <a:gd name="connsiteY48" fmla="*/ 870098 h 2330613"/>
                <a:gd name="connsiteX49" fmla="*/ 7493000 w 8051800"/>
                <a:gd name="connsiteY49" fmla="*/ 844698 h 2330613"/>
                <a:gd name="connsiteX50" fmla="*/ 7512050 w 8051800"/>
                <a:gd name="connsiteY50" fmla="*/ 831998 h 2330613"/>
                <a:gd name="connsiteX51" fmla="*/ 7537450 w 8051800"/>
                <a:gd name="connsiteY51" fmla="*/ 819298 h 2330613"/>
                <a:gd name="connsiteX52" fmla="*/ 7569200 w 8051800"/>
                <a:gd name="connsiteY52" fmla="*/ 793898 h 2330613"/>
                <a:gd name="connsiteX53" fmla="*/ 7588250 w 8051800"/>
                <a:gd name="connsiteY53" fmla="*/ 781198 h 2330613"/>
                <a:gd name="connsiteX54" fmla="*/ 7613650 w 8051800"/>
                <a:gd name="connsiteY54" fmla="*/ 762148 h 2330613"/>
                <a:gd name="connsiteX55" fmla="*/ 7639050 w 8051800"/>
                <a:gd name="connsiteY55" fmla="*/ 749448 h 2330613"/>
                <a:gd name="connsiteX56" fmla="*/ 7715250 w 8051800"/>
                <a:gd name="connsiteY56" fmla="*/ 679598 h 2330613"/>
                <a:gd name="connsiteX57" fmla="*/ 7747000 w 8051800"/>
                <a:gd name="connsiteY57" fmla="*/ 647848 h 2330613"/>
                <a:gd name="connsiteX58" fmla="*/ 7791450 w 8051800"/>
                <a:gd name="connsiteY58" fmla="*/ 609748 h 2330613"/>
                <a:gd name="connsiteX59" fmla="*/ 7804150 w 8051800"/>
                <a:gd name="connsiteY59" fmla="*/ 590698 h 2330613"/>
                <a:gd name="connsiteX60" fmla="*/ 7823200 w 8051800"/>
                <a:gd name="connsiteY60" fmla="*/ 577998 h 2330613"/>
                <a:gd name="connsiteX61" fmla="*/ 7842250 w 8051800"/>
                <a:gd name="connsiteY61" fmla="*/ 558948 h 2330613"/>
                <a:gd name="connsiteX62" fmla="*/ 7899400 w 8051800"/>
                <a:gd name="connsiteY62" fmla="*/ 508148 h 2330613"/>
                <a:gd name="connsiteX63" fmla="*/ 7912100 w 8051800"/>
                <a:gd name="connsiteY63" fmla="*/ 489098 h 2330613"/>
                <a:gd name="connsiteX64" fmla="*/ 7950200 w 8051800"/>
                <a:gd name="connsiteY64" fmla="*/ 463698 h 2330613"/>
                <a:gd name="connsiteX65" fmla="*/ 7975600 w 8051800"/>
                <a:gd name="connsiteY65" fmla="*/ 425598 h 2330613"/>
                <a:gd name="connsiteX66" fmla="*/ 7988300 w 8051800"/>
                <a:gd name="connsiteY66" fmla="*/ 406548 h 2330613"/>
                <a:gd name="connsiteX67" fmla="*/ 8007350 w 8051800"/>
                <a:gd name="connsiteY67" fmla="*/ 387498 h 2330613"/>
                <a:gd name="connsiteX68" fmla="*/ 8026400 w 8051800"/>
                <a:gd name="connsiteY68" fmla="*/ 349398 h 2330613"/>
                <a:gd name="connsiteX69" fmla="*/ 8045450 w 8051800"/>
                <a:gd name="connsiteY69" fmla="*/ 285898 h 2330613"/>
                <a:gd name="connsiteX70" fmla="*/ 8051800 w 8051800"/>
                <a:gd name="connsiteY70" fmla="*/ 247798 h 2330613"/>
                <a:gd name="connsiteX71" fmla="*/ 8045450 w 8051800"/>
                <a:gd name="connsiteY71" fmla="*/ 190648 h 2330613"/>
                <a:gd name="connsiteX72" fmla="*/ 8039100 w 8051800"/>
                <a:gd name="connsiteY72" fmla="*/ 171598 h 2330613"/>
                <a:gd name="connsiteX73" fmla="*/ 7994650 w 8051800"/>
                <a:gd name="connsiteY73" fmla="*/ 146198 h 2330613"/>
                <a:gd name="connsiteX74" fmla="*/ 7962900 w 8051800"/>
                <a:gd name="connsiteY74" fmla="*/ 133498 h 2330613"/>
                <a:gd name="connsiteX75" fmla="*/ 7943850 w 8051800"/>
                <a:gd name="connsiteY75" fmla="*/ 127148 h 2330613"/>
                <a:gd name="connsiteX76" fmla="*/ 7740650 w 8051800"/>
                <a:gd name="connsiteY76" fmla="*/ 108098 h 2330613"/>
                <a:gd name="connsiteX77" fmla="*/ 7315200 w 8051800"/>
                <a:gd name="connsiteY77" fmla="*/ 95398 h 2330613"/>
                <a:gd name="connsiteX78" fmla="*/ 7251700 w 8051800"/>
                <a:gd name="connsiteY78" fmla="*/ 89048 h 2330613"/>
                <a:gd name="connsiteX79" fmla="*/ 7105650 w 8051800"/>
                <a:gd name="connsiteY79" fmla="*/ 76348 h 2330613"/>
                <a:gd name="connsiteX80" fmla="*/ 6946900 w 8051800"/>
                <a:gd name="connsiteY80" fmla="*/ 82698 h 2330613"/>
                <a:gd name="connsiteX81" fmla="*/ 6597650 w 8051800"/>
                <a:gd name="connsiteY81" fmla="*/ 69998 h 2330613"/>
                <a:gd name="connsiteX82" fmla="*/ 6413500 w 8051800"/>
                <a:gd name="connsiteY82" fmla="*/ 57298 h 2330613"/>
                <a:gd name="connsiteX83" fmla="*/ 6083300 w 8051800"/>
                <a:gd name="connsiteY83" fmla="*/ 76348 h 2330613"/>
                <a:gd name="connsiteX84" fmla="*/ 5886450 w 8051800"/>
                <a:gd name="connsiteY84" fmla="*/ 69998 h 2330613"/>
                <a:gd name="connsiteX85" fmla="*/ 5810250 w 8051800"/>
                <a:gd name="connsiteY85" fmla="*/ 63648 h 2330613"/>
                <a:gd name="connsiteX86" fmla="*/ 5784850 w 8051800"/>
                <a:gd name="connsiteY86" fmla="*/ 57298 h 2330613"/>
                <a:gd name="connsiteX87" fmla="*/ 5740400 w 8051800"/>
                <a:gd name="connsiteY87" fmla="*/ 50948 h 2330613"/>
                <a:gd name="connsiteX88" fmla="*/ 5645150 w 8051800"/>
                <a:gd name="connsiteY88" fmla="*/ 44598 h 2330613"/>
                <a:gd name="connsiteX89" fmla="*/ 5568950 w 8051800"/>
                <a:gd name="connsiteY89" fmla="*/ 38248 h 2330613"/>
                <a:gd name="connsiteX90" fmla="*/ 5473700 w 8051800"/>
                <a:gd name="connsiteY90" fmla="*/ 31898 h 2330613"/>
                <a:gd name="connsiteX91" fmla="*/ 5422900 w 8051800"/>
                <a:gd name="connsiteY91" fmla="*/ 25548 h 2330613"/>
                <a:gd name="connsiteX92" fmla="*/ 5321300 w 8051800"/>
                <a:gd name="connsiteY92" fmla="*/ 19198 h 2330613"/>
                <a:gd name="connsiteX93" fmla="*/ 4800600 w 8051800"/>
                <a:gd name="connsiteY93" fmla="*/ 19198 h 2330613"/>
                <a:gd name="connsiteX94" fmla="*/ 4622800 w 8051800"/>
                <a:gd name="connsiteY94" fmla="*/ 25548 h 2330613"/>
                <a:gd name="connsiteX95" fmla="*/ 4375150 w 8051800"/>
                <a:gd name="connsiteY95" fmla="*/ 44598 h 2330613"/>
                <a:gd name="connsiteX96" fmla="*/ 4286250 w 8051800"/>
                <a:gd name="connsiteY96" fmla="*/ 50948 h 2330613"/>
                <a:gd name="connsiteX97" fmla="*/ 4254500 w 8051800"/>
                <a:gd name="connsiteY97" fmla="*/ 57298 h 2330613"/>
                <a:gd name="connsiteX98" fmla="*/ 4089400 w 8051800"/>
                <a:gd name="connsiteY98" fmla="*/ 69998 h 2330613"/>
                <a:gd name="connsiteX99" fmla="*/ 4064000 w 8051800"/>
                <a:gd name="connsiteY99" fmla="*/ 76348 h 2330613"/>
                <a:gd name="connsiteX100" fmla="*/ 3771900 w 8051800"/>
                <a:gd name="connsiteY100" fmla="*/ 101748 h 2330613"/>
                <a:gd name="connsiteX101" fmla="*/ 3644900 w 8051800"/>
                <a:gd name="connsiteY101" fmla="*/ 114448 h 2330613"/>
                <a:gd name="connsiteX102" fmla="*/ 2571750 w 8051800"/>
                <a:gd name="connsiteY102" fmla="*/ 114448 h 2330613"/>
                <a:gd name="connsiteX103" fmla="*/ 2463800 w 8051800"/>
                <a:gd name="connsiteY103" fmla="*/ 120798 h 2330613"/>
                <a:gd name="connsiteX104" fmla="*/ 2216150 w 8051800"/>
                <a:gd name="connsiteY104" fmla="*/ 133498 h 2330613"/>
                <a:gd name="connsiteX105" fmla="*/ 2095500 w 8051800"/>
                <a:gd name="connsiteY105" fmla="*/ 146198 h 2330613"/>
                <a:gd name="connsiteX106" fmla="*/ 1809750 w 8051800"/>
                <a:gd name="connsiteY106" fmla="*/ 165248 h 2330613"/>
                <a:gd name="connsiteX107" fmla="*/ 1676400 w 8051800"/>
                <a:gd name="connsiteY107" fmla="*/ 177948 h 2330613"/>
                <a:gd name="connsiteX108" fmla="*/ 1543050 w 8051800"/>
                <a:gd name="connsiteY108" fmla="*/ 184298 h 2330613"/>
                <a:gd name="connsiteX109" fmla="*/ 1244600 w 8051800"/>
                <a:gd name="connsiteY109" fmla="*/ 177948 h 2330613"/>
                <a:gd name="connsiteX110" fmla="*/ 1162050 w 8051800"/>
                <a:gd name="connsiteY110" fmla="*/ 171598 h 2330613"/>
                <a:gd name="connsiteX111" fmla="*/ 1016000 w 8051800"/>
                <a:gd name="connsiteY111" fmla="*/ 165248 h 2330613"/>
                <a:gd name="connsiteX112" fmla="*/ 590550 w 8051800"/>
                <a:gd name="connsiteY112" fmla="*/ 171598 h 2330613"/>
                <a:gd name="connsiteX113" fmla="*/ 482600 w 8051800"/>
                <a:gd name="connsiteY113" fmla="*/ 177948 h 2330613"/>
                <a:gd name="connsiteX114" fmla="*/ 387350 w 8051800"/>
                <a:gd name="connsiteY114" fmla="*/ 196998 h 2330613"/>
                <a:gd name="connsiteX115" fmla="*/ 349250 w 8051800"/>
                <a:gd name="connsiteY115" fmla="*/ 203348 h 2330613"/>
                <a:gd name="connsiteX116" fmla="*/ 304800 w 8051800"/>
                <a:gd name="connsiteY116" fmla="*/ 222398 h 2330613"/>
                <a:gd name="connsiteX117" fmla="*/ 260350 w 8051800"/>
                <a:gd name="connsiteY117" fmla="*/ 235098 h 2330613"/>
                <a:gd name="connsiteX118" fmla="*/ 241300 w 8051800"/>
                <a:gd name="connsiteY118" fmla="*/ 247798 h 2330613"/>
                <a:gd name="connsiteX119" fmla="*/ 215900 w 8051800"/>
                <a:gd name="connsiteY119" fmla="*/ 260498 h 2330613"/>
                <a:gd name="connsiteX120" fmla="*/ 158750 w 8051800"/>
                <a:gd name="connsiteY120" fmla="*/ 292248 h 2330613"/>
                <a:gd name="connsiteX121" fmla="*/ 127000 w 8051800"/>
                <a:gd name="connsiteY121" fmla="*/ 330348 h 2330613"/>
                <a:gd name="connsiteX122" fmla="*/ 95250 w 8051800"/>
                <a:gd name="connsiteY122" fmla="*/ 374798 h 2330613"/>
                <a:gd name="connsiteX123" fmla="*/ 76200 w 8051800"/>
                <a:gd name="connsiteY123" fmla="*/ 419248 h 2330613"/>
                <a:gd name="connsiteX124" fmla="*/ 69850 w 8051800"/>
                <a:gd name="connsiteY124" fmla="*/ 457348 h 2330613"/>
                <a:gd name="connsiteX125" fmla="*/ 57150 w 8051800"/>
                <a:gd name="connsiteY125" fmla="*/ 482748 h 2330613"/>
                <a:gd name="connsiteX126" fmla="*/ 38100 w 8051800"/>
                <a:gd name="connsiteY126" fmla="*/ 628798 h 2330613"/>
                <a:gd name="connsiteX127" fmla="*/ 31750 w 8051800"/>
                <a:gd name="connsiteY127" fmla="*/ 660548 h 2330613"/>
                <a:gd name="connsiteX128" fmla="*/ 25400 w 8051800"/>
                <a:gd name="connsiteY128" fmla="*/ 704998 h 2330613"/>
                <a:gd name="connsiteX129" fmla="*/ 19050 w 8051800"/>
                <a:gd name="connsiteY129" fmla="*/ 730398 h 2330613"/>
                <a:gd name="connsiteX130" fmla="*/ 0 w 8051800"/>
                <a:gd name="connsiteY130" fmla="*/ 812948 h 2330613"/>
                <a:gd name="connsiteX131" fmla="*/ 6350 w 8051800"/>
                <a:gd name="connsiteY131" fmla="*/ 1257448 h 2330613"/>
                <a:gd name="connsiteX132" fmla="*/ 12700 w 8051800"/>
                <a:gd name="connsiteY132" fmla="*/ 1282848 h 2330613"/>
                <a:gd name="connsiteX133" fmla="*/ 19050 w 8051800"/>
                <a:gd name="connsiteY133" fmla="*/ 1638448 h 2330613"/>
                <a:gd name="connsiteX134" fmla="*/ 25400 w 8051800"/>
                <a:gd name="connsiteY134" fmla="*/ 1676548 h 2330613"/>
                <a:gd name="connsiteX135" fmla="*/ 38100 w 8051800"/>
                <a:gd name="connsiteY135" fmla="*/ 1727348 h 2330613"/>
                <a:gd name="connsiteX136" fmla="*/ 44450 w 8051800"/>
                <a:gd name="connsiteY136" fmla="*/ 1803548 h 2330613"/>
                <a:gd name="connsiteX137" fmla="*/ 50800 w 8051800"/>
                <a:gd name="connsiteY137" fmla="*/ 1822598 h 2330613"/>
                <a:gd name="connsiteX138" fmla="*/ 63500 w 8051800"/>
                <a:gd name="connsiteY138" fmla="*/ 1873398 h 2330613"/>
                <a:gd name="connsiteX139" fmla="*/ 76200 w 8051800"/>
                <a:gd name="connsiteY139" fmla="*/ 1930548 h 2330613"/>
                <a:gd name="connsiteX140" fmla="*/ 88900 w 8051800"/>
                <a:gd name="connsiteY140" fmla="*/ 1955948 h 2330613"/>
                <a:gd name="connsiteX141" fmla="*/ 120650 w 8051800"/>
                <a:gd name="connsiteY141" fmla="*/ 2057548 h 2330613"/>
                <a:gd name="connsiteX142" fmla="*/ 139700 w 8051800"/>
                <a:gd name="connsiteY142" fmla="*/ 2089298 h 2330613"/>
                <a:gd name="connsiteX143" fmla="*/ 146050 w 8051800"/>
                <a:gd name="connsiteY143" fmla="*/ 2108348 h 2330613"/>
                <a:gd name="connsiteX144" fmla="*/ 158750 w 8051800"/>
                <a:gd name="connsiteY144" fmla="*/ 2127398 h 2330613"/>
                <a:gd name="connsiteX145" fmla="*/ 177800 w 8051800"/>
                <a:gd name="connsiteY145" fmla="*/ 2165498 h 2330613"/>
                <a:gd name="connsiteX146" fmla="*/ 196850 w 8051800"/>
                <a:gd name="connsiteY146" fmla="*/ 2248048 h 2330613"/>
                <a:gd name="connsiteX147" fmla="*/ 209550 w 8051800"/>
                <a:gd name="connsiteY147" fmla="*/ 2267098 h 2330613"/>
                <a:gd name="connsiteX148" fmla="*/ 215900 w 8051800"/>
                <a:gd name="connsiteY148" fmla="*/ 2286148 h 2330613"/>
                <a:gd name="connsiteX149" fmla="*/ 234950 w 8051800"/>
                <a:gd name="connsiteY149" fmla="*/ 2298848 h 2330613"/>
                <a:gd name="connsiteX150" fmla="*/ 254000 w 8051800"/>
                <a:gd name="connsiteY15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6184900 w 8051800"/>
                <a:gd name="connsiteY12" fmla="*/ 1536848 h 2330613"/>
                <a:gd name="connsiteX13" fmla="*/ 6210300 w 8051800"/>
                <a:gd name="connsiteY13" fmla="*/ 1530498 h 2330613"/>
                <a:gd name="connsiteX14" fmla="*/ 6292850 w 8051800"/>
                <a:gd name="connsiteY14" fmla="*/ 1505098 h 2330613"/>
                <a:gd name="connsiteX15" fmla="*/ 6318250 w 8051800"/>
                <a:gd name="connsiteY15" fmla="*/ 1492398 h 2330613"/>
                <a:gd name="connsiteX16" fmla="*/ 6369050 w 8051800"/>
                <a:gd name="connsiteY16" fmla="*/ 1473348 h 2330613"/>
                <a:gd name="connsiteX17" fmla="*/ 6413500 w 8051800"/>
                <a:gd name="connsiteY17" fmla="*/ 1447948 h 2330613"/>
                <a:gd name="connsiteX18" fmla="*/ 6464300 w 8051800"/>
                <a:gd name="connsiteY18" fmla="*/ 1422548 h 2330613"/>
                <a:gd name="connsiteX19" fmla="*/ 6483350 w 8051800"/>
                <a:gd name="connsiteY19" fmla="*/ 1409848 h 2330613"/>
                <a:gd name="connsiteX20" fmla="*/ 6521450 w 8051800"/>
                <a:gd name="connsiteY20" fmla="*/ 1397148 h 2330613"/>
                <a:gd name="connsiteX21" fmla="*/ 6565900 w 8051800"/>
                <a:gd name="connsiteY21" fmla="*/ 1365398 h 2330613"/>
                <a:gd name="connsiteX22" fmla="*/ 6610350 w 8051800"/>
                <a:gd name="connsiteY22" fmla="*/ 1346348 h 2330613"/>
                <a:gd name="connsiteX23" fmla="*/ 6635750 w 8051800"/>
                <a:gd name="connsiteY23" fmla="*/ 1327298 h 2330613"/>
                <a:gd name="connsiteX24" fmla="*/ 6654800 w 8051800"/>
                <a:gd name="connsiteY24" fmla="*/ 1320948 h 2330613"/>
                <a:gd name="connsiteX25" fmla="*/ 6699250 w 8051800"/>
                <a:gd name="connsiteY25" fmla="*/ 1295548 h 2330613"/>
                <a:gd name="connsiteX26" fmla="*/ 6743700 w 8051800"/>
                <a:gd name="connsiteY26" fmla="*/ 1263798 h 2330613"/>
                <a:gd name="connsiteX27" fmla="*/ 6807200 w 8051800"/>
                <a:gd name="connsiteY27" fmla="*/ 1232048 h 2330613"/>
                <a:gd name="connsiteX28" fmla="*/ 6838950 w 8051800"/>
                <a:gd name="connsiteY28" fmla="*/ 1219348 h 2330613"/>
                <a:gd name="connsiteX29" fmla="*/ 6864350 w 8051800"/>
                <a:gd name="connsiteY29" fmla="*/ 1200298 h 2330613"/>
                <a:gd name="connsiteX30" fmla="*/ 6902450 w 8051800"/>
                <a:gd name="connsiteY30" fmla="*/ 1187598 h 2330613"/>
                <a:gd name="connsiteX31" fmla="*/ 6934200 w 8051800"/>
                <a:gd name="connsiteY31" fmla="*/ 1168548 h 2330613"/>
                <a:gd name="connsiteX32" fmla="*/ 6959600 w 8051800"/>
                <a:gd name="connsiteY32" fmla="*/ 1149498 h 2330613"/>
                <a:gd name="connsiteX33" fmla="*/ 6991350 w 8051800"/>
                <a:gd name="connsiteY33" fmla="*/ 1136798 h 2330613"/>
                <a:gd name="connsiteX34" fmla="*/ 7016750 w 8051800"/>
                <a:gd name="connsiteY34" fmla="*/ 1124098 h 2330613"/>
                <a:gd name="connsiteX35" fmla="*/ 7048500 w 8051800"/>
                <a:gd name="connsiteY35" fmla="*/ 1111398 h 2330613"/>
                <a:gd name="connsiteX36" fmla="*/ 7099300 w 8051800"/>
                <a:gd name="connsiteY36" fmla="*/ 1085998 h 2330613"/>
                <a:gd name="connsiteX37" fmla="*/ 7137400 w 8051800"/>
                <a:gd name="connsiteY37" fmla="*/ 1066948 h 2330613"/>
                <a:gd name="connsiteX38" fmla="*/ 7169150 w 8051800"/>
                <a:gd name="connsiteY38" fmla="*/ 1041548 h 2330613"/>
                <a:gd name="connsiteX39" fmla="*/ 7188200 w 8051800"/>
                <a:gd name="connsiteY39" fmla="*/ 1035198 h 2330613"/>
                <a:gd name="connsiteX40" fmla="*/ 7213600 w 8051800"/>
                <a:gd name="connsiteY40" fmla="*/ 1016148 h 2330613"/>
                <a:gd name="connsiteX41" fmla="*/ 7239000 w 8051800"/>
                <a:gd name="connsiteY41" fmla="*/ 1003448 h 2330613"/>
                <a:gd name="connsiteX42" fmla="*/ 7264400 w 8051800"/>
                <a:gd name="connsiteY42" fmla="*/ 984398 h 2330613"/>
                <a:gd name="connsiteX43" fmla="*/ 7289800 w 8051800"/>
                <a:gd name="connsiteY43" fmla="*/ 971698 h 2330613"/>
                <a:gd name="connsiteX44" fmla="*/ 7353300 w 8051800"/>
                <a:gd name="connsiteY44" fmla="*/ 933598 h 2330613"/>
                <a:gd name="connsiteX45" fmla="*/ 7378700 w 8051800"/>
                <a:gd name="connsiteY45" fmla="*/ 920898 h 2330613"/>
                <a:gd name="connsiteX46" fmla="*/ 7423150 w 8051800"/>
                <a:gd name="connsiteY46" fmla="*/ 889148 h 2330613"/>
                <a:gd name="connsiteX47" fmla="*/ 7454900 w 8051800"/>
                <a:gd name="connsiteY47" fmla="*/ 870098 h 2330613"/>
                <a:gd name="connsiteX48" fmla="*/ 7493000 w 8051800"/>
                <a:gd name="connsiteY48" fmla="*/ 844698 h 2330613"/>
                <a:gd name="connsiteX49" fmla="*/ 7512050 w 8051800"/>
                <a:gd name="connsiteY49" fmla="*/ 831998 h 2330613"/>
                <a:gd name="connsiteX50" fmla="*/ 7537450 w 8051800"/>
                <a:gd name="connsiteY50" fmla="*/ 819298 h 2330613"/>
                <a:gd name="connsiteX51" fmla="*/ 7569200 w 8051800"/>
                <a:gd name="connsiteY51" fmla="*/ 793898 h 2330613"/>
                <a:gd name="connsiteX52" fmla="*/ 7588250 w 8051800"/>
                <a:gd name="connsiteY52" fmla="*/ 781198 h 2330613"/>
                <a:gd name="connsiteX53" fmla="*/ 7613650 w 8051800"/>
                <a:gd name="connsiteY53" fmla="*/ 762148 h 2330613"/>
                <a:gd name="connsiteX54" fmla="*/ 7639050 w 8051800"/>
                <a:gd name="connsiteY54" fmla="*/ 749448 h 2330613"/>
                <a:gd name="connsiteX55" fmla="*/ 7715250 w 8051800"/>
                <a:gd name="connsiteY55" fmla="*/ 679598 h 2330613"/>
                <a:gd name="connsiteX56" fmla="*/ 7747000 w 8051800"/>
                <a:gd name="connsiteY56" fmla="*/ 647848 h 2330613"/>
                <a:gd name="connsiteX57" fmla="*/ 7791450 w 8051800"/>
                <a:gd name="connsiteY57" fmla="*/ 609748 h 2330613"/>
                <a:gd name="connsiteX58" fmla="*/ 7804150 w 8051800"/>
                <a:gd name="connsiteY58" fmla="*/ 590698 h 2330613"/>
                <a:gd name="connsiteX59" fmla="*/ 7823200 w 8051800"/>
                <a:gd name="connsiteY59" fmla="*/ 577998 h 2330613"/>
                <a:gd name="connsiteX60" fmla="*/ 7842250 w 8051800"/>
                <a:gd name="connsiteY60" fmla="*/ 558948 h 2330613"/>
                <a:gd name="connsiteX61" fmla="*/ 7899400 w 8051800"/>
                <a:gd name="connsiteY61" fmla="*/ 508148 h 2330613"/>
                <a:gd name="connsiteX62" fmla="*/ 7912100 w 8051800"/>
                <a:gd name="connsiteY62" fmla="*/ 489098 h 2330613"/>
                <a:gd name="connsiteX63" fmla="*/ 7950200 w 8051800"/>
                <a:gd name="connsiteY63" fmla="*/ 463698 h 2330613"/>
                <a:gd name="connsiteX64" fmla="*/ 7975600 w 8051800"/>
                <a:gd name="connsiteY64" fmla="*/ 425598 h 2330613"/>
                <a:gd name="connsiteX65" fmla="*/ 7988300 w 8051800"/>
                <a:gd name="connsiteY65" fmla="*/ 406548 h 2330613"/>
                <a:gd name="connsiteX66" fmla="*/ 8007350 w 8051800"/>
                <a:gd name="connsiteY66" fmla="*/ 387498 h 2330613"/>
                <a:gd name="connsiteX67" fmla="*/ 8026400 w 8051800"/>
                <a:gd name="connsiteY67" fmla="*/ 349398 h 2330613"/>
                <a:gd name="connsiteX68" fmla="*/ 8045450 w 8051800"/>
                <a:gd name="connsiteY68" fmla="*/ 285898 h 2330613"/>
                <a:gd name="connsiteX69" fmla="*/ 8051800 w 8051800"/>
                <a:gd name="connsiteY69" fmla="*/ 247798 h 2330613"/>
                <a:gd name="connsiteX70" fmla="*/ 8045450 w 8051800"/>
                <a:gd name="connsiteY70" fmla="*/ 190648 h 2330613"/>
                <a:gd name="connsiteX71" fmla="*/ 8039100 w 8051800"/>
                <a:gd name="connsiteY71" fmla="*/ 171598 h 2330613"/>
                <a:gd name="connsiteX72" fmla="*/ 7994650 w 8051800"/>
                <a:gd name="connsiteY72" fmla="*/ 146198 h 2330613"/>
                <a:gd name="connsiteX73" fmla="*/ 7962900 w 8051800"/>
                <a:gd name="connsiteY73" fmla="*/ 133498 h 2330613"/>
                <a:gd name="connsiteX74" fmla="*/ 7943850 w 8051800"/>
                <a:gd name="connsiteY74" fmla="*/ 127148 h 2330613"/>
                <a:gd name="connsiteX75" fmla="*/ 7740650 w 8051800"/>
                <a:gd name="connsiteY75" fmla="*/ 108098 h 2330613"/>
                <a:gd name="connsiteX76" fmla="*/ 7315200 w 8051800"/>
                <a:gd name="connsiteY76" fmla="*/ 95398 h 2330613"/>
                <a:gd name="connsiteX77" fmla="*/ 7251700 w 8051800"/>
                <a:gd name="connsiteY77" fmla="*/ 89048 h 2330613"/>
                <a:gd name="connsiteX78" fmla="*/ 7105650 w 8051800"/>
                <a:gd name="connsiteY78" fmla="*/ 76348 h 2330613"/>
                <a:gd name="connsiteX79" fmla="*/ 6946900 w 8051800"/>
                <a:gd name="connsiteY79" fmla="*/ 82698 h 2330613"/>
                <a:gd name="connsiteX80" fmla="*/ 6597650 w 8051800"/>
                <a:gd name="connsiteY80" fmla="*/ 69998 h 2330613"/>
                <a:gd name="connsiteX81" fmla="*/ 6413500 w 8051800"/>
                <a:gd name="connsiteY81" fmla="*/ 57298 h 2330613"/>
                <a:gd name="connsiteX82" fmla="*/ 6083300 w 8051800"/>
                <a:gd name="connsiteY82" fmla="*/ 76348 h 2330613"/>
                <a:gd name="connsiteX83" fmla="*/ 5886450 w 8051800"/>
                <a:gd name="connsiteY83" fmla="*/ 69998 h 2330613"/>
                <a:gd name="connsiteX84" fmla="*/ 5810250 w 8051800"/>
                <a:gd name="connsiteY84" fmla="*/ 63648 h 2330613"/>
                <a:gd name="connsiteX85" fmla="*/ 5784850 w 8051800"/>
                <a:gd name="connsiteY85" fmla="*/ 57298 h 2330613"/>
                <a:gd name="connsiteX86" fmla="*/ 5740400 w 8051800"/>
                <a:gd name="connsiteY86" fmla="*/ 50948 h 2330613"/>
                <a:gd name="connsiteX87" fmla="*/ 5645150 w 8051800"/>
                <a:gd name="connsiteY87" fmla="*/ 44598 h 2330613"/>
                <a:gd name="connsiteX88" fmla="*/ 5568950 w 8051800"/>
                <a:gd name="connsiteY88" fmla="*/ 38248 h 2330613"/>
                <a:gd name="connsiteX89" fmla="*/ 5473700 w 8051800"/>
                <a:gd name="connsiteY89" fmla="*/ 31898 h 2330613"/>
                <a:gd name="connsiteX90" fmla="*/ 5422900 w 8051800"/>
                <a:gd name="connsiteY90" fmla="*/ 25548 h 2330613"/>
                <a:gd name="connsiteX91" fmla="*/ 5321300 w 8051800"/>
                <a:gd name="connsiteY91" fmla="*/ 19198 h 2330613"/>
                <a:gd name="connsiteX92" fmla="*/ 4800600 w 8051800"/>
                <a:gd name="connsiteY92" fmla="*/ 19198 h 2330613"/>
                <a:gd name="connsiteX93" fmla="*/ 4622800 w 8051800"/>
                <a:gd name="connsiteY93" fmla="*/ 25548 h 2330613"/>
                <a:gd name="connsiteX94" fmla="*/ 4375150 w 8051800"/>
                <a:gd name="connsiteY94" fmla="*/ 44598 h 2330613"/>
                <a:gd name="connsiteX95" fmla="*/ 4286250 w 8051800"/>
                <a:gd name="connsiteY95" fmla="*/ 50948 h 2330613"/>
                <a:gd name="connsiteX96" fmla="*/ 4254500 w 8051800"/>
                <a:gd name="connsiteY96" fmla="*/ 57298 h 2330613"/>
                <a:gd name="connsiteX97" fmla="*/ 4089400 w 8051800"/>
                <a:gd name="connsiteY97" fmla="*/ 69998 h 2330613"/>
                <a:gd name="connsiteX98" fmla="*/ 4064000 w 8051800"/>
                <a:gd name="connsiteY98" fmla="*/ 76348 h 2330613"/>
                <a:gd name="connsiteX99" fmla="*/ 3771900 w 8051800"/>
                <a:gd name="connsiteY99" fmla="*/ 101748 h 2330613"/>
                <a:gd name="connsiteX100" fmla="*/ 3644900 w 8051800"/>
                <a:gd name="connsiteY100" fmla="*/ 114448 h 2330613"/>
                <a:gd name="connsiteX101" fmla="*/ 2571750 w 8051800"/>
                <a:gd name="connsiteY101" fmla="*/ 114448 h 2330613"/>
                <a:gd name="connsiteX102" fmla="*/ 2463800 w 8051800"/>
                <a:gd name="connsiteY102" fmla="*/ 120798 h 2330613"/>
                <a:gd name="connsiteX103" fmla="*/ 2216150 w 8051800"/>
                <a:gd name="connsiteY103" fmla="*/ 133498 h 2330613"/>
                <a:gd name="connsiteX104" fmla="*/ 2095500 w 8051800"/>
                <a:gd name="connsiteY104" fmla="*/ 146198 h 2330613"/>
                <a:gd name="connsiteX105" fmla="*/ 1809750 w 8051800"/>
                <a:gd name="connsiteY105" fmla="*/ 165248 h 2330613"/>
                <a:gd name="connsiteX106" fmla="*/ 1676400 w 8051800"/>
                <a:gd name="connsiteY106" fmla="*/ 177948 h 2330613"/>
                <a:gd name="connsiteX107" fmla="*/ 1543050 w 8051800"/>
                <a:gd name="connsiteY107" fmla="*/ 184298 h 2330613"/>
                <a:gd name="connsiteX108" fmla="*/ 1244600 w 8051800"/>
                <a:gd name="connsiteY108" fmla="*/ 177948 h 2330613"/>
                <a:gd name="connsiteX109" fmla="*/ 1162050 w 8051800"/>
                <a:gd name="connsiteY109" fmla="*/ 171598 h 2330613"/>
                <a:gd name="connsiteX110" fmla="*/ 1016000 w 8051800"/>
                <a:gd name="connsiteY110" fmla="*/ 165248 h 2330613"/>
                <a:gd name="connsiteX111" fmla="*/ 590550 w 8051800"/>
                <a:gd name="connsiteY111" fmla="*/ 171598 h 2330613"/>
                <a:gd name="connsiteX112" fmla="*/ 482600 w 8051800"/>
                <a:gd name="connsiteY112" fmla="*/ 177948 h 2330613"/>
                <a:gd name="connsiteX113" fmla="*/ 387350 w 8051800"/>
                <a:gd name="connsiteY113" fmla="*/ 196998 h 2330613"/>
                <a:gd name="connsiteX114" fmla="*/ 349250 w 8051800"/>
                <a:gd name="connsiteY114" fmla="*/ 203348 h 2330613"/>
                <a:gd name="connsiteX115" fmla="*/ 304800 w 8051800"/>
                <a:gd name="connsiteY115" fmla="*/ 222398 h 2330613"/>
                <a:gd name="connsiteX116" fmla="*/ 260350 w 8051800"/>
                <a:gd name="connsiteY116" fmla="*/ 235098 h 2330613"/>
                <a:gd name="connsiteX117" fmla="*/ 241300 w 8051800"/>
                <a:gd name="connsiteY117" fmla="*/ 247798 h 2330613"/>
                <a:gd name="connsiteX118" fmla="*/ 215900 w 8051800"/>
                <a:gd name="connsiteY118" fmla="*/ 260498 h 2330613"/>
                <a:gd name="connsiteX119" fmla="*/ 158750 w 8051800"/>
                <a:gd name="connsiteY119" fmla="*/ 292248 h 2330613"/>
                <a:gd name="connsiteX120" fmla="*/ 127000 w 8051800"/>
                <a:gd name="connsiteY120" fmla="*/ 330348 h 2330613"/>
                <a:gd name="connsiteX121" fmla="*/ 95250 w 8051800"/>
                <a:gd name="connsiteY121" fmla="*/ 374798 h 2330613"/>
                <a:gd name="connsiteX122" fmla="*/ 76200 w 8051800"/>
                <a:gd name="connsiteY122" fmla="*/ 419248 h 2330613"/>
                <a:gd name="connsiteX123" fmla="*/ 69850 w 8051800"/>
                <a:gd name="connsiteY123" fmla="*/ 457348 h 2330613"/>
                <a:gd name="connsiteX124" fmla="*/ 57150 w 8051800"/>
                <a:gd name="connsiteY124" fmla="*/ 482748 h 2330613"/>
                <a:gd name="connsiteX125" fmla="*/ 38100 w 8051800"/>
                <a:gd name="connsiteY125" fmla="*/ 628798 h 2330613"/>
                <a:gd name="connsiteX126" fmla="*/ 31750 w 8051800"/>
                <a:gd name="connsiteY126" fmla="*/ 660548 h 2330613"/>
                <a:gd name="connsiteX127" fmla="*/ 25400 w 8051800"/>
                <a:gd name="connsiteY127" fmla="*/ 704998 h 2330613"/>
                <a:gd name="connsiteX128" fmla="*/ 19050 w 8051800"/>
                <a:gd name="connsiteY128" fmla="*/ 730398 h 2330613"/>
                <a:gd name="connsiteX129" fmla="*/ 0 w 8051800"/>
                <a:gd name="connsiteY129" fmla="*/ 812948 h 2330613"/>
                <a:gd name="connsiteX130" fmla="*/ 6350 w 8051800"/>
                <a:gd name="connsiteY130" fmla="*/ 1257448 h 2330613"/>
                <a:gd name="connsiteX131" fmla="*/ 12700 w 8051800"/>
                <a:gd name="connsiteY131" fmla="*/ 1282848 h 2330613"/>
                <a:gd name="connsiteX132" fmla="*/ 19050 w 8051800"/>
                <a:gd name="connsiteY132" fmla="*/ 1638448 h 2330613"/>
                <a:gd name="connsiteX133" fmla="*/ 25400 w 8051800"/>
                <a:gd name="connsiteY133" fmla="*/ 1676548 h 2330613"/>
                <a:gd name="connsiteX134" fmla="*/ 38100 w 8051800"/>
                <a:gd name="connsiteY134" fmla="*/ 1727348 h 2330613"/>
                <a:gd name="connsiteX135" fmla="*/ 44450 w 8051800"/>
                <a:gd name="connsiteY135" fmla="*/ 1803548 h 2330613"/>
                <a:gd name="connsiteX136" fmla="*/ 50800 w 8051800"/>
                <a:gd name="connsiteY136" fmla="*/ 1822598 h 2330613"/>
                <a:gd name="connsiteX137" fmla="*/ 63500 w 8051800"/>
                <a:gd name="connsiteY137" fmla="*/ 1873398 h 2330613"/>
                <a:gd name="connsiteX138" fmla="*/ 76200 w 8051800"/>
                <a:gd name="connsiteY138" fmla="*/ 1930548 h 2330613"/>
                <a:gd name="connsiteX139" fmla="*/ 88900 w 8051800"/>
                <a:gd name="connsiteY139" fmla="*/ 1955948 h 2330613"/>
                <a:gd name="connsiteX140" fmla="*/ 120650 w 8051800"/>
                <a:gd name="connsiteY140" fmla="*/ 2057548 h 2330613"/>
                <a:gd name="connsiteX141" fmla="*/ 139700 w 8051800"/>
                <a:gd name="connsiteY141" fmla="*/ 2089298 h 2330613"/>
                <a:gd name="connsiteX142" fmla="*/ 146050 w 8051800"/>
                <a:gd name="connsiteY142" fmla="*/ 2108348 h 2330613"/>
                <a:gd name="connsiteX143" fmla="*/ 158750 w 8051800"/>
                <a:gd name="connsiteY143" fmla="*/ 2127398 h 2330613"/>
                <a:gd name="connsiteX144" fmla="*/ 177800 w 8051800"/>
                <a:gd name="connsiteY144" fmla="*/ 2165498 h 2330613"/>
                <a:gd name="connsiteX145" fmla="*/ 196850 w 8051800"/>
                <a:gd name="connsiteY145" fmla="*/ 2248048 h 2330613"/>
                <a:gd name="connsiteX146" fmla="*/ 209550 w 8051800"/>
                <a:gd name="connsiteY146" fmla="*/ 2267098 h 2330613"/>
                <a:gd name="connsiteX147" fmla="*/ 215900 w 8051800"/>
                <a:gd name="connsiteY147" fmla="*/ 2286148 h 2330613"/>
                <a:gd name="connsiteX148" fmla="*/ 234950 w 8051800"/>
                <a:gd name="connsiteY148" fmla="*/ 2298848 h 2330613"/>
                <a:gd name="connsiteX149" fmla="*/ 254000 w 8051800"/>
                <a:gd name="connsiteY14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6210300 w 8051800"/>
                <a:gd name="connsiteY12" fmla="*/ 1530498 h 2330613"/>
                <a:gd name="connsiteX13" fmla="*/ 6292850 w 8051800"/>
                <a:gd name="connsiteY13" fmla="*/ 1505098 h 2330613"/>
                <a:gd name="connsiteX14" fmla="*/ 6318250 w 8051800"/>
                <a:gd name="connsiteY14" fmla="*/ 1492398 h 2330613"/>
                <a:gd name="connsiteX15" fmla="*/ 6369050 w 8051800"/>
                <a:gd name="connsiteY15" fmla="*/ 1473348 h 2330613"/>
                <a:gd name="connsiteX16" fmla="*/ 6413500 w 8051800"/>
                <a:gd name="connsiteY16" fmla="*/ 1447948 h 2330613"/>
                <a:gd name="connsiteX17" fmla="*/ 6464300 w 8051800"/>
                <a:gd name="connsiteY17" fmla="*/ 1422548 h 2330613"/>
                <a:gd name="connsiteX18" fmla="*/ 6483350 w 8051800"/>
                <a:gd name="connsiteY18" fmla="*/ 1409848 h 2330613"/>
                <a:gd name="connsiteX19" fmla="*/ 6521450 w 8051800"/>
                <a:gd name="connsiteY19" fmla="*/ 1397148 h 2330613"/>
                <a:gd name="connsiteX20" fmla="*/ 6565900 w 8051800"/>
                <a:gd name="connsiteY20" fmla="*/ 1365398 h 2330613"/>
                <a:gd name="connsiteX21" fmla="*/ 6610350 w 8051800"/>
                <a:gd name="connsiteY21" fmla="*/ 1346348 h 2330613"/>
                <a:gd name="connsiteX22" fmla="*/ 6635750 w 8051800"/>
                <a:gd name="connsiteY22" fmla="*/ 1327298 h 2330613"/>
                <a:gd name="connsiteX23" fmla="*/ 6654800 w 8051800"/>
                <a:gd name="connsiteY23" fmla="*/ 1320948 h 2330613"/>
                <a:gd name="connsiteX24" fmla="*/ 6699250 w 8051800"/>
                <a:gd name="connsiteY24" fmla="*/ 1295548 h 2330613"/>
                <a:gd name="connsiteX25" fmla="*/ 6743700 w 8051800"/>
                <a:gd name="connsiteY25" fmla="*/ 1263798 h 2330613"/>
                <a:gd name="connsiteX26" fmla="*/ 6807200 w 8051800"/>
                <a:gd name="connsiteY26" fmla="*/ 1232048 h 2330613"/>
                <a:gd name="connsiteX27" fmla="*/ 6838950 w 8051800"/>
                <a:gd name="connsiteY27" fmla="*/ 1219348 h 2330613"/>
                <a:gd name="connsiteX28" fmla="*/ 6864350 w 8051800"/>
                <a:gd name="connsiteY28" fmla="*/ 1200298 h 2330613"/>
                <a:gd name="connsiteX29" fmla="*/ 6902450 w 8051800"/>
                <a:gd name="connsiteY29" fmla="*/ 1187598 h 2330613"/>
                <a:gd name="connsiteX30" fmla="*/ 6934200 w 8051800"/>
                <a:gd name="connsiteY30" fmla="*/ 1168548 h 2330613"/>
                <a:gd name="connsiteX31" fmla="*/ 6959600 w 8051800"/>
                <a:gd name="connsiteY31" fmla="*/ 1149498 h 2330613"/>
                <a:gd name="connsiteX32" fmla="*/ 6991350 w 8051800"/>
                <a:gd name="connsiteY32" fmla="*/ 1136798 h 2330613"/>
                <a:gd name="connsiteX33" fmla="*/ 7016750 w 8051800"/>
                <a:gd name="connsiteY33" fmla="*/ 1124098 h 2330613"/>
                <a:gd name="connsiteX34" fmla="*/ 7048500 w 8051800"/>
                <a:gd name="connsiteY34" fmla="*/ 1111398 h 2330613"/>
                <a:gd name="connsiteX35" fmla="*/ 7099300 w 8051800"/>
                <a:gd name="connsiteY35" fmla="*/ 1085998 h 2330613"/>
                <a:gd name="connsiteX36" fmla="*/ 7137400 w 8051800"/>
                <a:gd name="connsiteY36" fmla="*/ 1066948 h 2330613"/>
                <a:gd name="connsiteX37" fmla="*/ 7169150 w 8051800"/>
                <a:gd name="connsiteY37" fmla="*/ 1041548 h 2330613"/>
                <a:gd name="connsiteX38" fmla="*/ 7188200 w 8051800"/>
                <a:gd name="connsiteY38" fmla="*/ 1035198 h 2330613"/>
                <a:gd name="connsiteX39" fmla="*/ 7213600 w 8051800"/>
                <a:gd name="connsiteY39" fmla="*/ 1016148 h 2330613"/>
                <a:gd name="connsiteX40" fmla="*/ 7239000 w 8051800"/>
                <a:gd name="connsiteY40" fmla="*/ 1003448 h 2330613"/>
                <a:gd name="connsiteX41" fmla="*/ 7264400 w 8051800"/>
                <a:gd name="connsiteY41" fmla="*/ 984398 h 2330613"/>
                <a:gd name="connsiteX42" fmla="*/ 7289800 w 8051800"/>
                <a:gd name="connsiteY42" fmla="*/ 971698 h 2330613"/>
                <a:gd name="connsiteX43" fmla="*/ 7353300 w 8051800"/>
                <a:gd name="connsiteY43" fmla="*/ 933598 h 2330613"/>
                <a:gd name="connsiteX44" fmla="*/ 7378700 w 8051800"/>
                <a:gd name="connsiteY44" fmla="*/ 920898 h 2330613"/>
                <a:gd name="connsiteX45" fmla="*/ 7423150 w 8051800"/>
                <a:gd name="connsiteY45" fmla="*/ 889148 h 2330613"/>
                <a:gd name="connsiteX46" fmla="*/ 7454900 w 8051800"/>
                <a:gd name="connsiteY46" fmla="*/ 870098 h 2330613"/>
                <a:gd name="connsiteX47" fmla="*/ 7493000 w 8051800"/>
                <a:gd name="connsiteY47" fmla="*/ 844698 h 2330613"/>
                <a:gd name="connsiteX48" fmla="*/ 7512050 w 8051800"/>
                <a:gd name="connsiteY48" fmla="*/ 831998 h 2330613"/>
                <a:gd name="connsiteX49" fmla="*/ 7537450 w 8051800"/>
                <a:gd name="connsiteY49" fmla="*/ 819298 h 2330613"/>
                <a:gd name="connsiteX50" fmla="*/ 7569200 w 8051800"/>
                <a:gd name="connsiteY50" fmla="*/ 793898 h 2330613"/>
                <a:gd name="connsiteX51" fmla="*/ 7588250 w 8051800"/>
                <a:gd name="connsiteY51" fmla="*/ 781198 h 2330613"/>
                <a:gd name="connsiteX52" fmla="*/ 7613650 w 8051800"/>
                <a:gd name="connsiteY52" fmla="*/ 762148 h 2330613"/>
                <a:gd name="connsiteX53" fmla="*/ 7639050 w 8051800"/>
                <a:gd name="connsiteY53" fmla="*/ 749448 h 2330613"/>
                <a:gd name="connsiteX54" fmla="*/ 7715250 w 8051800"/>
                <a:gd name="connsiteY54" fmla="*/ 679598 h 2330613"/>
                <a:gd name="connsiteX55" fmla="*/ 7747000 w 8051800"/>
                <a:gd name="connsiteY55" fmla="*/ 647848 h 2330613"/>
                <a:gd name="connsiteX56" fmla="*/ 7791450 w 8051800"/>
                <a:gd name="connsiteY56" fmla="*/ 609748 h 2330613"/>
                <a:gd name="connsiteX57" fmla="*/ 7804150 w 8051800"/>
                <a:gd name="connsiteY57" fmla="*/ 590698 h 2330613"/>
                <a:gd name="connsiteX58" fmla="*/ 7823200 w 8051800"/>
                <a:gd name="connsiteY58" fmla="*/ 577998 h 2330613"/>
                <a:gd name="connsiteX59" fmla="*/ 7842250 w 8051800"/>
                <a:gd name="connsiteY59" fmla="*/ 558948 h 2330613"/>
                <a:gd name="connsiteX60" fmla="*/ 7899400 w 8051800"/>
                <a:gd name="connsiteY60" fmla="*/ 508148 h 2330613"/>
                <a:gd name="connsiteX61" fmla="*/ 7912100 w 8051800"/>
                <a:gd name="connsiteY61" fmla="*/ 489098 h 2330613"/>
                <a:gd name="connsiteX62" fmla="*/ 7950200 w 8051800"/>
                <a:gd name="connsiteY62" fmla="*/ 463698 h 2330613"/>
                <a:gd name="connsiteX63" fmla="*/ 7975600 w 8051800"/>
                <a:gd name="connsiteY63" fmla="*/ 425598 h 2330613"/>
                <a:gd name="connsiteX64" fmla="*/ 7988300 w 8051800"/>
                <a:gd name="connsiteY64" fmla="*/ 406548 h 2330613"/>
                <a:gd name="connsiteX65" fmla="*/ 8007350 w 8051800"/>
                <a:gd name="connsiteY65" fmla="*/ 387498 h 2330613"/>
                <a:gd name="connsiteX66" fmla="*/ 8026400 w 8051800"/>
                <a:gd name="connsiteY66" fmla="*/ 349398 h 2330613"/>
                <a:gd name="connsiteX67" fmla="*/ 8045450 w 8051800"/>
                <a:gd name="connsiteY67" fmla="*/ 285898 h 2330613"/>
                <a:gd name="connsiteX68" fmla="*/ 8051800 w 8051800"/>
                <a:gd name="connsiteY68" fmla="*/ 247798 h 2330613"/>
                <a:gd name="connsiteX69" fmla="*/ 8045450 w 8051800"/>
                <a:gd name="connsiteY69" fmla="*/ 190648 h 2330613"/>
                <a:gd name="connsiteX70" fmla="*/ 8039100 w 8051800"/>
                <a:gd name="connsiteY70" fmla="*/ 171598 h 2330613"/>
                <a:gd name="connsiteX71" fmla="*/ 7994650 w 8051800"/>
                <a:gd name="connsiteY71" fmla="*/ 146198 h 2330613"/>
                <a:gd name="connsiteX72" fmla="*/ 7962900 w 8051800"/>
                <a:gd name="connsiteY72" fmla="*/ 133498 h 2330613"/>
                <a:gd name="connsiteX73" fmla="*/ 7943850 w 8051800"/>
                <a:gd name="connsiteY73" fmla="*/ 127148 h 2330613"/>
                <a:gd name="connsiteX74" fmla="*/ 7740650 w 8051800"/>
                <a:gd name="connsiteY74" fmla="*/ 108098 h 2330613"/>
                <a:gd name="connsiteX75" fmla="*/ 7315200 w 8051800"/>
                <a:gd name="connsiteY75" fmla="*/ 95398 h 2330613"/>
                <a:gd name="connsiteX76" fmla="*/ 7251700 w 8051800"/>
                <a:gd name="connsiteY76" fmla="*/ 89048 h 2330613"/>
                <a:gd name="connsiteX77" fmla="*/ 7105650 w 8051800"/>
                <a:gd name="connsiteY77" fmla="*/ 76348 h 2330613"/>
                <a:gd name="connsiteX78" fmla="*/ 6946900 w 8051800"/>
                <a:gd name="connsiteY78" fmla="*/ 82698 h 2330613"/>
                <a:gd name="connsiteX79" fmla="*/ 6597650 w 8051800"/>
                <a:gd name="connsiteY79" fmla="*/ 69998 h 2330613"/>
                <a:gd name="connsiteX80" fmla="*/ 6413500 w 8051800"/>
                <a:gd name="connsiteY80" fmla="*/ 57298 h 2330613"/>
                <a:gd name="connsiteX81" fmla="*/ 6083300 w 8051800"/>
                <a:gd name="connsiteY81" fmla="*/ 76348 h 2330613"/>
                <a:gd name="connsiteX82" fmla="*/ 5886450 w 8051800"/>
                <a:gd name="connsiteY82" fmla="*/ 69998 h 2330613"/>
                <a:gd name="connsiteX83" fmla="*/ 5810250 w 8051800"/>
                <a:gd name="connsiteY83" fmla="*/ 63648 h 2330613"/>
                <a:gd name="connsiteX84" fmla="*/ 5784850 w 8051800"/>
                <a:gd name="connsiteY84" fmla="*/ 57298 h 2330613"/>
                <a:gd name="connsiteX85" fmla="*/ 5740400 w 8051800"/>
                <a:gd name="connsiteY85" fmla="*/ 50948 h 2330613"/>
                <a:gd name="connsiteX86" fmla="*/ 5645150 w 8051800"/>
                <a:gd name="connsiteY86" fmla="*/ 44598 h 2330613"/>
                <a:gd name="connsiteX87" fmla="*/ 5568950 w 8051800"/>
                <a:gd name="connsiteY87" fmla="*/ 38248 h 2330613"/>
                <a:gd name="connsiteX88" fmla="*/ 5473700 w 8051800"/>
                <a:gd name="connsiteY88" fmla="*/ 31898 h 2330613"/>
                <a:gd name="connsiteX89" fmla="*/ 5422900 w 8051800"/>
                <a:gd name="connsiteY89" fmla="*/ 25548 h 2330613"/>
                <a:gd name="connsiteX90" fmla="*/ 5321300 w 8051800"/>
                <a:gd name="connsiteY90" fmla="*/ 19198 h 2330613"/>
                <a:gd name="connsiteX91" fmla="*/ 4800600 w 8051800"/>
                <a:gd name="connsiteY91" fmla="*/ 19198 h 2330613"/>
                <a:gd name="connsiteX92" fmla="*/ 4622800 w 8051800"/>
                <a:gd name="connsiteY92" fmla="*/ 25548 h 2330613"/>
                <a:gd name="connsiteX93" fmla="*/ 4375150 w 8051800"/>
                <a:gd name="connsiteY93" fmla="*/ 44598 h 2330613"/>
                <a:gd name="connsiteX94" fmla="*/ 4286250 w 8051800"/>
                <a:gd name="connsiteY94" fmla="*/ 50948 h 2330613"/>
                <a:gd name="connsiteX95" fmla="*/ 4254500 w 8051800"/>
                <a:gd name="connsiteY95" fmla="*/ 57298 h 2330613"/>
                <a:gd name="connsiteX96" fmla="*/ 4089400 w 8051800"/>
                <a:gd name="connsiteY96" fmla="*/ 69998 h 2330613"/>
                <a:gd name="connsiteX97" fmla="*/ 4064000 w 8051800"/>
                <a:gd name="connsiteY97" fmla="*/ 76348 h 2330613"/>
                <a:gd name="connsiteX98" fmla="*/ 3771900 w 8051800"/>
                <a:gd name="connsiteY98" fmla="*/ 101748 h 2330613"/>
                <a:gd name="connsiteX99" fmla="*/ 3644900 w 8051800"/>
                <a:gd name="connsiteY99" fmla="*/ 114448 h 2330613"/>
                <a:gd name="connsiteX100" fmla="*/ 2571750 w 8051800"/>
                <a:gd name="connsiteY100" fmla="*/ 114448 h 2330613"/>
                <a:gd name="connsiteX101" fmla="*/ 2463800 w 8051800"/>
                <a:gd name="connsiteY101" fmla="*/ 120798 h 2330613"/>
                <a:gd name="connsiteX102" fmla="*/ 2216150 w 8051800"/>
                <a:gd name="connsiteY102" fmla="*/ 133498 h 2330613"/>
                <a:gd name="connsiteX103" fmla="*/ 2095500 w 8051800"/>
                <a:gd name="connsiteY103" fmla="*/ 146198 h 2330613"/>
                <a:gd name="connsiteX104" fmla="*/ 1809750 w 8051800"/>
                <a:gd name="connsiteY104" fmla="*/ 165248 h 2330613"/>
                <a:gd name="connsiteX105" fmla="*/ 1676400 w 8051800"/>
                <a:gd name="connsiteY105" fmla="*/ 177948 h 2330613"/>
                <a:gd name="connsiteX106" fmla="*/ 1543050 w 8051800"/>
                <a:gd name="connsiteY106" fmla="*/ 184298 h 2330613"/>
                <a:gd name="connsiteX107" fmla="*/ 1244600 w 8051800"/>
                <a:gd name="connsiteY107" fmla="*/ 177948 h 2330613"/>
                <a:gd name="connsiteX108" fmla="*/ 1162050 w 8051800"/>
                <a:gd name="connsiteY108" fmla="*/ 171598 h 2330613"/>
                <a:gd name="connsiteX109" fmla="*/ 1016000 w 8051800"/>
                <a:gd name="connsiteY109" fmla="*/ 165248 h 2330613"/>
                <a:gd name="connsiteX110" fmla="*/ 590550 w 8051800"/>
                <a:gd name="connsiteY110" fmla="*/ 171598 h 2330613"/>
                <a:gd name="connsiteX111" fmla="*/ 482600 w 8051800"/>
                <a:gd name="connsiteY111" fmla="*/ 177948 h 2330613"/>
                <a:gd name="connsiteX112" fmla="*/ 387350 w 8051800"/>
                <a:gd name="connsiteY112" fmla="*/ 196998 h 2330613"/>
                <a:gd name="connsiteX113" fmla="*/ 349250 w 8051800"/>
                <a:gd name="connsiteY113" fmla="*/ 203348 h 2330613"/>
                <a:gd name="connsiteX114" fmla="*/ 304800 w 8051800"/>
                <a:gd name="connsiteY114" fmla="*/ 222398 h 2330613"/>
                <a:gd name="connsiteX115" fmla="*/ 260350 w 8051800"/>
                <a:gd name="connsiteY115" fmla="*/ 235098 h 2330613"/>
                <a:gd name="connsiteX116" fmla="*/ 241300 w 8051800"/>
                <a:gd name="connsiteY116" fmla="*/ 247798 h 2330613"/>
                <a:gd name="connsiteX117" fmla="*/ 215900 w 8051800"/>
                <a:gd name="connsiteY117" fmla="*/ 260498 h 2330613"/>
                <a:gd name="connsiteX118" fmla="*/ 158750 w 8051800"/>
                <a:gd name="connsiteY118" fmla="*/ 292248 h 2330613"/>
                <a:gd name="connsiteX119" fmla="*/ 127000 w 8051800"/>
                <a:gd name="connsiteY119" fmla="*/ 330348 h 2330613"/>
                <a:gd name="connsiteX120" fmla="*/ 95250 w 8051800"/>
                <a:gd name="connsiteY120" fmla="*/ 374798 h 2330613"/>
                <a:gd name="connsiteX121" fmla="*/ 76200 w 8051800"/>
                <a:gd name="connsiteY121" fmla="*/ 419248 h 2330613"/>
                <a:gd name="connsiteX122" fmla="*/ 69850 w 8051800"/>
                <a:gd name="connsiteY122" fmla="*/ 457348 h 2330613"/>
                <a:gd name="connsiteX123" fmla="*/ 57150 w 8051800"/>
                <a:gd name="connsiteY123" fmla="*/ 482748 h 2330613"/>
                <a:gd name="connsiteX124" fmla="*/ 38100 w 8051800"/>
                <a:gd name="connsiteY124" fmla="*/ 628798 h 2330613"/>
                <a:gd name="connsiteX125" fmla="*/ 31750 w 8051800"/>
                <a:gd name="connsiteY125" fmla="*/ 660548 h 2330613"/>
                <a:gd name="connsiteX126" fmla="*/ 25400 w 8051800"/>
                <a:gd name="connsiteY126" fmla="*/ 704998 h 2330613"/>
                <a:gd name="connsiteX127" fmla="*/ 19050 w 8051800"/>
                <a:gd name="connsiteY127" fmla="*/ 730398 h 2330613"/>
                <a:gd name="connsiteX128" fmla="*/ 0 w 8051800"/>
                <a:gd name="connsiteY128" fmla="*/ 812948 h 2330613"/>
                <a:gd name="connsiteX129" fmla="*/ 6350 w 8051800"/>
                <a:gd name="connsiteY129" fmla="*/ 1257448 h 2330613"/>
                <a:gd name="connsiteX130" fmla="*/ 12700 w 8051800"/>
                <a:gd name="connsiteY130" fmla="*/ 1282848 h 2330613"/>
                <a:gd name="connsiteX131" fmla="*/ 19050 w 8051800"/>
                <a:gd name="connsiteY131" fmla="*/ 1638448 h 2330613"/>
                <a:gd name="connsiteX132" fmla="*/ 25400 w 8051800"/>
                <a:gd name="connsiteY132" fmla="*/ 1676548 h 2330613"/>
                <a:gd name="connsiteX133" fmla="*/ 38100 w 8051800"/>
                <a:gd name="connsiteY133" fmla="*/ 1727348 h 2330613"/>
                <a:gd name="connsiteX134" fmla="*/ 44450 w 8051800"/>
                <a:gd name="connsiteY134" fmla="*/ 1803548 h 2330613"/>
                <a:gd name="connsiteX135" fmla="*/ 50800 w 8051800"/>
                <a:gd name="connsiteY135" fmla="*/ 1822598 h 2330613"/>
                <a:gd name="connsiteX136" fmla="*/ 63500 w 8051800"/>
                <a:gd name="connsiteY136" fmla="*/ 1873398 h 2330613"/>
                <a:gd name="connsiteX137" fmla="*/ 76200 w 8051800"/>
                <a:gd name="connsiteY137" fmla="*/ 1930548 h 2330613"/>
                <a:gd name="connsiteX138" fmla="*/ 88900 w 8051800"/>
                <a:gd name="connsiteY138" fmla="*/ 1955948 h 2330613"/>
                <a:gd name="connsiteX139" fmla="*/ 120650 w 8051800"/>
                <a:gd name="connsiteY139" fmla="*/ 2057548 h 2330613"/>
                <a:gd name="connsiteX140" fmla="*/ 139700 w 8051800"/>
                <a:gd name="connsiteY140" fmla="*/ 2089298 h 2330613"/>
                <a:gd name="connsiteX141" fmla="*/ 146050 w 8051800"/>
                <a:gd name="connsiteY141" fmla="*/ 2108348 h 2330613"/>
                <a:gd name="connsiteX142" fmla="*/ 158750 w 8051800"/>
                <a:gd name="connsiteY142" fmla="*/ 2127398 h 2330613"/>
                <a:gd name="connsiteX143" fmla="*/ 177800 w 8051800"/>
                <a:gd name="connsiteY143" fmla="*/ 2165498 h 2330613"/>
                <a:gd name="connsiteX144" fmla="*/ 196850 w 8051800"/>
                <a:gd name="connsiteY144" fmla="*/ 2248048 h 2330613"/>
                <a:gd name="connsiteX145" fmla="*/ 209550 w 8051800"/>
                <a:gd name="connsiteY145" fmla="*/ 2267098 h 2330613"/>
                <a:gd name="connsiteX146" fmla="*/ 215900 w 8051800"/>
                <a:gd name="connsiteY146" fmla="*/ 2286148 h 2330613"/>
                <a:gd name="connsiteX147" fmla="*/ 234950 w 8051800"/>
                <a:gd name="connsiteY147" fmla="*/ 2298848 h 2330613"/>
                <a:gd name="connsiteX148" fmla="*/ 254000 w 8051800"/>
                <a:gd name="connsiteY14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25331 w 8051800"/>
                <a:gd name="connsiteY11" fmla="*/ 1716236 h 2330613"/>
                <a:gd name="connsiteX12" fmla="*/ 6260306 w 8051800"/>
                <a:gd name="connsiteY12" fmla="*/ 1573361 h 2330613"/>
                <a:gd name="connsiteX13" fmla="*/ 6292850 w 8051800"/>
                <a:gd name="connsiteY13" fmla="*/ 1505098 h 2330613"/>
                <a:gd name="connsiteX14" fmla="*/ 6318250 w 8051800"/>
                <a:gd name="connsiteY14" fmla="*/ 1492398 h 2330613"/>
                <a:gd name="connsiteX15" fmla="*/ 6369050 w 8051800"/>
                <a:gd name="connsiteY15" fmla="*/ 1473348 h 2330613"/>
                <a:gd name="connsiteX16" fmla="*/ 6413500 w 8051800"/>
                <a:gd name="connsiteY16" fmla="*/ 1447948 h 2330613"/>
                <a:gd name="connsiteX17" fmla="*/ 6464300 w 8051800"/>
                <a:gd name="connsiteY17" fmla="*/ 1422548 h 2330613"/>
                <a:gd name="connsiteX18" fmla="*/ 6483350 w 8051800"/>
                <a:gd name="connsiteY18" fmla="*/ 1409848 h 2330613"/>
                <a:gd name="connsiteX19" fmla="*/ 6521450 w 8051800"/>
                <a:gd name="connsiteY19" fmla="*/ 1397148 h 2330613"/>
                <a:gd name="connsiteX20" fmla="*/ 6565900 w 8051800"/>
                <a:gd name="connsiteY20" fmla="*/ 1365398 h 2330613"/>
                <a:gd name="connsiteX21" fmla="*/ 6610350 w 8051800"/>
                <a:gd name="connsiteY21" fmla="*/ 1346348 h 2330613"/>
                <a:gd name="connsiteX22" fmla="*/ 6635750 w 8051800"/>
                <a:gd name="connsiteY22" fmla="*/ 1327298 h 2330613"/>
                <a:gd name="connsiteX23" fmla="*/ 6654800 w 8051800"/>
                <a:gd name="connsiteY23" fmla="*/ 1320948 h 2330613"/>
                <a:gd name="connsiteX24" fmla="*/ 6699250 w 8051800"/>
                <a:gd name="connsiteY24" fmla="*/ 1295548 h 2330613"/>
                <a:gd name="connsiteX25" fmla="*/ 6743700 w 8051800"/>
                <a:gd name="connsiteY25" fmla="*/ 1263798 h 2330613"/>
                <a:gd name="connsiteX26" fmla="*/ 6807200 w 8051800"/>
                <a:gd name="connsiteY26" fmla="*/ 1232048 h 2330613"/>
                <a:gd name="connsiteX27" fmla="*/ 6838950 w 8051800"/>
                <a:gd name="connsiteY27" fmla="*/ 1219348 h 2330613"/>
                <a:gd name="connsiteX28" fmla="*/ 6864350 w 8051800"/>
                <a:gd name="connsiteY28" fmla="*/ 1200298 h 2330613"/>
                <a:gd name="connsiteX29" fmla="*/ 6902450 w 8051800"/>
                <a:gd name="connsiteY29" fmla="*/ 1187598 h 2330613"/>
                <a:gd name="connsiteX30" fmla="*/ 6934200 w 8051800"/>
                <a:gd name="connsiteY30" fmla="*/ 1168548 h 2330613"/>
                <a:gd name="connsiteX31" fmla="*/ 6959600 w 8051800"/>
                <a:gd name="connsiteY31" fmla="*/ 1149498 h 2330613"/>
                <a:gd name="connsiteX32" fmla="*/ 6991350 w 8051800"/>
                <a:gd name="connsiteY32" fmla="*/ 1136798 h 2330613"/>
                <a:gd name="connsiteX33" fmla="*/ 7016750 w 8051800"/>
                <a:gd name="connsiteY33" fmla="*/ 1124098 h 2330613"/>
                <a:gd name="connsiteX34" fmla="*/ 7048500 w 8051800"/>
                <a:gd name="connsiteY34" fmla="*/ 1111398 h 2330613"/>
                <a:gd name="connsiteX35" fmla="*/ 7099300 w 8051800"/>
                <a:gd name="connsiteY35" fmla="*/ 1085998 h 2330613"/>
                <a:gd name="connsiteX36" fmla="*/ 7137400 w 8051800"/>
                <a:gd name="connsiteY36" fmla="*/ 1066948 h 2330613"/>
                <a:gd name="connsiteX37" fmla="*/ 7169150 w 8051800"/>
                <a:gd name="connsiteY37" fmla="*/ 1041548 h 2330613"/>
                <a:gd name="connsiteX38" fmla="*/ 7188200 w 8051800"/>
                <a:gd name="connsiteY38" fmla="*/ 1035198 h 2330613"/>
                <a:gd name="connsiteX39" fmla="*/ 7213600 w 8051800"/>
                <a:gd name="connsiteY39" fmla="*/ 1016148 h 2330613"/>
                <a:gd name="connsiteX40" fmla="*/ 7239000 w 8051800"/>
                <a:gd name="connsiteY40" fmla="*/ 1003448 h 2330613"/>
                <a:gd name="connsiteX41" fmla="*/ 7264400 w 8051800"/>
                <a:gd name="connsiteY41" fmla="*/ 984398 h 2330613"/>
                <a:gd name="connsiteX42" fmla="*/ 7289800 w 8051800"/>
                <a:gd name="connsiteY42" fmla="*/ 971698 h 2330613"/>
                <a:gd name="connsiteX43" fmla="*/ 7353300 w 8051800"/>
                <a:gd name="connsiteY43" fmla="*/ 933598 h 2330613"/>
                <a:gd name="connsiteX44" fmla="*/ 7378700 w 8051800"/>
                <a:gd name="connsiteY44" fmla="*/ 920898 h 2330613"/>
                <a:gd name="connsiteX45" fmla="*/ 7423150 w 8051800"/>
                <a:gd name="connsiteY45" fmla="*/ 889148 h 2330613"/>
                <a:gd name="connsiteX46" fmla="*/ 7454900 w 8051800"/>
                <a:gd name="connsiteY46" fmla="*/ 870098 h 2330613"/>
                <a:gd name="connsiteX47" fmla="*/ 7493000 w 8051800"/>
                <a:gd name="connsiteY47" fmla="*/ 844698 h 2330613"/>
                <a:gd name="connsiteX48" fmla="*/ 7512050 w 8051800"/>
                <a:gd name="connsiteY48" fmla="*/ 831998 h 2330613"/>
                <a:gd name="connsiteX49" fmla="*/ 7537450 w 8051800"/>
                <a:gd name="connsiteY49" fmla="*/ 819298 h 2330613"/>
                <a:gd name="connsiteX50" fmla="*/ 7569200 w 8051800"/>
                <a:gd name="connsiteY50" fmla="*/ 793898 h 2330613"/>
                <a:gd name="connsiteX51" fmla="*/ 7588250 w 8051800"/>
                <a:gd name="connsiteY51" fmla="*/ 781198 h 2330613"/>
                <a:gd name="connsiteX52" fmla="*/ 7613650 w 8051800"/>
                <a:gd name="connsiteY52" fmla="*/ 762148 h 2330613"/>
                <a:gd name="connsiteX53" fmla="*/ 7639050 w 8051800"/>
                <a:gd name="connsiteY53" fmla="*/ 749448 h 2330613"/>
                <a:gd name="connsiteX54" fmla="*/ 7715250 w 8051800"/>
                <a:gd name="connsiteY54" fmla="*/ 679598 h 2330613"/>
                <a:gd name="connsiteX55" fmla="*/ 7747000 w 8051800"/>
                <a:gd name="connsiteY55" fmla="*/ 647848 h 2330613"/>
                <a:gd name="connsiteX56" fmla="*/ 7791450 w 8051800"/>
                <a:gd name="connsiteY56" fmla="*/ 609748 h 2330613"/>
                <a:gd name="connsiteX57" fmla="*/ 7804150 w 8051800"/>
                <a:gd name="connsiteY57" fmla="*/ 590698 h 2330613"/>
                <a:gd name="connsiteX58" fmla="*/ 7823200 w 8051800"/>
                <a:gd name="connsiteY58" fmla="*/ 577998 h 2330613"/>
                <a:gd name="connsiteX59" fmla="*/ 7842250 w 8051800"/>
                <a:gd name="connsiteY59" fmla="*/ 558948 h 2330613"/>
                <a:gd name="connsiteX60" fmla="*/ 7899400 w 8051800"/>
                <a:gd name="connsiteY60" fmla="*/ 508148 h 2330613"/>
                <a:gd name="connsiteX61" fmla="*/ 7912100 w 8051800"/>
                <a:gd name="connsiteY61" fmla="*/ 489098 h 2330613"/>
                <a:gd name="connsiteX62" fmla="*/ 7950200 w 8051800"/>
                <a:gd name="connsiteY62" fmla="*/ 463698 h 2330613"/>
                <a:gd name="connsiteX63" fmla="*/ 7975600 w 8051800"/>
                <a:gd name="connsiteY63" fmla="*/ 425598 h 2330613"/>
                <a:gd name="connsiteX64" fmla="*/ 7988300 w 8051800"/>
                <a:gd name="connsiteY64" fmla="*/ 406548 h 2330613"/>
                <a:gd name="connsiteX65" fmla="*/ 8007350 w 8051800"/>
                <a:gd name="connsiteY65" fmla="*/ 387498 h 2330613"/>
                <a:gd name="connsiteX66" fmla="*/ 8026400 w 8051800"/>
                <a:gd name="connsiteY66" fmla="*/ 349398 h 2330613"/>
                <a:gd name="connsiteX67" fmla="*/ 8045450 w 8051800"/>
                <a:gd name="connsiteY67" fmla="*/ 285898 h 2330613"/>
                <a:gd name="connsiteX68" fmla="*/ 8051800 w 8051800"/>
                <a:gd name="connsiteY68" fmla="*/ 247798 h 2330613"/>
                <a:gd name="connsiteX69" fmla="*/ 8045450 w 8051800"/>
                <a:gd name="connsiteY69" fmla="*/ 190648 h 2330613"/>
                <a:gd name="connsiteX70" fmla="*/ 8039100 w 8051800"/>
                <a:gd name="connsiteY70" fmla="*/ 171598 h 2330613"/>
                <a:gd name="connsiteX71" fmla="*/ 7994650 w 8051800"/>
                <a:gd name="connsiteY71" fmla="*/ 146198 h 2330613"/>
                <a:gd name="connsiteX72" fmla="*/ 7962900 w 8051800"/>
                <a:gd name="connsiteY72" fmla="*/ 133498 h 2330613"/>
                <a:gd name="connsiteX73" fmla="*/ 7943850 w 8051800"/>
                <a:gd name="connsiteY73" fmla="*/ 127148 h 2330613"/>
                <a:gd name="connsiteX74" fmla="*/ 7740650 w 8051800"/>
                <a:gd name="connsiteY74" fmla="*/ 108098 h 2330613"/>
                <a:gd name="connsiteX75" fmla="*/ 7315200 w 8051800"/>
                <a:gd name="connsiteY75" fmla="*/ 95398 h 2330613"/>
                <a:gd name="connsiteX76" fmla="*/ 7251700 w 8051800"/>
                <a:gd name="connsiteY76" fmla="*/ 89048 h 2330613"/>
                <a:gd name="connsiteX77" fmla="*/ 7105650 w 8051800"/>
                <a:gd name="connsiteY77" fmla="*/ 76348 h 2330613"/>
                <a:gd name="connsiteX78" fmla="*/ 6946900 w 8051800"/>
                <a:gd name="connsiteY78" fmla="*/ 82698 h 2330613"/>
                <a:gd name="connsiteX79" fmla="*/ 6597650 w 8051800"/>
                <a:gd name="connsiteY79" fmla="*/ 69998 h 2330613"/>
                <a:gd name="connsiteX80" fmla="*/ 6413500 w 8051800"/>
                <a:gd name="connsiteY80" fmla="*/ 57298 h 2330613"/>
                <a:gd name="connsiteX81" fmla="*/ 6083300 w 8051800"/>
                <a:gd name="connsiteY81" fmla="*/ 76348 h 2330613"/>
                <a:gd name="connsiteX82" fmla="*/ 5886450 w 8051800"/>
                <a:gd name="connsiteY82" fmla="*/ 69998 h 2330613"/>
                <a:gd name="connsiteX83" fmla="*/ 5810250 w 8051800"/>
                <a:gd name="connsiteY83" fmla="*/ 63648 h 2330613"/>
                <a:gd name="connsiteX84" fmla="*/ 5784850 w 8051800"/>
                <a:gd name="connsiteY84" fmla="*/ 57298 h 2330613"/>
                <a:gd name="connsiteX85" fmla="*/ 5740400 w 8051800"/>
                <a:gd name="connsiteY85" fmla="*/ 50948 h 2330613"/>
                <a:gd name="connsiteX86" fmla="*/ 5645150 w 8051800"/>
                <a:gd name="connsiteY86" fmla="*/ 44598 h 2330613"/>
                <a:gd name="connsiteX87" fmla="*/ 5568950 w 8051800"/>
                <a:gd name="connsiteY87" fmla="*/ 38248 h 2330613"/>
                <a:gd name="connsiteX88" fmla="*/ 5473700 w 8051800"/>
                <a:gd name="connsiteY88" fmla="*/ 31898 h 2330613"/>
                <a:gd name="connsiteX89" fmla="*/ 5422900 w 8051800"/>
                <a:gd name="connsiteY89" fmla="*/ 25548 h 2330613"/>
                <a:gd name="connsiteX90" fmla="*/ 5321300 w 8051800"/>
                <a:gd name="connsiteY90" fmla="*/ 19198 h 2330613"/>
                <a:gd name="connsiteX91" fmla="*/ 4800600 w 8051800"/>
                <a:gd name="connsiteY91" fmla="*/ 19198 h 2330613"/>
                <a:gd name="connsiteX92" fmla="*/ 4622800 w 8051800"/>
                <a:gd name="connsiteY92" fmla="*/ 25548 h 2330613"/>
                <a:gd name="connsiteX93" fmla="*/ 4375150 w 8051800"/>
                <a:gd name="connsiteY93" fmla="*/ 44598 h 2330613"/>
                <a:gd name="connsiteX94" fmla="*/ 4286250 w 8051800"/>
                <a:gd name="connsiteY94" fmla="*/ 50948 h 2330613"/>
                <a:gd name="connsiteX95" fmla="*/ 4254500 w 8051800"/>
                <a:gd name="connsiteY95" fmla="*/ 57298 h 2330613"/>
                <a:gd name="connsiteX96" fmla="*/ 4089400 w 8051800"/>
                <a:gd name="connsiteY96" fmla="*/ 69998 h 2330613"/>
                <a:gd name="connsiteX97" fmla="*/ 4064000 w 8051800"/>
                <a:gd name="connsiteY97" fmla="*/ 76348 h 2330613"/>
                <a:gd name="connsiteX98" fmla="*/ 3771900 w 8051800"/>
                <a:gd name="connsiteY98" fmla="*/ 101748 h 2330613"/>
                <a:gd name="connsiteX99" fmla="*/ 3644900 w 8051800"/>
                <a:gd name="connsiteY99" fmla="*/ 114448 h 2330613"/>
                <a:gd name="connsiteX100" fmla="*/ 2571750 w 8051800"/>
                <a:gd name="connsiteY100" fmla="*/ 114448 h 2330613"/>
                <a:gd name="connsiteX101" fmla="*/ 2463800 w 8051800"/>
                <a:gd name="connsiteY101" fmla="*/ 120798 h 2330613"/>
                <a:gd name="connsiteX102" fmla="*/ 2216150 w 8051800"/>
                <a:gd name="connsiteY102" fmla="*/ 133498 h 2330613"/>
                <a:gd name="connsiteX103" fmla="*/ 2095500 w 8051800"/>
                <a:gd name="connsiteY103" fmla="*/ 146198 h 2330613"/>
                <a:gd name="connsiteX104" fmla="*/ 1809750 w 8051800"/>
                <a:gd name="connsiteY104" fmla="*/ 165248 h 2330613"/>
                <a:gd name="connsiteX105" fmla="*/ 1676400 w 8051800"/>
                <a:gd name="connsiteY105" fmla="*/ 177948 h 2330613"/>
                <a:gd name="connsiteX106" fmla="*/ 1543050 w 8051800"/>
                <a:gd name="connsiteY106" fmla="*/ 184298 h 2330613"/>
                <a:gd name="connsiteX107" fmla="*/ 1244600 w 8051800"/>
                <a:gd name="connsiteY107" fmla="*/ 177948 h 2330613"/>
                <a:gd name="connsiteX108" fmla="*/ 1162050 w 8051800"/>
                <a:gd name="connsiteY108" fmla="*/ 171598 h 2330613"/>
                <a:gd name="connsiteX109" fmla="*/ 1016000 w 8051800"/>
                <a:gd name="connsiteY109" fmla="*/ 165248 h 2330613"/>
                <a:gd name="connsiteX110" fmla="*/ 590550 w 8051800"/>
                <a:gd name="connsiteY110" fmla="*/ 171598 h 2330613"/>
                <a:gd name="connsiteX111" fmla="*/ 482600 w 8051800"/>
                <a:gd name="connsiteY111" fmla="*/ 177948 h 2330613"/>
                <a:gd name="connsiteX112" fmla="*/ 387350 w 8051800"/>
                <a:gd name="connsiteY112" fmla="*/ 196998 h 2330613"/>
                <a:gd name="connsiteX113" fmla="*/ 349250 w 8051800"/>
                <a:gd name="connsiteY113" fmla="*/ 203348 h 2330613"/>
                <a:gd name="connsiteX114" fmla="*/ 304800 w 8051800"/>
                <a:gd name="connsiteY114" fmla="*/ 222398 h 2330613"/>
                <a:gd name="connsiteX115" fmla="*/ 260350 w 8051800"/>
                <a:gd name="connsiteY115" fmla="*/ 235098 h 2330613"/>
                <a:gd name="connsiteX116" fmla="*/ 241300 w 8051800"/>
                <a:gd name="connsiteY116" fmla="*/ 247798 h 2330613"/>
                <a:gd name="connsiteX117" fmla="*/ 215900 w 8051800"/>
                <a:gd name="connsiteY117" fmla="*/ 260498 h 2330613"/>
                <a:gd name="connsiteX118" fmla="*/ 158750 w 8051800"/>
                <a:gd name="connsiteY118" fmla="*/ 292248 h 2330613"/>
                <a:gd name="connsiteX119" fmla="*/ 127000 w 8051800"/>
                <a:gd name="connsiteY119" fmla="*/ 330348 h 2330613"/>
                <a:gd name="connsiteX120" fmla="*/ 95250 w 8051800"/>
                <a:gd name="connsiteY120" fmla="*/ 374798 h 2330613"/>
                <a:gd name="connsiteX121" fmla="*/ 76200 w 8051800"/>
                <a:gd name="connsiteY121" fmla="*/ 419248 h 2330613"/>
                <a:gd name="connsiteX122" fmla="*/ 69850 w 8051800"/>
                <a:gd name="connsiteY122" fmla="*/ 457348 h 2330613"/>
                <a:gd name="connsiteX123" fmla="*/ 57150 w 8051800"/>
                <a:gd name="connsiteY123" fmla="*/ 482748 h 2330613"/>
                <a:gd name="connsiteX124" fmla="*/ 38100 w 8051800"/>
                <a:gd name="connsiteY124" fmla="*/ 628798 h 2330613"/>
                <a:gd name="connsiteX125" fmla="*/ 31750 w 8051800"/>
                <a:gd name="connsiteY125" fmla="*/ 660548 h 2330613"/>
                <a:gd name="connsiteX126" fmla="*/ 25400 w 8051800"/>
                <a:gd name="connsiteY126" fmla="*/ 704998 h 2330613"/>
                <a:gd name="connsiteX127" fmla="*/ 19050 w 8051800"/>
                <a:gd name="connsiteY127" fmla="*/ 730398 h 2330613"/>
                <a:gd name="connsiteX128" fmla="*/ 0 w 8051800"/>
                <a:gd name="connsiteY128" fmla="*/ 812948 h 2330613"/>
                <a:gd name="connsiteX129" fmla="*/ 6350 w 8051800"/>
                <a:gd name="connsiteY129" fmla="*/ 1257448 h 2330613"/>
                <a:gd name="connsiteX130" fmla="*/ 12700 w 8051800"/>
                <a:gd name="connsiteY130" fmla="*/ 1282848 h 2330613"/>
                <a:gd name="connsiteX131" fmla="*/ 19050 w 8051800"/>
                <a:gd name="connsiteY131" fmla="*/ 1638448 h 2330613"/>
                <a:gd name="connsiteX132" fmla="*/ 25400 w 8051800"/>
                <a:gd name="connsiteY132" fmla="*/ 1676548 h 2330613"/>
                <a:gd name="connsiteX133" fmla="*/ 38100 w 8051800"/>
                <a:gd name="connsiteY133" fmla="*/ 1727348 h 2330613"/>
                <a:gd name="connsiteX134" fmla="*/ 44450 w 8051800"/>
                <a:gd name="connsiteY134" fmla="*/ 1803548 h 2330613"/>
                <a:gd name="connsiteX135" fmla="*/ 50800 w 8051800"/>
                <a:gd name="connsiteY135" fmla="*/ 1822598 h 2330613"/>
                <a:gd name="connsiteX136" fmla="*/ 63500 w 8051800"/>
                <a:gd name="connsiteY136" fmla="*/ 1873398 h 2330613"/>
                <a:gd name="connsiteX137" fmla="*/ 76200 w 8051800"/>
                <a:gd name="connsiteY137" fmla="*/ 1930548 h 2330613"/>
                <a:gd name="connsiteX138" fmla="*/ 88900 w 8051800"/>
                <a:gd name="connsiteY138" fmla="*/ 1955948 h 2330613"/>
                <a:gd name="connsiteX139" fmla="*/ 120650 w 8051800"/>
                <a:gd name="connsiteY139" fmla="*/ 2057548 h 2330613"/>
                <a:gd name="connsiteX140" fmla="*/ 139700 w 8051800"/>
                <a:gd name="connsiteY140" fmla="*/ 2089298 h 2330613"/>
                <a:gd name="connsiteX141" fmla="*/ 146050 w 8051800"/>
                <a:gd name="connsiteY141" fmla="*/ 2108348 h 2330613"/>
                <a:gd name="connsiteX142" fmla="*/ 158750 w 8051800"/>
                <a:gd name="connsiteY142" fmla="*/ 2127398 h 2330613"/>
                <a:gd name="connsiteX143" fmla="*/ 177800 w 8051800"/>
                <a:gd name="connsiteY143" fmla="*/ 2165498 h 2330613"/>
                <a:gd name="connsiteX144" fmla="*/ 196850 w 8051800"/>
                <a:gd name="connsiteY144" fmla="*/ 2248048 h 2330613"/>
                <a:gd name="connsiteX145" fmla="*/ 209550 w 8051800"/>
                <a:gd name="connsiteY145" fmla="*/ 2267098 h 2330613"/>
                <a:gd name="connsiteX146" fmla="*/ 215900 w 8051800"/>
                <a:gd name="connsiteY146" fmla="*/ 2286148 h 2330613"/>
                <a:gd name="connsiteX147" fmla="*/ 234950 w 8051800"/>
                <a:gd name="connsiteY147" fmla="*/ 2298848 h 2330613"/>
                <a:gd name="connsiteX148" fmla="*/ 254000 w 8051800"/>
                <a:gd name="connsiteY14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292850 w 8051800"/>
                <a:gd name="connsiteY13" fmla="*/ 1505098 h 2330613"/>
                <a:gd name="connsiteX14" fmla="*/ 6318250 w 8051800"/>
                <a:gd name="connsiteY14" fmla="*/ 1492398 h 2330613"/>
                <a:gd name="connsiteX15" fmla="*/ 6369050 w 8051800"/>
                <a:gd name="connsiteY15" fmla="*/ 1473348 h 2330613"/>
                <a:gd name="connsiteX16" fmla="*/ 6413500 w 8051800"/>
                <a:gd name="connsiteY16" fmla="*/ 1447948 h 2330613"/>
                <a:gd name="connsiteX17" fmla="*/ 6464300 w 8051800"/>
                <a:gd name="connsiteY17" fmla="*/ 1422548 h 2330613"/>
                <a:gd name="connsiteX18" fmla="*/ 6483350 w 8051800"/>
                <a:gd name="connsiteY18" fmla="*/ 1409848 h 2330613"/>
                <a:gd name="connsiteX19" fmla="*/ 6521450 w 8051800"/>
                <a:gd name="connsiteY19" fmla="*/ 1397148 h 2330613"/>
                <a:gd name="connsiteX20" fmla="*/ 6565900 w 8051800"/>
                <a:gd name="connsiteY20" fmla="*/ 1365398 h 2330613"/>
                <a:gd name="connsiteX21" fmla="*/ 6610350 w 8051800"/>
                <a:gd name="connsiteY21" fmla="*/ 1346348 h 2330613"/>
                <a:gd name="connsiteX22" fmla="*/ 6635750 w 8051800"/>
                <a:gd name="connsiteY22" fmla="*/ 1327298 h 2330613"/>
                <a:gd name="connsiteX23" fmla="*/ 6654800 w 8051800"/>
                <a:gd name="connsiteY23" fmla="*/ 1320948 h 2330613"/>
                <a:gd name="connsiteX24" fmla="*/ 6699250 w 8051800"/>
                <a:gd name="connsiteY24" fmla="*/ 1295548 h 2330613"/>
                <a:gd name="connsiteX25" fmla="*/ 6743700 w 8051800"/>
                <a:gd name="connsiteY25" fmla="*/ 1263798 h 2330613"/>
                <a:gd name="connsiteX26" fmla="*/ 6807200 w 8051800"/>
                <a:gd name="connsiteY26" fmla="*/ 1232048 h 2330613"/>
                <a:gd name="connsiteX27" fmla="*/ 6838950 w 8051800"/>
                <a:gd name="connsiteY27" fmla="*/ 1219348 h 2330613"/>
                <a:gd name="connsiteX28" fmla="*/ 6864350 w 8051800"/>
                <a:gd name="connsiteY28" fmla="*/ 1200298 h 2330613"/>
                <a:gd name="connsiteX29" fmla="*/ 6902450 w 8051800"/>
                <a:gd name="connsiteY29" fmla="*/ 1187598 h 2330613"/>
                <a:gd name="connsiteX30" fmla="*/ 6934200 w 8051800"/>
                <a:gd name="connsiteY30" fmla="*/ 1168548 h 2330613"/>
                <a:gd name="connsiteX31" fmla="*/ 6959600 w 8051800"/>
                <a:gd name="connsiteY31" fmla="*/ 1149498 h 2330613"/>
                <a:gd name="connsiteX32" fmla="*/ 6991350 w 8051800"/>
                <a:gd name="connsiteY32" fmla="*/ 1136798 h 2330613"/>
                <a:gd name="connsiteX33" fmla="*/ 7016750 w 8051800"/>
                <a:gd name="connsiteY33" fmla="*/ 1124098 h 2330613"/>
                <a:gd name="connsiteX34" fmla="*/ 7048500 w 8051800"/>
                <a:gd name="connsiteY34" fmla="*/ 1111398 h 2330613"/>
                <a:gd name="connsiteX35" fmla="*/ 7099300 w 8051800"/>
                <a:gd name="connsiteY35" fmla="*/ 1085998 h 2330613"/>
                <a:gd name="connsiteX36" fmla="*/ 7137400 w 8051800"/>
                <a:gd name="connsiteY36" fmla="*/ 1066948 h 2330613"/>
                <a:gd name="connsiteX37" fmla="*/ 7169150 w 8051800"/>
                <a:gd name="connsiteY37" fmla="*/ 1041548 h 2330613"/>
                <a:gd name="connsiteX38" fmla="*/ 7188200 w 8051800"/>
                <a:gd name="connsiteY38" fmla="*/ 1035198 h 2330613"/>
                <a:gd name="connsiteX39" fmla="*/ 7213600 w 8051800"/>
                <a:gd name="connsiteY39" fmla="*/ 1016148 h 2330613"/>
                <a:gd name="connsiteX40" fmla="*/ 7239000 w 8051800"/>
                <a:gd name="connsiteY40" fmla="*/ 1003448 h 2330613"/>
                <a:gd name="connsiteX41" fmla="*/ 7264400 w 8051800"/>
                <a:gd name="connsiteY41" fmla="*/ 984398 h 2330613"/>
                <a:gd name="connsiteX42" fmla="*/ 7289800 w 8051800"/>
                <a:gd name="connsiteY42" fmla="*/ 971698 h 2330613"/>
                <a:gd name="connsiteX43" fmla="*/ 7353300 w 8051800"/>
                <a:gd name="connsiteY43" fmla="*/ 933598 h 2330613"/>
                <a:gd name="connsiteX44" fmla="*/ 7378700 w 8051800"/>
                <a:gd name="connsiteY44" fmla="*/ 920898 h 2330613"/>
                <a:gd name="connsiteX45" fmla="*/ 7423150 w 8051800"/>
                <a:gd name="connsiteY45" fmla="*/ 889148 h 2330613"/>
                <a:gd name="connsiteX46" fmla="*/ 7454900 w 8051800"/>
                <a:gd name="connsiteY46" fmla="*/ 870098 h 2330613"/>
                <a:gd name="connsiteX47" fmla="*/ 7493000 w 8051800"/>
                <a:gd name="connsiteY47" fmla="*/ 844698 h 2330613"/>
                <a:gd name="connsiteX48" fmla="*/ 7512050 w 8051800"/>
                <a:gd name="connsiteY48" fmla="*/ 831998 h 2330613"/>
                <a:gd name="connsiteX49" fmla="*/ 7537450 w 8051800"/>
                <a:gd name="connsiteY49" fmla="*/ 819298 h 2330613"/>
                <a:gd name="connsiteX50" fmla="*/ 7569200 w 8051800"/>
                <a:gd name="connsiteY50" fmla="*/ 793898 h 2330613"/>
                <a:gd name="connsiteX51" fmla="*/ 7588250 w 8051800"/>
                <a:gd name="connsiteY51" fmla="*/ 781198 h 2330613"/>
                <a:gd name="connsiteX52" fmla="*/ 7613650 w 8051800"/>
                <a:gd name="connsiteY52" fmla="*/ 762148 h 2330613"/>
                <a:gd name="connsiteX53" fmla="*/ 7639050 w 8051800"/>
                <a:gd name="connsiteY53" fmla="*/ 749448 h 2330613"/>
                <a:gd name="connsiteX54" fmla="*/ 7715250 w 8051800"/>
                <a:gd name="connsiteY54" fmla="*/ 679598 h 2330613"/>
                <a:gd name="connsiteX55" fmla="*/ 7747000 w 8051800"/>
                <a:gd name="connsiteY55" fmla="*/ 647848 h 2330613"/>
                <a:gd name="connsiteX56" fmla="*/ 7791450 w 8051800"/>
                <a:gd name="connsiteY56" fmla="*/ 609748 h 2330613"/>
                <a:gd name="connsiteX57" fmla="*/ 7804150 w 8051800"/>
                <a:gd name="connsiteY57" fmla="*/ 590698 h 2330613"/>
                <a:gd name="connsiteX58" fmla="*/ 7823200 w 8051800"/>
                <a:gd name="connsiteY58" fmla="*/ 577998 h 2330613"/>
                <a:gd name="connsiteX59" fmla="*/ 7842250 w 8051800"/>
                <a:gd name="connsiteY59" fmla="*/ 558948 h 2330613"/>
                <a:gd name="connsiteX60" fmla="*/ 7899400 w 8051800"/>
                <a:gd name="connsiteY60" fmla="*/ 508148 h 2330613"/>
                <a:gd name="connsiteX61" fmla="*/ 7912100 w 8051800"/>
                <a:gd name="connsiteY61" fmla="*/ 489098 h 2330613"/>
                <a:gd name="connsiteX62" fmla="*/ 7950200 w 8051800"/>
                <a:gd name="connsiteY62" fmla="*/ 463698 h 2330613"/>
                <a:gd name="connsiteX63" fmla="*/ 7975600 w 8051800"/>
                <a:gd name="connsiteY63" fmla="*/ 425598 h 2330613"/>
                <a:gd name="connsiteX64" fmla="*/ 7988300 w 8051800"/>
                <a:gd name="connsiteY64" fmla="*/ 406548 h 2330613"/>
                <a:gd name="connsiteX65" fmla="*/ 8007350 w 8051800"/>
                <a:gd name="connsiteY65" fmla="*/ 387498 h 2330613"/>
                <a:gd name="connsiteX66" fmla="*/ 8026400 w 8051800"/>
                <a:gd name="connsiteY66" fmla="*/ 349398 h 2330613"/>
                <a:gd name="connsiteX67" fmla="*/ 8045450 w 8051800"/>
                <a:gd name="connsiteY67" fmla="*/ 285898 h 2330613"/>
                <a:gd name="connsiteX68" fmla="*/ 8051800 w 8051800"/>
                <a:gd name="connsiteY68" fmla="*/ 247798 h 2330613"/>
                <a:gd name="connsiteX69" fmla="*/ 8045450 w 8051800"/>
                <a:gd name="connsiteY69" fmla="*/ 190648 h 2330613"/>
                <a:gd name="connsiteX70" fmla="*/ 8039100 w 8051800"/>
                <a:gd name="connsiteY70" fmla="*/ 171598 h 2330613"/>
                <a:gd name="connsiteX71" fmla="*/ 7994650 w 8051800"/>
                <a:gd name="connsiteY71" fmla="*/ 146198 h 2330613"/>
                <a:gd name="connsiteX72" fmla="*/ 7962900 w 8051800"/>
                <a:gd name="connsiteY72" fmla="*/ 133498 h 2330613"/>
                <a:gd name="connsiteX73" fmla="*/ 7943850 w 8051800"/>
                <a:gd name="connsiteY73" fmla="*/ 127148 h 2330613"/>
                <a:gd name="connsiteX74" fmla="*/ 7740650 w 8051800"/>
                <a:gd name="connsiteY74" fmla="*/ 108098 h 2330613"/>
                <a:gd name="connsiteX75" fmla="*/ 7315200 w 8051800"/>
                <a:gd name="connsiteY75" fmla="*/ 95398 h 2330613"/>
                <a:gd name="connsiteX76" fmla="*/ 7251700 w 8051800"/>
                <a:gd name="connsiteY76" fmla="*/ 89048 h 2330613"/>
                <a:gd name="connsiteX77" fmla="*/ 7105650 w 8051800"/>
                <a:gd name="connsiteY77" fmla="*/ 76348 h 2330613"/>
                <a:gd name="connsiteX78" fmla="*/ 6946900 w 8051800"/>
                <a:gd name="connsiteY78" fmla="*/ 82698 h 2330613"/>
                <a:gd name="connsiteX79" fmla="*/ 6597650 w 8051800"/>
                <a:gd name="connsiteY79" fmla="*/ 69998 h 2330613"/>
                <a:gd name="connsiteX80" fmla="*/ 6413500 w 8051800"/>
                <a:gd name="connsiteY80" fmla="*/ 57298 h 2330613"/>
                <a:gd name="connsiteX81" fmla="*/ 6083300 w 8051800"/>
                <a:gd name="connsiteY81" fmla="*/ 76348 h 2330613"/>
                <a:gd name="connsiteX82" fmla="*/ 5886450 w 8051800"/>
                <a:gd name="connsiteY82" fmla="*/ 69998 h 2330613"/>
                <a:gd name="connsiteX83" fmla="*/ 5810250 w 8051800"/>
                <a:gd name="connsiteY83" fmla="*/ 63648 h 2330613"/>
                <a:gd name="connsiteX84" fmla="*/ 5784850 w 8051800"/>
                <a:gd name="connsiteY84" fmla="*/ 57298 h 2330613"/>
                <a:gd name="connsiteX85" fmla="*/ 5740400 w 8051800"/>
                <a:gd name="connsiteY85" fmla="*/ 50948 h 2330613"/>
                <a:gd name="connsiteX86" fmla="*/ 5645150 w 8051800"/>
                <a:gd name="connsiteY86" fmla="*/ 44598 h 2330613"/>
                <a:gd name="connsiteX87" fmla="*/ 5568950 w 8051800"/>
                <a:gd name="connsiteY87" fmla="*/ 38248 h 2330613"/>
                <a:gd name="connsiteX88" fmla="*/ 5473700 w 8051800"/>
                <a:gd name="connsiteY88" fmla="*/ 31898 h 2330613"/>
                <a:gd name="connsiteX89" fmla="*/ 5422900 w 8051800"/>
                <a:gd name="connsiteY89" fmla="*/ 25548 h 2330613"/>
                <a:gd name="connsiteX90" fmla="*/ 5321300 w 8051800"/>
                <a:gd name="connsiteY90" fmla="*/ 19198 h 2330613"/>
                <a:gd name="connsiteX91" fmla="*/ 4800600 w 8051800"/>
                <a:gd name="connsiteY91" fmla="*/ 19198 h 2330613"/>
                <a:gd name="connsiteX92" fmla="*/ 4622800 w 8051800"/>
                <a:gd name="connsiteY92" fmla="*/ 25548 h 2330613"/>
                <a:gd name="connsiteX93" fmla="*/ 4375150 w 8051800"/>
                <a:gd name="connsiteY93" fmla="*/ 44598 h 2330613"/>
                <a:gd name="connsiteX94" fmla="*/ 4286250 w 8051800"/>
                <a:gd name="connsiteY94" fmla="*/ 50948 h 2330613"/>
                <a:gd name="connsiteX95" fmla="*/ 4254500 w 8051800"/>
                <a:gd name="connsiteY95" fmla="*/ 57298 h 2330613"/>
                <a:gd name="connsiteX96" fmla="*/ 4089400 w 8051800"/>
                <a:gd name="connsiteY96" fmla="*/ 69998 h 2330613"/>
                <a:gd name="connsiteX97" fmla="*/ 4064000 w 8051800"/>
                <a:gd name="connsiteY97" fmla="*/ 76348 h 2330613"/>
                <a:gd name="connsiteX98" fmla="*/ 3771900 w 8051800"/>
                <a:gd name="connsiteY98" fmla="*/ 101748 h 2330613"/>
                <a:gd name="connsiteX99" fmla="*/ 3644900 w 8051800"/>
                <a:gd name="connsiteY99" fmla="*/ 114448 h 2330613"/>
                <a:gd name="connsiteX100" fmla="*/ 2571750 w 8051800"/>
                <a:gd name="connsiteY100" fmla="*/ 114448 h 2330613"/>
                <a:gd name="connsiteX101" fmla="*/ 2463800 w 8051800"/>
                <a:gd name="connsiteY101" fmla="*/ 120798 h 2330613"/>
                <a:gd name="connsiteX102" fmla="*/ 2216150 w 8051800"/>
                <a:gd name="connsiteY102" fmla="*/ 133498 h 2330613"/>
                <a:gd name="connsiteX103" fmla="*/ 2095500 w 8051800"/>
                <a:gd name="connsiteY103" fmla="*/ 146198 h 2330613"/>
                <a:gd name="connsiteX104" fmla="*/ 1809750 w 8051800"/>
                <a:gd name="connsiteY104" fmla="*/ 165248 h 2330613"/>
                <a:gd name="connsiteX105" fmla="*/ 1676400 w 8051800"/>
                <a:gd name="connsiteY105" fmla="*/ 177948 h 2330613"/>
                <a:gd name="connsiteX106" fmla="*/ 1543050 w 8051800"/>
                <a:gd name="connsiteY106" fmla="*/ 184298 h 2330613"/>
                <a:gd name="connsiteX107" fmla="*/ 1244600 w 8051800"/>
                <a:gd name="connsiteY107" fmla="*/ 177948 h 2330613"/>
                <a:gd name="connsiteX108" fmla="*/ 1162050 w 8051800"/>
                <a:gd name="connsiteY108" fmla="*/ 171598 h 2330613"/>
                <a:gd name="connsiteX109" fmla="*/ 1016000 w 8051800"/>
                <a:gd name="connsiteY109" fmla="*/ 165248 h 2330613"/>
                <a:gd name="connsiteX110" fmla="*/ 590550 w 8051800"/>
                <a:gd name="connsiteY110" fmla="*/ 171598 h 2330613"/>
                <a:gd name="connsiteX111" fmla="*/ 482600 w 8051800"/>
                <a:gd name="connsiteY111" fmla="*/ 177948 h 2330613"/>
                <a:gd name="connsiteX112" fmla="*/ 387350 w 8051800"/>
                <a:gd name="connsiteY112" fmla="*/ 196998 h 2330613"/>
                <a:gd name="connsiteX113" fmla="*/ 349250 w 8051800"/>
                <a:gd name="connsiteY113" fmla="*/ 203348 h 2330613"/>
                <a:gd name="connsiteX114" fmla="*/ 304800 w 8051800"/>
                <a:gd name="connsiteY114" fmla="*/ 222398 h 2330613"/>
                <a:gd name="connsiteX115" fmla="*/ 260350 w 8051800"/>
                <a:gd name="connsiteY115" fmla="*/ 235098 h 2330613"/>
                <a:gd name="connsiteX116" fmla="*/ 241300 w 8051800"/>
                <a:gd name="connsiteY116" fmla="*/ 247798 h 2330613"/>
                <a:gd name="connsiteX117" fmla="*/ 215900 w 8051800"/>
                <a:gd name="connsiteY117" fmla="*/ 260498 h 2330613"/>
                <a:gd name="connsiteX118" fmla="*/ 158750 w 8051800"/>
                <a:gd name="connsiteY118" fmla="*/ 292248 h 2330613"/>
                <a:gd name="connsiteX119" fmla="*/ 127000 w 8051800"/>
                <a:gd name="connsiteY119" fmla="*/ 330348 h 2330613"/>
                <a:gd name="connsiteX120" fmla="*/ 95250 w 8051800"/>
                <a:gd name="connsiteY120" fmla="*/ 374798 h 2330613"/>
                <a:gd name="connsiteX121" fmla="*/ 76200 w 8051800"/>
                <a:gd name="connsiteY121" fmla="*/ 419248 h 2330613"/>
                <a:gd name="connsiteX122" fmla="*/ 69850 w 8051800"/>
                <a:gd name="connsiteY122" fmla="*/ 457348 h 2330613"/>
                <a:gd name="connsiteX123" fmla="*/ 57150 w 8051800"/>
                <a:gd name="connsiteY123" fmla="*/ 482748 h 2330613"/>
                <a:gd name="connsiteX124" fmla="*/ 38100 w 8051800"/>
                <a:gd name="connsiteY124" fmla="*/ 628798 h 2330613"/>
                <a:gd name="connsiteX125" fmla="*/ 31750 w 8051800"/>
                <a:gd name="connsiteY125" fmla="*/ 660548 h 2330613"/>
                <a:gd name="connsiteX126" fmla="*/ 25400 w 8051800"/>
                <a:gd name="connsiteY126" fmla="*/ 704998 h 2330613"/>
                <a:gd name="connsiteX127" fmla="*/ 19050 w 8051800"/>
                <a:gd name="connsiteY127" fmla="*/ 730398 h 2330613"/>
                <a:gd name="connsiteX128" fmla="*/ 0 w 8051800"/>
                <a:gd name="connsiteY128" fmla="*/ 812948 h 2330613"/>
                <a:gd name="connsiteX129" fmla="*/ 6350 w 8051800"/>
                <a:gd name="connsiteY129" fmla="*/ 1257448 h 2330613"/>
                <a:gd name="connsiteX130" fmla="*/ 12700 w 8051800"/>
                <a:gd name="connsiteY130" fmla="*/ 1282848 h 2330613"/>
                <a:gd name="connsiteX131" fmla="*/ 19050 w 8051800"/>
                <a:gd name="connsiteY131" fmla="*/ 1638448 h 2330613"/>
                <a:gd name="connsiteX132" fmla="*/ 25400 w 8051800"/>
                <a:gd name="connsiteY132" fmla="*/ 1676548 h 2330613"/>
                <a:gd name="connsiteX133" fmla="*/ 38100 w 8051800"/>
                <a:gd name="connsiteY133" fmla="*/ 1727348 h 2330613"/>
                <a:gd name="connsiteX134" fmla="*/ 44450 w 8051800"/>
                <a:gd name="connsiteY134" fmla="*/ 1803548 h 2330613"/>
                <a:gd name="connsiteX135" fmla="*/ 50800 w 8051800"/>
                <a:gd name="connsiteY135" fmla="*/ 1822598 h 2330613"/>
                <a:gd name="connsiteX136" fmla="*/ 63500 w 8051800"/>
                <a:gd name="connsiteY136" fmla="*/ 1873398 h 2330613"/>
                <a:gd name="connsiteX137" fmla="*/ 76200 w 8051800"/>
                <a:gd name="connsiteY137" fmla="*/ 1930548 h 2330613"/>
                <a:gd name="connsiteX138" fmla="*/ 88900 w 8051800"/>
                <a:gd name="connsiteY138" fmla="*/ 1955948 h 2330613"/>
                <a:gd name="connsiteX139" fmla="*/ 120650 w 8051800"/>
                <a:gd name="connsiteY139" fmla="*/ 2057548 h 2330613"/>
                <a:gd name="connsiteX140" fmla="*/ 139700 w 8051800"/>
                <a:gd name="connsiteY140" fmla="*/ 2089298 h 2330613"/>
                <a:gd name="connsiteX141" fmla="*/ 146050 w 8051800"/>
                <a:gd name="connsiteY141" fmla="*/ 2108348 h 2330613"/>
                <a:gd name="connsiteX142" fmla="*/ 158750 w 8051800"/>
                <a:gd name="connsiteY142" fmla="*/ 2127398 h 2330613"/>
                <a:gd name="connsiteX143" fmla="*/ 177800 w 8051800"/>
                <a:gd name="connsiteY143" fmla="*/ 2165498 h 2330613"/>
                <a:gd name="connsiteX144" fmla="*/ 196850 w 8051800"/>
                <a:gd name="connsiteY144" fmla="*/ 2248048 h 2330613"/>
                <a:gd name="connsiteX145" fmla="*/ 209550 w 8051800"/>
                <a:gd name="connsiteY145" fmla="*/ 2267098 h 2330613"/>
                <a:gd name="connsiteX146" fmla="*/ 215900 w 8051800"/>
                <a:gd name="connsiteY146" fmla="*/ 2286148 h 2330613"/>
                <a:gd name="connsiteX147" fmla="*/ 234950 w 8051800"/>
                <a:gd name="connsiteY147" fmla="*/ 2298848 h 2330613"/>
                <a:gd name="connsiteX148" fmla="*/ 254000 w 8051800"/>
                <a:gd name="connsiteY14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292850 w 8051800"/>
                <a:gd name="connsiteY13" fmla="*/ 1505098 h 2330613"/>
                <a:gd name="connsiteX14" fmla="*/ 6318250 w 8051800"/>
                <a:gd name="connsiteY14" fmla="*/ 1492398 h 2330613"/>
                <a:gd name="connsiteX15" fmla="*/ 6369050 w 8051800"/>
                <a:gd name="connsiteY15" fmla="*/ 1473348 h 2330613"/>
                <a:gd name="connsiteX16" fmla="*/ 6413500 w 8051800"/>
                <a:gd name="connsiteY16" fmla="*/ 1447948 h 2330613"/>
                <a:gd name="connsiteX17" fmla="*/ 6464300 w 8051800"/>
                <a:gd name="connsiteY17" fmla="*/ 1422548 h 2330613"/>
                <a:gd name="connsiteX18" fmla="*/ 6483350 w 8051800"/>
                <a:gd name="connsiteY18" fmla="*/ 1409848 h 2330613"/>
                <a:gd name="connsiteX19" fmla="*/ 6521450 w 8051800"/>
                <a:gd name="connsiteY19" fmla="*/ 1397148 h 2330613"/>
                <a:gd name="connsiteX20" fmla="*/ 6565900 w 8051800"/>
                <a:gd name="connsiteY20" fmla="*/ 1365398 h 2330613"/>
                <a:gd name="connsiteX21" fmla="*/ 6610350 w 8051800"/>
                <a:gd name="connsiteY21" fmla="*/ 1346348 h 2330613"/>
                <a:gd name="connsiteX22" fmla="*/ 6635750 w 8051800"/>
                <a:gd name="connsiteY22" fmla="*/ 1327298 h 2330613"/>
                <a:gd name="connsiteX23" fmla="*/ 6654800 w 8051800"/>
                <a:gd name="connsiteY23" fmla="*/ 1320948 h 2330613"/>
                <a:gd name="connsiteX24" fmla="*/ 6699250 w 8051800"/>
                <a:gd name="connsiteY24" fmla="*/ 1295548 h 2330613"/>
                <a:gd name="connsiteX25" fmla="*/ 6743700 w 8051800"/>
                <a:gd name="connsiteY25" fmla="*/ 1263798 h 2330613"/>
                <a:gd name="connsiteX26" fmla="*/ 6807200 w 8051800"/>
                <a:gd name="connsiteY26" fmla="*/ 1232048 h 2330613"/>
                <a:gd name="connsiteX27" fmla="*/ 6838950 w 8051800"/>
                <a:gd name="connsiteY27" fmla="*/ 1219348 h 2330613"/>
                <a:gd name="connsiteX28" fmla="*/ 6864350 w 8051800"/>
                <a:gd name="connsiteY28" fmla="*/ 1200298 h 2330613"/>
                <a:gd name="connsiteX29" fmla="*/ 6902450 w 8051800"/>
                <a:gd name="connsiteY29" fmla="*/ 1187598 h 2330613"/>
                <a:gd name="connsiteX30" fmla="*/ 6934200 w 8051800"/>
                <a:gd name="connsiteY30" fmla="*/ 1168548 h 2330613"/>
                <a:gd name="connsiteX31" fmla="*/ 6959600 w 8051800"/>
                <a:gd name="connsiteY31" fmla="*/ 1149498 h 2330613"/>
                <a:gd name="connsiteX32" fmla="*/ 6991350 w 8051800"/>
                <a:gd name="connsiteY32" fmla="*/ 1136798 h 2330613"/>
                <a:gd name="connsiteX33" fmla="*/ 7016750 w 8051800"/>
                <a:gd name="connsiteY33" fmla="*/ 1124098 h 2330613"/>
                <a:gd name="connsiteX34" fmla="*/ 7048500 w 8051800"/>
                <a:gd name="connsiteY34" fmla="*/ 1111398 h 2330613"/>
                <a:gd name="connsiteX35" fmla="*/ 7099300 w 8051800"/>
                <a:gd name="connsiteY35" fmla="*/ 1085998 h 2330613"/>
                <a:gd name="connsiteX36" fmla="*/ 7137400 w 8051800"/>
                <a:gd name="connsiteY36" fmla="*/ 1066948 h 2330613"/>
                <a:gd name="connsiteX37" fmla="*/ 7169150 w 8051800"/>
                <a:gd name="connsiteY37" fmla="*/ 1041548 h 2330613"/>
                <a:gd name="connsiteX38" fmla="*/ 7188200 w 8051800"/>
                <a:gd name="connsiteY38" fmla="*/ 1035198 h 2330613"/>
                <a:gd name="connsiteX39" fmla="*/ 7213600 w 8051800"/>
                <a:gd name="connsiteY39" fmla="*/ 1016148 h 2330613"/>
                <a:gd name="connsiteX40" fmla="*/ 7239000 w 8051800"/>
                <a:gd name="connsiteY40" fmla="*/ 1003448 h 2330613"/>
                <a:gd name="connsiteX41" fmla="*/ 7264400 w 8051800"/>
                <a:gd name="connsiteY41" fmla="*/ 984398 h 2330613"/>
                <a:gd name="connsiteX42" fmla="*/ 7289800 w 8051800"/>
                <a:gd name="connsiteY42" fmla="*/ 971698 h 2330613"/>
                <a:gd name="connsiteX43" fmla="*/ 7353300 w 8051800"/>
                <a:gd name="connsiteY43" fmla="*/ 933598 h 2330613"/>
                <a:gd name="connsiteX44" fmla="*/ 7378700 w 8051800"/>
                <a:gd name="connsiteY44" fmla="*/ 920898 h 2330613"/>
                <a:gd name="connsiteX45" fmla="*/ 7423150 w 8051800"/>
                <a:gd name="connsiteY45" fmla="*/ 889148 h 2330613"/>
                <a:gd name="connsiteX46" fmla="*/ 7454900 w 8051800"/>
                <a:gd name="connsiteY46" fmla="*/ 870098 h 2330613"/>
                <a:gd name="connsiteX47" fmla="*/ 7493000 w 8051800"/>
                <a:gd name="connsiteY47" fmla="*/ 844698 h 2330613"/>
                <a:gd name="connsiteX48" fmla="*/ 7512050 w 8051800"/>
                <a:gd name="connsiteY48" fmla="*/ 831998 h 2330613"/>
                <a:gd name="connsiteX49" fmla="*/ 7537450 w 8051800"/>
                <a:gd name="connsiteY49" fmla="*/ 819298 h 2330613"/>
                <a:gd name="connsiteX50" fmla="*/ 7569200 w 8051800"/>
                <a:gd name="connsiteY50" fmla="*/ 793898 h 2330613"/>
                <a:gd name="connsiteX51" fmla="*/ 7588250 w 8051800"/>
                <a:gd name="connsiteY51" fmla="*/ 781198 h 2330613"/>
                <a:gd name="connsiteX52" fmla="*/ 7613650 w 8051800"/>
                <a:gd name="connsiteY52" fmla="*/ 762148 h 2330613"/>
                <a:gd name="connsiteX53" fmla="*/ 7639050 w 8051800"/>
                <a:gd name="connsiteY53" fmla="*/ 749448 h 2330613"/>
                <a:gd name="connsiteX54" fmla="*/ 7715250 w 8051800"/>
                <a:gd name="connsiteY54" fmla="*/ 679598 h 2330613"/>
                <a:gd name="connsiteX55" fmla="*/ 7747000 w 8051800"/>
                <a:gd name="connsiteY55" fmla="*/ 647848 h 2330613"/>
                <a:gd name="connsiteX56" fmla="*/ 7791450 w 8051800"/>
                <a:gd name="connsiteY56" fmla="*/ 609748 h 2330613"/>
                <a:gd name="connsiteX57" fmla="*/ 7804150 w 8051800"/>
                <a:gd name="connsiteY57" fmla="*/ 590698 h 2330613"/>
                <a:gd name="connsiteX58" fmla="*/ 7823200 w 8051800"/>
                <a:gd name="connsiteY58" fmla="*/ 577998 h 2330613"/>
                <a:gd name="connsiteX59" fmla="*/ 7842250 w 8051800"/>
                <a:gd name="connsiteY59" fmla="*/ 558948 h 2330613"/>
                <a:gd name="connsiteX60" fmla="*/ 7899400 w 8051800"/>
                <a:gd name="connsiteY60" fmla="*/ 508148 h 2330613"/>
                <a:gd name="connsiteX61" fmla="*/ 7912100 w 8051800"/>
                <a:gd name="connsiteY61" fmla="*/ 489098 h 2330613"/>
                <a:gd name="connsiteX62" fmla="*/ 7950200 w 8051800"/>
                <a:gd name="connsiteY62" fmla="*/ 463698 h 2330613"/>
                <a:gd name="connsiteX63" fmla="*/ 7975600 w 8051800"/>
                <a:gd name="connsiteY63" fmla="*/ 425598 h 2330613"/>
                <a:gd name="connsiteX64" fmla="*/ 7988300 w 8051800"/>
                <a:gd name="connsiteY64" fmla="*/ 406548 h 2330613"/>
                <a:gd name="connsiteX65" fmla="*/ 8007350 w 8051800"/>
                <a:gd name="connsiteY65" fmla="*/ 387498 h 2330613"/>
                <a:gd name="connsiteX66" fmla="*/ 8026400 w 8051800"/>
                <a:gd name="connsiteY66" fmla="*/ 349398 h 2330613"/>
                <a:gd name="connsiteX67" fmla="*/ 8045450 w 8051800"/>
                <a:gd name="connsiteY67" fmla="*/ 285898 h 2330613"/>
                <a:gd name="connsiteX68" fmla="*/ 8051800 w 8051800"/>
                <a:gd name="connsiteY68" fmla="*/ 247798 h 2330613"/>
                <a:gd name="connsiteX69" fmla="*/ 8045450 w 8051800"/>
                <a:gd name="connsiteY69" fmla="*/ 190648 h 2330613"/>
                <a:gd name="connsiteX70" fmla="*/ 8039100 w 8051800"/>
                <a:gd name="connsiteY70" fmla="*/ 171598 h 2330613"/>
                <a:gd name="connsiteX71" fmla="*/ 7994650 w 8051800"/>
                <a:gd name="connsiteY71" fmla="*/ 146198 h 2330613"/>
                <a:gd name="connsiteX72" fmla="*/ 7962900 w 8051800"/>
                <a:gd name="connsiteY72" fmla="*/ 133498 h 2330613"/>
                <a:gd name="connsiteX73" fmla="*/ 7943850 w 8051800"/>
                <a:gd name="connsiteY73" fmla="*/ 127148 h 2330613"/>
                <a:gd name="connsiteX74" fmla="*/ 7740650 w 8051800"/>
                <a:gd name="connsiteY74" fmla="*/ 108098 h 2330613"/>
                <a:gd name="connsiteX75" fmla="*/ 7315200 w 8051800"/>
                <a:gd name="connsiteY75" fmla="*/ 95398 h 2330613"/>
                <a:gd name="connsiteX76" fmla="*/ 7251700 w 8051800"/>
                <a:gd name="connsiteY76" fmla="*/ 89048 h 2330613"/>
                <a:gd name="connsiteX77" fmla="*/ 7105650 w 8051800"/>
                <a:gd name="connsiteY77" fmla="*/ 76348 h 2330613"/>
                <a:gd name="connsiteX78" fmla="*/ 6946900 w 8051800"/>
                <a:gd name="connsiteY78" fmla="*/ 82698 h 2330613"/>
                <a:gd name="connsiteX79" fmla="*/ 6597650 w 8051800"/>
                <a:gd name="connsiteY79" fmla="*/ 69998 h 2330613"/>
                <a:gd name="connsiteX80" fmla="*/ 6413500 w 8051800"/>
                <a:gd name="connsiteY80" fmla="*/ 57298 h 2330613"/>
                <a:gd name="connsiteX81" fmla="*/ 6083300 w 8051800"/>
                <a:gd name="connsiteY81" fmla="*/ 76348 h 2330613"/>
                <a:gd name="connsiteX82" fmla="*/ 5886450 w 8051800"/>
                <a:gd name="connsiteY82" fmla="*/ 69998 h 2330613"/>
                <a:gd name="connsiteX83" fmla="*/ 5810250 w 8051800"/>
                <a:gd name="connsiteY83" fmla="*/ 63648 h 2330613"/>
                <a:gd name="connsiteX84" fmla="*/ 5784850 w 8051800"/>
                <a:gd name="connsiteY84" fmla="*/ 57298 h 2330613"/>
                <a:gd name="connsiteX85" fmla="*/ 5740400 w 8051800"/>
                <a:gd name="connsiteY85" fmla="*/ 50948 h 2330613"/>
                <a:gd name="connsiteX86" fmla="*/ 5645150 w 8051800"/>
                <a:gd name="connsiteY86" fmla="*/ 44598 h 2330613"/>
                <a:gd name="connsiteX87" fmla="*/ 5568950 w 8051800"/>
                <a:gd name="connsiteY87" fmla="*/ 38248 h 2330613"/>
                <a:gd name="connsiteX88" fmla="*/ 5473700 w 8051800"/>
                <a:gd name="connsiteY88" fmla="*/ 31898 h 2330613"/>
                <a:gd name="connsiteX89" fmla="*/ 5422900 w 8051800"/>
                <a:gd name="connsiteY89" fmla="*/ 25548 h 2330613"/>
                <a:gd name="connsiteX90" fmla="*/ 5321300 w 8051800"/>
                <a:gd name="connsiteY90" fmla="*/ 19198 h 2330613"/>
                <a:gd name="connsiteX91" fmla="*/ 4800600 w 8051800"/>
                <a:gd name="connsiteY91" fmla="*/ 19198 h 2330613"/>
                <a:gd name="connsiteX92" fmla="*/ 4622800 w 8051800"/>
                <a:gd name="connsiteY92" fmla="*/ 25548 h 2330613"/>
                <a:gd name="connsiteX93" fmla="*/ 4375150 w 8051800"/>
                <a:gd name="connsiteY93" fmla="*/ 44598 h 2330613"/>
                <a:gd name="connsiteX94" fmla="*/ 4286250 w 8051800"/>
                <a:gd name="connsiteY94" fmla="*/ 50948 h 2330613"/>
                <a:gd name="connsiteX95" fmla="*/ 4254500 w 8051800"/>
                <a:gd name="connsiteY95" fmla="*/ 57298 h 2330613"/>
                <a:gd name="connsiteX96" fmla="*/ 4089400 w 8051800"/>
                <a:gd name="connsiteY96" fmla="*/ 69998 h 2330613"/>
                <a:gd name="connsiteX97" fmla="*/ 4064000 w 8051800"/>
                <a:gd name="connsiteY97" fmla="*/ 76348 h 2330613"/>
                <a:gd name="connsiteX98" fmla="*/ 3771900 w 8051800"/>
                <a:gd name="connsiteY98" fmla="*/ 101748 h 2330613"/>
                <a:gd name="connsiteX99" fmla="*/ 3644900 w 8051800"/>
                <a:gd name="connsiteY99" fmla="*/ 114448 h 2330613"/>
                <a:gd name="connsiteX100" fmla="*/ 2571750 w 8051800"/>
                <a:gd name="connsiteY100" fmla="*/ 114448 h 2330613"/>
                <a:gd name="connsiteX101" fmla="*/ 2463800 w 8051800"/>
                <a:gd name="connsiteY101" fmla="*/ 120798 h 2330613"/>
                <a:gd name="connsiteX102" fmla="*/ 2216150 w 8051800"/>
                <a:gd name="connsiteY102" fmla="*/ 133498 h 2330613"/>
                <a:gd name="connsiteX103" fmla="*/ 2095500 w 8051800"/>
                <a:gd name="connsiteY103" fmla="*/ 146198 h 2330613"/>
                <a:gd name="connsiteX104" fmla="*/ 1809750 w 8051800"/>
                <a:gd name="connsiteY104" fmla="*/ 165248 h 2330613"/>
                <a:gd name="connsiteX105" fmla="*/ 1676400 w 8051800"/>
                <a:gd name="connsiteY105" fmla="*/ 177948 h 2330613"/>
                <a:gd name="connsiteX106" fmla="*/ 1543050 w 8051800"/>
                <a:gd name="connsiteY106" fmla="*/ 184298 h 2330613"/>
                <a:gd name="connsiteX107" fmla="*/ 1244600 w 8051800"/>
                <a:gd name="connsiteY107" fmla="*/ 177948 h 2330613"/>
                <a:gd name="connsiteX108" fmla="*/ 1162050 w 8051800"/>
                <a:gd name="connsiteY108" fmla="*/ 171598 h 2330613"/>
                <a:gd name="connsiteX109" fmla="*/ 1016000 w 8051800"/>
                <a:gd name="connsiteY109" fmla="*/ 165248 h 2330613"/>
                <a:gd name="connsiteX110" fmla="*/ 590550 w 8051800"/>
                <a:gd name="connsiteY110" fmla="*/ 171598 h 2330613"/>
                <a:gd name="connsiteX111" fmla="*/ 482600 w 8051800"/>
                <a:gd name="connsiteY111" fmla="*/ 177948 h 2330613"/>
                <a:gd name="connsiteX112" fmla="*/ 387350 w 8051800"/>
                <a:gd name="connsiteY112" fmla="*/ 196998 h 2330613"/>
                <a:gd name="connsiteX113" fmla="*/ 349250 w 8051800"/>
                <a:gd name="connsiteY113" fmla="*/ 203348 h 2330613"/>
                <a:gd name="connsiteX114" fmla="*/ 304800 w 8051800"/>
                <a:gd name="connsiteY114" fmla="*/ 222398 h 2330613"/>
                <a:gd name="connsiteX115" fmla="*/ 260350 w 8051800"/>
                <a:gd name="connsiteY115" fmla="*/ 235098 h 2330613"/>
                <a:gd name="connsiteX116" fmla="*/ 241300 w 8051800"/>
                <a:gd name="connsiteY116" fmla="*/ 247798 h 2330613"/>
                <a:gd name="connsiteX117" fmla="*/ 215900 w 8051800"/>
                <a:gd name="connsiteY117" fmla="*/ 260498 h 2330613"/>
                <a:gd name="connsiteX118" fmla="*/ 158750 w 8051800"/>
                <a:gd name="connsiteY118" fmla="*/ 292248 h 2330613"/>
                <a:gd name="connsiteX119" fmla="*/ 127000 w 8051800"/>
                <a:gd name="connsiteY119" fmla="*/ 330348 h 2330613"/>
                <a:gd name="connsiteX120" fmla="*/ 95250 w 8051800"/>
                <a:gd name="connsiteY120" fmla="*/ 374798 h 2330613"/>
                <a:gd name="connsiteX121" fmla="*/ 76200 w 8051800"/>
                <a:gd name="connsiteY121" fmla="*/ 419248 h 2330613"/>
                <a:gd name="connsiteX122" fmla="*/ 69850 w 8051800"/>
                <a:gd name="connsiteY122" fmla="*/ 457348 h 2330613"/>
                <a:gd name="connsiteX123" fmla="*/ 57150 w 8051800"/>
                <a:gd name="connsiteY123" fmla="*/ 482748 h 2330613"/>
                <a:gd name="connsiteX124" fmla="*/ 38100 w 8051800"/>
                <a:gd name="connsiteY124" fmla="*/ 628798 h 2330613"/>
                <a:gd name="connsiteX125" fmla="*/ 31750 w 8051800"/>
                <a:gd name="connsiteY125" fmla="*/ 660548 h 2330613"/>
                <a:gd name="connsiteX126" fmla="*/ 25400 w 8051800"/>
                <a:gd name="connsiteY126" fmla="*/ 704998 h 2330613"/>
                <a:gd name="connsiteX127" fmla="*/ 19050 w 8051800"/>
                <a:gd name="connsiteY127" fmla="*/ 730398 h 2330613"/>
                <a:gd name="connsiteX128" fmla="*/ 0 w 8051800"/>
                <a:gd name="connsiteY128" fmla="*/ 812948 h 2330613"/>
                <a:gd name="connsiteX129" fmla="*/ 6350 w 8051800"/>
                <a:gd name="connsiteY129" fmla="*/ 1257448 h 2330613"/>
                <a:gd name="connsiteX130" fmla="*/ 12700 w 8051800"/>
                <a:gd name="connsiteY130" fmla="*/ 1282848 h 2330613"/>
                <a:gd name="connsiteX131" fmla="*/ 19050 w 8051800"/>
                <a:gd name="connsiteY131" fmla="*/ 1638448 h 2330613"/>
                <a:gd name="connsiteX132" fmla="*/ 25400 w 8051800"/>
                <a:gd name="connsiteY132" fmla="*/ 1676548 h 2330613"/>
                <a:gd name="connsiteX133" fmla="*/ 38100 w 8051800"/>
                <a:gd name="connsiteY133" fmla="*/ 1727348 h 2330613"/>
                <a:gd name="connsiteX134" fmla="*/ 44450 w 8051800"/>
                <a:gd name="connsiteY134" fmla="*/ 1803548 h 2330613"/>
                <a:gd name="connsiteX135" fmla="*/ 50800 w 8051800"/>
                <a:gd name="connsiteY135" fmla="*/ 1822598 h 2330613"/>
                <a:gd name="connsiteX136" fmla="*/ 63500 w 8051800"/>
                <a:gd name="connsiteY136" fmla="*/ 1873398 h 2330613"/>
                <a:gd name="connsiteX137" fmla="*/ 76200 w 8051800"/>
                <a:gd name="connsiteY137" fmla="*/ 1930548 h 2330613"/>
                <a:gd name="connsiteX138" fmla="*/ 88900 w 8051800"/>
                <a:gd name="connsiteY138" fmla="*/ 1955948 h 2330613"/>
                <a:gd name="connsiteX139" fmla="*/ 120650 w 8051800"/>
                <a:gd name="connsiteY139" fmla="*/ 2057548 h 2330613"/>
                <a:gd name="connsiteX140" fmla="*/ 139700 w 8051800"/>
                <a:gd name="connsiteY140" fmla="*/ 2089298 h 2330613"/>
                <a:gd name="connsiteX141" fmla="*/ 146050 w 8051800"/>
                <a:gd name="connsiteY141" fmla="*/ 2108348 h 2330613"/>
                <a:gd name="connsiteX142" fmla="*/ 158750 w 8051800"/>
                <a:gd name="connsiteY142" fmla="*/ 2127398 h 2330613"/>
                <a:gd name="connsiteX143" fmla="*/ 177800 w 8051800"/>
                <a:gd name="connsiteY143" fmla="*/ 2165498 h 2330613"/>
                <a:gd name="connsiteX144" fmla="*/ 196850 w 8051800"/>
                <a:gd name="connsiteY144" fmla="*/ 2248048 h 2330613"/>
                <a:gd name="connsiteX145" fmla="*/ 209550 w 8051800"/>
                <a:gd name="connsiteY145" fmla="*/ 2267098 h 2330613"/>
                <a:gd name="connsiteX146" fmla="*/ 215900 w 8051800"/>
                <a:gd name="connsiteY146" fmla="*/ 2286148 h 2330613"/>
                <a:gd name="connsiteX147" fmla="*/ 234950 w 8051800"/>
                <a:gd name="connsiteY147" fmla="*/ 2298848 h 2330613"/>
                <a:gd name="connsiteX148" fmla="*/ 254000 w 8051800"/>
                <a:gd name="connsiteY14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318250 w 8051800"/>
                <a:gd name="connsiteY13" fmla="*/ 1492398 h 2330613"/>
                <a:gd name="connsiteX14" fmla="*/ 6369050 w 8051800"/>
                <a:gd name="connsiteY14" fmla="*/ 1473348 h 2330613"/>
                <a:gd name="connsiteX15" fmla="*/ 6413500 w 8051800"/>
                <a:gd name="connsiteY15" fmla="*/ 1447948 h 2330613"/>
                <a:gd name="connsiteX16" fmla="*/ 6464300 w 8051800"/>
                <a:gd name="connsiteY16" fmla="*/ 1422548 h 2330613"/>
                <a:gd name="connsiteX17" fmla="*/ 6483350 w 8051800"/>
                <a:gd name="connsiteY17" fmla="*/ 1409848 h 2330613"/>
                <a:gd name="connsiteX18" fmla="*/ 6521450 w 8051800"/>
                <a:gd name="connsiteY18" fmla="*/ 1397148 h 2330613"/>
                <a:gd name="connsiteX19" fmla="*/ 6565900 w 8051800"/>
                <a:gd name="connsiteY19" fmla="*/ 1365398 h 2330613"/>
                <a:gd name="connsiteX20" fmla="*/ 6610350 w 8051800"/>
                <a:gd name="connsiteY20" fmla="*/ 1346348 h 2330613"/>
                <a:gd name="connsiteX21" fmla="*/ 6635750 w 8051800"/>
                <a:gd name="connsiteY21" fmla="*/ 1327298 h 2330613"/>
                <a:gd name="connsiteX22" fmla="*/ 6654800 w 8051800"/>
                <a:gd name="connsiteY22" fmla="*/ 1320948 h 2330613"/>
                <a:gd name="connsiteX23" fmla="*/ 6699250 w 8051800"/>
                <a:gd name="connsiteY23" fmla="*/ 1295548 h 2330613"/>
                <a:gd name="connsiteX24" fmla="*/ 6743700 w 8051800"/>
                <a:gd name="connsiteY24" fmla="*/ 1263798 h 2330613"/>
                <a:gd name="connsiteX25" fmla="*/ 6807200 w 8051800"/>
                <a:gd name="connsiteY25" fmla="*/ 1232048 h 2330613"/>
                <a:gd name="connsiteX26" fmla="*/ 6838950 w 8051800"/>
                <a:gd name="connsiteY26" fmla="*/ 1219348 h 2330613"/>
                <a:gd name="connsiteX27" fmla="*/ 6864350 w 8051800"/>
                <a:gd name="connsiteY27" fmla="*/ 1200298 h 2330613"/>
                <a:gd name="connsiteX28" fmla="*/ 6902450 w 8051800"/>
                <a:gd name="connsiteY28" fmla="*/ 1187598 h 2330613"/>
                <a:gd name="connsiteX29" fmla="*/ 6934200 w 8051800"/>
                <a:gd name="connsiteY29" fmla="*/ 1168548 h 2330613"/>
                <a:gd name="connsiteX30" fmla="*/ 6959600 w 8051800"/>
                <a:gd name="connsiteY30" fmla="*/ 1149498 h 2330613"/>
                <a:gd name="connsiteX31" fmla="*/ 6991350 w 8051800"/>
                <a:gd name="connsiteY31" fmla="*/ 1136798 h 2330613"/>
                <a:gd name="connsiteX32" fmla="*/ 7016750 w 8051800"/>
                <a:gd name="connsiteY32" fmla="*/ 1124098 h 2330613"/>
                <a:gd name="connsiteX33" fmla="*/ 7048500 w 8051800"/>
                <a:gd name="connsiteY33" fmla="*/ 1111398 h 2330613"/>
                <a:gd name="connsiteX34" fmla="*/ 7099300 w 8051800"/>
                <a:gd name="connsiteY34" fmla="*/ 1085998 h 2330613"/>
                <a:gd name="connsiteX35" fmla="*/ 7137400 w 8051800"/>
                <a:gd name="connsiteY35" fmla="*/ 1066948 h 2330613"/>
                <a:gd name="connsiteX36" fmla="*/ 7169150 w 8051800"/>
                <a:gd name="connsiteY36" fmla="*/ 1041548 h 2330613"/>
                <a:gd name="connsiteX37" fmla="*/ 7188200 w 8051800"/>
                <a:gd name="connsiteY37" fmla="*/ 1035198 h 2330613"/>
                <a:gd name="connsiteX38" fmla="*/ 7213600 w 8051800"/>
                <a:gd name="connsiteY38" fmla="*/ 1016148 h 2330613"/>
                <a:gd name="connsiteX39" fmla="*/ 7239000 w 8051800"/>
                <a:gd name="connsiteY39" fmla="*/ 1003448 h 2330613"/>
                <a:gd name="connsiteX40" fmla="*/ 7264400 w 8051800"/>
                <a:gd name="connsiteY40" fmla="*/ 984398 h 2330613"/>
                <a:gd name="connsiteX41" fmla="*/ 7289800 w 8051800"/>
                <a:gd name="connsiteY41" fmla="*/ 971698 h 2330613"/>
                <a:gd name="connsiteX42" fmla="*/ 7353300 w 8051800"/>
                <a:gd name="connsiteY42" fmla="*/ 933598 h 2330613"/>
                <a:gd name="connsiteX43" fmla="*/ 7378700 w 8051800"/>
                <a:gd name="connsiteY43" fmla="*/ 920898 h 2330613"/>
                <a:gd name="connsiteX44" fmla="*/ 7423150 w 8051800"/>
                <a:gd name="connsiteY44" fmla="*/ 889148 h 2330613"/>
                <a:gd name="connsiteX45" fmla="*/ 7454900 w 8051800"/>
                <a:gd name="connsiteY45" fmla="*/ 870098 h 2330613"/>
                <a:gd name="connsiteX46" fmla="*/ 7493000 w 8051800"/>
                <a:gd name="connsiteY46" fmla="*/ 844698 h 2330613"/>
                <a:gd name="connsiteX47" fmla="*/ 7512050 w 8051800"/>
                <a:gd name="connsiteY47" fmla="*/ 831998 h 2330613"/>
                <a:gd name="connsiteX48" fmla="*/ 7537450 w 8051800"/>
                <a:gd name="connsiteY48" fmla="*/ 819298 h 2330613"/>
                <a:gd name="connsiteX49" fmla="*/ 7569200 w 8051800"/>
                <a:gd name="connsiteY49" fmla="*/ 793898 h 2330613"/>
                <a:gd name="connsiteX50" fmla="*/ 7588250 w 8051800"/>
                <a:gd name="connsiteY50" fmla="*/ 781198 h 2330613"/>
                <a:gd name="connsiteX51" fmla="*/ 7613650 w 8051800"/>
                <a:gd name="connsiteY51" fmla="*/ 762148 h 2330613"/>
                <a:gd name="connsiteX52" fmla="*/ 7639050 w 8051800"/>
                <a:gd name="connsiteY52" fmla="*/ 749448 h 2330613"/>
                <a:gd name="connsiteX53" fmla="*/ 7715250 w 8051800"/>
                <a:gd name="connsiteY53" fmla="*/ 679598 h 2330613"/>
                <a:gd name="connsiteX54" fmla="*/ 7747000 w 8051800"/>
                <a:gd name="connsiteY54" fmla="*/ 647848 h 2330613"/>
                <a:gd name="connsiteX55" fmla="*/ 7791450 w 8051800"/>
                <a:gd name="connsiteY55" fmla="*/ 609748 h 2330613"/>
                <a:gd name="connsiteX56" fmla="*/ 7804150 w 8051800"/>
                <a:gd name="connsiteY56" fmla="*/ 590698 h 2330613"/>
                <a:gd name="connsiteX57" fmla="*/ 7823200 w 8051800"/>
                <a:gd name="connsiteY57" fmla="*/ 577998 h 2330613"/>
                <a:gd name="connsiteX58" fmla="*/ 7842250 w 8051800"/>
                <a:gd name="connsiteY58" fmla="*/ 558948 h 2330613"/>
                <a:gd name="connsiteX59" fmla="*/ 7899400 w 8051800"/>
                <a:gd name="connsiteY59" fmla="*/ 508148 h 2330613"/>
                <a:gd name="connsiteX60" fmla="*/ 7912100 w 8051800"/>
                <a:gd name="connsiteY60" fmla="*/ 489098 h 2330613"/>
                <a:gd name="connsiteX61" fmla="*/ 7950200 w 8051800"/>
                <a:gd name="connsiteY61" fmla="*/ 463698 h 2330613"/>
                <a:gd name="connsiteX62" fmla="*/ 7975600 w 8051800"/>
                <a:gd name="connsiteY62" fmla="*/ 425598 h 2330613"/>
                <a:gd name="connsiteX63" fmla="*/ 7988300 w 8051800"/>
                <a:gd name="connsiteY63" fmla="*/ 406548 h 2330613"/>
                <a:gd name="connsiteX64" fmla="*/ 8007350 w 8051800"/>
                <a:gd name="connsiteY64" fmla="*/ 387498 h 2330613"/>
                <a:gd name="connsiteX65" fmla="*/ 8026400 w 8051800"/>
                <a:gd name="connsiteY65" fmla="*/ 349398 h 2330613"/>
                <a:gd name="connsiteX66" fmla="*/ 8045450 w 8051800"/>
                <a:gd name="connsiteY66" fmla="*/ 285898 h 2330613"/>
                <a:gd name="connsiteX67" fmla="*/ 8051800 w 8051800"/>
                <a:gd name="connsiteY67" fmla="*/ 247798 h 2330613"/>
                <a:gd name="connsiteX68" fmla="*/ 8045450 w 8051800"/>
                <a:gd name="connsiteY68" fmla="*/ 190648 h 2330613"/>
                <a:gd name="connsiteX69" fmla="*/ 8039100 w 8051800"/>
                <a:gd name="connsiteY69" fmla="*/ 171598 h 2330613"/>
                <a:gd name="connsiteX70" fmla="*/ 7994650 w 8051800"/>
                <a:gd name="connsiteY70" fmla="*/ 146198 h 2330613"/>
                <a:gd name="connsiteX71" fmla="*/ 7962900 w 8051800"/>
                <a:gd name="connsiteY71" fmla="*/ 133498 h 2330613"/>
                <a:gd name="connsiteX72" fmla="*/ 7943850 w 8051800"/>
                <a:gd name="connsiteY72" fmla="*/ 127148 h 2330613"/>
                <a:gd name="connsiteX73" fmla="*/ 7740650 w 8051800"/>
                <a:gd name="connsiteY73" fmla="*/ 108098 h 2330613"/>
                <a:gd name="connsiteX74" fmla="*/ 7315200 w 8051800"/>
                <a:gd name="connsiteY74" fmla="*/ 95398 h 2330613"/>
                <a:gd name="connsiteX75" fmla="*/ 7251700 w 8051800"/>
                <a:gd name="connsiteY75" fmla="*/ 89048 h 2330613"/>
                <a:gd name="connsiteX76" fmla="*/ 7105650 w 8051800"/>
                <a:gd name="connsiteY76" fmla="*/ 76348 h 2330613"/>
                <a:gd name="connsiteX77" fmla="*/ 6946900 w 8051800"/>
                <a:gd name="connsiteY77" fmla="*/ 82698 h 2330613"/>
                <a:gd name="connsiteX78" fmla="*/ 6597650 w 8051800"/>
                <a:gd name="connsiteY78" fmla="*/ 69998 h 2330613"/>
                <a:gd name="connsiteX79" fmla="*/ 6413500 w 8051800"/>
                <a:gd name="connsiteY79" fmla="*/ 57298 h 2330613"/>
                <a:gd name="connsiteX80" fmla="*/ 6083300 w 8051800"/>
                <a:gd name="connsiteY80" fmla="*/ 76348 h 2330613"/>
                <a:gd name="connsiteX81" fmla="*/ 5886450 w 8051800"/>
                <a:gd name="connsiteY81" fmla="*/ 69998 h 2330613"/>
                <a:gd name="connsiteX82" fmla="*/ 5810250 w 8051800"/>
                <a:gd name="connsiteY82" fmla="*/ 63648 h 2330613"/>
                <a:gd name="connsiteX83" fmla="*/ 5784850 w 8051800"/>
                <a:gd name="connsiteY83" fmla="*/ 57298 h 2330613"/>
                <a:gd name="connsiteX84" fmla="*/ 5740400 w 8051800"/>
                <a:gd name="connsiteY84" fmla="*/ 50948 h 2330613"/>
                <a:gd name="connsiteX85" fmla="*/ 5645150 w 8051800"/>
                <a:gd name="connsiteY85" fmla="*/ 44598 h 2330613"/>
                <a:gd name="connsiteX86" fmla="*/ 5568950 w 8051800"/>
                <a:gd name="connsiteY86" fmla="*/ 38248 h 2330613"/>
                <a:gd name="connsiteX87" fmla="*/ 5473700 w 8051800"/>
                <a:gd name="connsiteY87" fmla="*/ 31898 h 2330613"/>
                <a:gd name="connsiteX88" fmla="*/ 5422900 w 8051800"/>
                <a:gd name="connsiteY88" fmla="*/ 25548 h 2330613"/>
                <a:gd name="connsiteX89" fmla="*/ 5321300 w 8051800"/>
                <a:gd name="connsiteY89" fmla="*/ 19198 h 2330613"/>
                <a:gd name="connsiteX90" fmla="*/ 4800600 w 8051800"/>
                <a:gd name="connsiteY90" fmla="*/ 19198 h 2330613"/>
                <a:gd name="connsiteX91" fmla="*/ 4622800 w 8051800"/>
                <a:gd name="connsiteY91" fmla="*/ 25548 h 2330613"/>
                <a:gd name="connsiteX92" fmla="*/ 4375150 w 8051800"/>
                <a:gd name="connsiteY92" fmla="*/ 44598 h 2330613"/>
                <a:gd name="connsiteX93" fmla="*/ 4286250 w 8051800"/>
                <a:gd name="connsiteY93" fmla="*/ 50948 h 2330613"/>
                <a:gd name="connsiteX94" fmla="*/ 4254500 w 8051800"/>
                <a:gd name="connsiteY94" fmla="*/ 57298 h 2330613"/>
                <a:gd name="connsiteX95" fmla="*/ 4089400 w 8051800"/>
                <a:gd name="connsiteY95" fmla="*/ 69998 h 2330613"/>
                <a:gd name="connsiteX96" fmla="*/ 4064000 w 8051800"/>
                <a:gd name="connsiteY96" fmla="*/ 76348 h 2330613"/>
                <a:gd name="connsiteX97" fmla="*/ 3771900 w 8051800"/>
                <a:gd name="connsiteY97" fmla="*/ 101748 h 2330613"/>
                <a:gd name="connsiteX98" fmla="*/ 3644900 w 8051800"/>
                <a:gd name="connsiteY98" fmla="*/ 114448 h 2330613"/>
                <a:gd name="connsiteX99" fmla="*/ 2571750 w 8051800"/>
                <a:gd name="connsiteY99" fmla="*/ 114448 h 2330613"/>
                <a:gd name="connsiteX100" fmla="*/ 2463800 w 8051800"/>
                <a:gd name="connsiteY100" fmla="*/ 120798 h 2330613"/>
                <a:gd name="connsiteX101" fmla="*/ 2216150 w 8051800"/>
                <a:gd name="connsiteY101" fmla="*/ 133498 h 2330613"/>
                <a:gd name="connsiteX102" fmla="*/ 2095500 w 8051800"/>
                <a:gd name="connsiteY102" fmla="*/ 146198 h 2330613"/>
                <a:gd name="connsiteX103" fmla="*/ 1809750 w 8051800"/>
                <a:gd name="connsiteY103" fmla="*/ 165248 h 2330613"/>
                <a:gd name="connsiteX104" fmla="*/ 1676400 w 8051800"/>
                <a:gd name="connsiteY104" fmla="*/ 177948 h 2330613"/>
                <a:gd name="connsiteX105" fmla="*/ 1543050 w 8051800"/>
                <a:gd name="connsiteY105" fmla="*/ 184298 h 2330613"/>
                <a:gd name="connsiteX106" fmla="*/ 1244600 w 8051800"/>
                <a:gd name="connsiteY106" fmla="*/ 177948 h 2330613"/>
                <a:gd name="connsiteX107" fmla="*/ 1162050 w 8051800"/>
                <a:gd name="connsiteY107" fmla="*/ 171598 h 2330613"/>
                <a:gd name="connsiteX108" fmla="*/ 1016000 w 8051800"/>
                <a:gd name="connsiteY108" fmla="*/ 165248 h 2330613"/>
                <a:gd name="connsiteX109" fmla="*/ 590550 w 8051800"/>
                <a:gd name="connsiteY109" fmla="*/ 171598 h 2330613"/>
                <a:gd name="connsiteX110" fmla="*/ 482600 w 8051800"/>
                <a:gd name="connsiteY110" fmla="*/ 177948 h 2330613"/>
                <a:gd name="connsiteX111" fmla="*/ 387350 w 8051800"/>
                <a:gd name="connsiteY111" fmla="*/ 196998 h 2330613"/>
                <a:gd name="connsiteX112" fmla="*/ 349250 w 8051800"/>
                <a:gd name="connsiteY112" fmla="*/ 203348 h 2330613"/>
                <a:gd name="connsiteX113" fmla="*/ 304800 w 8051800"/>
                <a:gd name="connsiteY113" fmla="*/ 222398 h 2330613"/>
                <a:gd name="connsiteX114" fmla="*/ 260350 w 8051800"/>
                <a:gd name="connsiteY114" fmla="*/ 235098 h 2330613"/>
                <a:gd name="connsiteX115" fmla="*/ 241300 w 8051800"/>
                <a:gd name="connsiteY115" fmla="*/ 247798 h 2330613"/>
                <a:gd name="connsiteX116" fmla="*/ 215900 w 8051800"/>
                <a:gd name="connsiteY116" fmla="*/ 260498 h 2330613"/>
                <a:gd name="connsiteX117" fmla="*/ 158750 w 8051800"/>
                <a:gd name="connsiteY117" fmla="*/ 292248 h 2330613"/>
                <a:gd name="connsiteX118" fmla="*/ 127000 w 8051800"/>
                <a:gd name="connsiteY118" fmla="*/ 330348 h 2330613"/>
                <a:gd name="connsiteX119" fmla="*/ 95250 w 8051800"/>
                <a:gd name="connsiteY119" fmla="*/ 374798 h 2330613"/>
                <a:gd name="connsiteX120" fmla="*/ 76200 w 8051800"/>
                <a:gd name="connsiteY120" fmla="*/ 419248 h 2330613"/>
                <a:gd name="connsiteX121" fmla="*/ 69850 w 8051800"/>
                <a:gd name="connsiteY121" fmla="*/ 457348 h 2330613"/>
                <a:gd name="connsiteX122" fmla="*/ 57150 w 8051800"/>
                <a:gd name="connsiteY122" fmla="*/ 482748 h 2330613"/>
                <a:gd name="connsiteX123" fmla="*/ 38100 w 8051800"/>
                <a:gd name="connsiteY123" fmla="*/ 628798 h 2330613"/>
                <a:gd name="connsiteX124" fmla="*/ 31750 w 8051800"/>
                <a:gd name="connsiteY124" fmla="*/ 660548 h 2330613"/>
                <a:gd name="connsiteX125" fmla="*/ 25400 w 8051800"/>
                <a:gd name="connsiteY125" fmla="*/ 704998 h 2330613"/>
                <a:gd name="connsiteX126" fmla="*/ 19050 w 8051800"/>
                <a:gd name="connsiteY126" fmla="*/ 730398 h 2330613"/>
                <a:gd name="connsiteX127" fmla="*/ 0 w 8051800"/>
                <a:gd name="connsiteY127" fmla="*/ 812948 h 2330613"/>
                <a:gd name="connsiteX128" fmla="*/ 6350 w 8051800"/>
                <a:gd name="connsiteY128" fmla="*/ 1257448 h 2330613"/>
                <a:gd name="connsiteX129" fmla="*/ 12700 w 8051800"/>
                <a:gd name="connsiteY129" fmla="*/ 1282848 h 2330613"/>
                <a:gd name="connsiteX130" fmla="*/ 19050 w 8051800"/>
                <a:gd name="connsiteY130" fmla="*/ 1638448 h 2330613"/>
                <a:gd name="connsiteX131" fmla="*/ 25400 w 8051800"/>
                <a:gd name="connsiteY131" fmla="*/ 1676548 h 2330613"/>
                <a:gd name="connsiteX132" fmla="*/ 38100 w 8051800"/>
                <a:gd name="connsiteY132" fmla="*/ 1727348 h 2330613"/>
                <a:gd name="connsiteX133" fmla="*/ 44450 w 8051800"/>
                <a:gd name="connsiteY133" fmla="*/ 1803548 h 2330613"/>
                <a:gd name="connsiteX134" fmla="*/ 50800 w 8051800"/>
                <a:gd name="connsiteY134" fmla="*/ 1822598 h 2330613"/>
                <a:gd name="connsiteX135" fmla="*/ 63500 w 8051800"/>
                <a:gd name="connsiteY135" fmla="*/ 1873398 h 2330613"/>
                <a:gd name="connsiteX136" fmla="*/ 76200 w 8051800"/>
                <a:gd name="connsiteY136" fmla="*/ 1930548 h 2330613"/>
                <a:gd name="connsiteX137" fmla="*/ 88900 w 8051800"/>
                <a:gd name="connsiteY137" fmla="*/ 1955948 h 2330613"/>
                <a:gd name="connsiteX138" fmla="*/ 120650 w 8051800"/>
                <a:gd name="connsiteY138" fmla="*/ 2057548 h 2330613"/>
                <a:gd name="connsiteX139" fmla="*/ 139700 w 8051800"/>
                <a:gd name="connsiteY139" fmla="*/ 2089298 h 2330613"/>
                <a:gd name="connsiteX140" fmla="*/ 146050 w 8051800"/>
                <a:gd name="connsiteY140" fmla="*/ 2108348 h 2330613"/>
                <a:gd name="connsiteX141" fmla="*/ 158750 w 8051800"/>
                <a:gd name="connsiteY141" fmla="*/ 2127398 h 2330613"/>
                <a:gd name="connsiteX142" fmla="*/ 177800 w 8051800"/>
                <a:gd name="connsiteY142" fmla="*/ 2165498 h 2330613"/>
                <a:gd name="connsiteX143" fmla="*/ 196850 w 8051800"/>
                <a:gd name="connsiteY143" fmla="*/ 2248048 h 2330613"/>
                <a:gd name="connsiteX144" fmla="*/ 209550 w 8051800"/>
                <a:gd name="connsiteY144" fmla="*/ 2267098 h 2330613"/>
                <a:gd name="connsiteX145" fmla="*/ 215900 w 8051800"/>
                <a:gd name="connsiteY145" fmla="*/ 2286148 h 2330613"/>
                <a:gd name="connsiteX146" fmla="*/ 234950 w 8051800"/>
                <a:gd name="connsiteY146" fmla="*/ 2298848 h 2330613"/>
                <a:gd name="connsiteX147" fmla="*/ 254000 w 8051800"/>
                <a:gd name="connsiteY14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369050 w 8051800"/>
                <a:gd name="connsiteY13" fmla="*/ 1473348 h 2330613"/>
                <a:gd name="connsiteX14" fmla="*/ 6413500 w 8051800"/>
                <a:gd name="connsiteY14" fmla="*/ 1447948 h 2330613"/>
                <a:gd name="connsiteX15" fmla="*/ 6464300 w 8051800"/>
                <a:gd name="connsiteY15" fmla="*/ 1422548 h 2330613"/>
                <a:gd name="connsiteX16" fmla="*/ 6483350 w 8051800"/>
                <a:gd name="connsiteY16" fmla="*/ 1409848 h 2330613"/>
                <a:gd name="connsiteX17" fmla="*/ 6521450 w 8051800"/>
                <a:gd name="connsiteY17" fmla="*/ 1397148 h 2330613"/>
                <a:gd name="connsiteX18" fmla="*/ 6565900 w 8051800"/>
                <a:gd name="connsiteY18" fmla="*/ 1365398 h 2330613"/>
                <a:gd name="connsiteX19" fmla="*/ 6610350 w 8051800"/>
                <a:gd name="connsiteY19" fmla="*/ 1346348 h 2330613"/>
                <a:gd name="connsiteX20" fmla="*/ 6635750 w 8051800"/>
                <a:gd name="connsiteY20" fmla="*/ 1327298 h 2330613"/>
                <a:gd name="connsiteX21" fmla="*/ 6654800 w 8051800"/>
                <a:gd name="connsiteY21" fmla="*/ 1320948 h 2330613"/>
                <a:gd name="connsiteX22" fmla="*/ 6699250 w 8051800"/>
                <a:gd name="connsiteY22" fmla="*/ 1295548 h 2330613"/>
                <a:gd name="connsiteX23" fmla="*/ 6743700 w 8051800"/>
                <a:gd name="connsiteY23" fmla="*/ 1263798 h 2330613"/>
                <a:gd name="connsiteX24" fmla="*/ 6807200 w 8051800"/>
                <a:gd name="connsiteY24" fmla="*/ 1232048 h 2330613"/>
                <a:gd name="connsiteX25" fmla="*/ 6838950 w 8051800"/>
                <a:gd name="connsiteY25" fmla="*/ 1219348 h 2330613"/>
                <a:gd name="connsiteX26" fmla="*/ 6864350 w 8051800"/>
                <a:gd name="connsiteY26" fmla="*/ 1200298 h 2330613"/>
                <a:gd name="connsiteX27" fmla="*/ 6902450 w 8051800"/>
                <a:gd name="connsiteY27" fmla="*/ 1187598 h 2330613"/>
                <a:gd name="connsiteX28" fmla="*/ 6934200 w 8051800"/>
                <a:gd name="connsiteY28" fmla="*/ 1168548 h 2330613"/>
                <a:gd name="connsiteX29" fmla="*/ 6959600 w 8051800"/>
                <a:gd name="connsiteY29" fmla="*/ 1149498 h 2330613"/>
                <a:gd name="connsiteX30" fmla="*/ 6991350 w 8051800"/>
                <a:gd name="connsiteY30" fmla="*/ 1136798 h 2330613"/>
                <a:gd name="connsiteX31" fmla="*/ 7016750 w 8051800"/>
                <a:gd name="connsiteY31" fmla="*/ 1124098 h 2330613"/>
                <a:gd name="connsiteX32" fmla="*/ 7048500 w 8051800"/>
                <a:gd name="connsiteY32" fmla="*/ 1111398 h 2330613"/>
                <a:gd name="connsiteX33" fmla="*/ 7099300 w 8051800"/>
                <a:gd name="connsiteY33" fmla="*/ 1085998 h 2330613"/>
                <a:gd name="connsiteX34" fmla="*/ 7137400 w 8051800"/>
                <a:gd name="connsiteY34" fmla="*/ 1066948 h 2330613"/>
                <a:gd name="connsiteX35" fmla="*/ 7169150 w 8051800"/>
                <a:gd name="connsiteY35" fmla="*/ 1041548 h 2330613"/>
                <a:gd name="connsiteX36" fmla="*/ 7188200 w 8051800"/>
                <a:gd name="connsiteY36" fmla="*/ 1035198 h 2330613"/>
                <a:gd name="connsiteX37" fmla="*/ 7213600 w 8051800"/>
                <a:gd name="connsiteY37" fmla="*/ 1016148 h 2330613"/>
                <a:gd name="connsiteX38" fmla="*/ 7239000 w 8051800"/>
                <a:gd name="connsiteY38" fmla="*/ 1003448 h 2330613"/>
                <a:gd name="connsiteX39" fmla="*/ 7264400 w 8051800"/>
                <a:gd name="connsiteY39" fmla="*/ 984398 h 2330613"/>
                <a:gd name="connsiteX40" fmla="*/ 7289800 w 8051800"/>
                <a:gd name="connsiteY40" fmla="*/ 971698 h 2330613"/>
                <a:gd name="connsiteX41" fmla="*/ 7353300 w 8051800"/>
                <a:gd name="connsiteY41" fmla="*/ 933598 h 2330613"/>
                <a:gd name="connsiteX42" fmla="*/ 7378700 w 8051800"/>
                <a:gd name="connsiteY42" fmla="*/ 920898 h 2330613"/>
                <a:gd name="connsiteX43" fmla="*/ 7423150 w 8051800"/>
                <a:gd name="connsiteY43" fmla="*/ 889148 h 2330613"/>
                <a:gd name="connsiteX44" fmla="*/ 7454900 w 8051800"/>
                <a:gd name="connsiteY44" fmla="*/ 870098 h 2330613"/>
                <a:gd name="connsiteX45" fmla="*/ 7493000 w 8051800"/>
                <a:gd name="connsiteY45" fmla="*/ 844698 h 2330613"/>
                <a:gd name="connsiteX46" fmla="*/ 7512050 w 8051800"/>
                <a:gd name="connsiteY46" fmla="*/ 831998 h 2330613"/>
                <a:gd name="connsiteX47" fmla="*/ 7537450 w 8051800"/>
                <a:gd name="connsiteY47" fmla="*/ 819298 h 2330613"/>
                <a:gd name="connsiteX48" fmla="*/ 7569200 w 8051800"/>
                <a:gd name="connsiteY48" fmla="*/ 793898 h 2330613"/>
                <a:gd name="connsiteX49" fmla="*/ 7588250 w 8051800"/>
                <a:gd name="connsiteY49" fmla="*/ 781198 h 2330613"/>
                <a:gd name="connsiteX50" fmla="*/ 7613650 w 8051800"/>
                <a:gd name="connsiteY50" fmla="*/ 762148 h 2330613"/>
                <a:gd name="connsiteX51" fmla="*/ 7639050 w 8051800"/>
                <a:gd name="connsiteY51" fmla="*/ 749448 h 2330613"/>
                <a:gd name="connsiteX52" fmla="*/ 7715250 w 8051800"/>
                <a:gd name="connsiteY52" fmla="*/ 679598 h 2330613"/>
                <a:gd name="connsiteX53" fmla="*/ 7747000 w 8051800"/>
                <a:gd name="connsiteY53" fmla="*/ 647848 h 2330613"/>
                <a:gd name="connsiteX54" fmla="*/ 7791450 w 8051800"/>
                <a:gd name="connsiteY54" fmla="*/ 609748 h 2330613"/>
                <a:gd name="connsiteX55" fmla="*/ 7804150 w 8051800"/>
                <a:gd name="connsiteY55" fmla="*/ 590698 h 2330613"/>
                <a:gd name="connsiteX56" fmla="*/ 7823200 w 8051800"/>
                <a:gd name="connsiteY56" fmla="*/ 577998 h 2330613"/>
                <a:gd name="connsiteX57" fmla="*/ 7842250 w 8051800"/>
                <a:gd name="connsiteY57" fmla="*/ 558948 h 2330613"/>
                <a:gd name="connsiteX58" fmla="*/ 7899400 w 8051800"/>
                <a:gd name="connsiteY58" fmla="*/ 508148 h 2330613"/>
                <a:gd name="connsiteX59" fmla="*/ 7912100 w 8051800"/>
                <a:gd name="connsiteY59" fmla="*/ 489098 h 2330613"/>
                <a:gd name="connsiteX60" fmla="*/ 7950200 w 8051800"/>
                <a:gd name="connsiteY60" fmla="*/ 463698 h 2330613"/>
                <a:gd name="connsiteX61" fmla="*/ 7975600 w 8051800"/>
                <a:gd name="connsiteY61" fmla="*/ 425598 h 2330613"/>
                <a:gd name="connsiteX62" fmla="*/ 7988300 w 8051800"/>
                <a:gd name="connsiteY62" fmla="*/ 406548 h 2330613"/>
                <a:gd name="connsiteX63" fmla="*/ 8007350 w 8051800"/>
                <a:gd name="connsiteY63" fmla="*/ 387498 h 2330613"/>
                <a:gd name="connsiteX64" fmla="*/ 8026400 w 8051800"/>
                <a:gd name="connsiteY64" fmla="*/ 349398 h 2330613"/>
                <a:gd name="connsiteX65" fmla="*/ 8045450 w 8051800"/>
                <a:gd name="connsiteY65" fmla="*/ 285898 h 2330613"/>
                <a:gd name="connsiteX66" fmla="*/ 8051800 w 8051800"/>
                <a:gd name="connsiteY66" fmla="*/ 247798 h 2330613"/>
                <a:gd name="connsiteX67" fmla="*/ 8045450 w 8051800"/>
                <a:gd name="connsiteY67" fmla="*/ 190648 h 2330613"/>
                <a:gd name="connsiteX68" fmla="*/ 8039100 w 8051800"/>
                <a:gd name="connsiteY68" fmla="*/ 171598 h 2330613"/>
                <a:gd name="connsiteX69" fmla="*/ 7994650 w 8051800"/>
                <a:gd name="connsiteY69" fmla="*/ 146198 h 2330613"/>
                <a:gd name="connsiteX70" fmla="*/ 7962900 w 8051800"/>
                <a:gd name="connsiteY70" fmla="*/ 133498 h 2330613"/>
                <a:gd name="connsiteX71" fmla="*/ 7943850 w 8051800"/>
                <a:gd name="connsiteY71" fmla="*/ 127148 h 2330613"/>
                <a:gd name="connsiteX72" fmla="*/ 7740650 w 8051800"/>
                <a:gd name="connsiteY72" fmla="*/ 108098 h 2330613"/>
                <a:gd name="connsiteX73" fmla="*/ 7315200 w 8051800"/>
                <a:gd name="connsiteY73" fmla="*/ 95398 h 2330613"/>
                <a:gd name="connsiteX74" fmla="*/ 7251700 w 8051800"/>
                <a:gd name="connsiteY74" fmla="*/ 89048 h 2330613"/>
                <a:gd name="connsiteX75" fmla="*/ 7105650 w 8051800"/>
                <a:gd name="connsiteY75" fmla="*/ 76348 h 2330613"/>
                <a:gd name="connsiteX76" fmla="*/ 6946900 w 8051800"/>
                <a:gd name="connsiteY76" fmla="*/ 82698 h 2330613"/>
                <a:gd name="connsiteX77" fmla="*/ 6597650 w 8051800"/>
                <a:gd name="connsiteY77" fmla="*/ 69998 h 2330613"/>
                <a:gd name="connsiteX78" fmla="*/ 6413500 w 8051800"/>
                <a:gd name="connsiteY78" fmla="*/ 57298 h 2330613"/>
                <a:gd name="connsiteX79" fmla="*/ 6083300 w 8051800"/>
                <a:gd name="connsiteY79" fmla="*/ 76348 h 2330613"/>
                <a:gd name="connsiteX80" fmla="*/ 5886450 w 8051800"/>
                <a:gd name="connsiteY80" fmla="*/ 69998 h 2330613"/>
                <a:gd name="connsiteX81" fmla="*/ 5810250 w 8051800"/>
                <a:gd name="connsiteY81" fmla="*/ 63648 h 2330613"/>
                <a:gd name="connsiteX82" fmla="*/ 5784850 w 8051800"/>
                <a:gd name="connsiteY82" fmla="*/ 57298 h 2330613"/>
                <a:gd name="connsiteX83" fmla="*/ 5740400 w 8051800"/>
                <a:gd name="connsiteY83" fmla="*/ 50948 h 2330613"/>
                <a:gd name="connsiteX84" fmla="*/ 5645150 w 8051800"/>
                <a:gd name="connsiteY84" fmla="*/ 44598 h 2330613"/>
                <a:gd name="connsiteX85" fmla="*/ 5568950 w 8051800"/>
                <a:gd name="connsiteY85" fmla="*/ 38248 h 2330613"/>
                <a:gd name="connsiteX86" fmla="*/ 5473700 w 8051800"/>
                <a:gd name="connsiteY86" fmla="*/ 31898 h 2330613"/>
                <a:gd name="connsiteX87" fmla="*/ 5422900 w 8051800"/>
                <a:gd name="connsiteY87" fmla="*/ 25548 h 2330613"/>
                <a:gd name="connsiteX88" fmla="*/ 5321300 w 8051800"/>
                <a:gd name="connsiteY88" fmla="*/ 19198 h 2330613"/>
                <a:gd name="connsiteX89" fmla="*/ 4800600 w 8051800"/>
                <a:gd name="connsiteY89" fmla="*/ 19198 h 2330613"/>
                <a:gd name="connsiteX90" fmla="*/ 4622800 w 8051800"/>
                <a:gd name="connsiteY90" fmla="*/ 25548 h 2330613"/>
                <a:gd name="connsiteX91" fmla="*/ 4375150 w 8051800"/>
                <a:gd name="connsiteY91" fmla="*/ 44598 h 2330613"/>
                <a:gd name="connsiteX92" fmla="*/ 4286250 w 8051800"/>
                <a:gd name="connsiteY92" fmla="*/ 50948 h 2330613"/>
                <a:gd name="connsiteX93" fmla="*/ 4254500 w 8051800"/>
                <a:gd name="connsiteY93" fmla="*/ 57298 h 2330613"/>
                <a:gd name="connsiteX94" fmla="*/ 4089400 w 8051800"/>
                <a:gd name="connsiteY94" fmla="*/ 69998 h 2330613"/>
                <a:gd name="connsiteX95" fmla="*/ 4064000 w 8051800"/>
                <a:gd name="connsiteY95" fmla="*/ 76348 h 2330613"/>
                <a:gd name="connsiteX96" fmla="*/ 3771900 w 8051800"/>
                <a:gd name="connsiteY96" fmla="*/ 101748 h 2330613"/>
                <a:gd name="connsiteX97" fmla="*/ 3644900 w 8051800"/>
                <a:gd name="connsiteY97" fmla="*/ 114448 h 2330613"/>
                <a:gd name="connsiteX98" fmla="*/ 2571750 w 8051800"/>
                <a:gd name="connsiteY98" fmla="*/ 114448 h 2330613"/>
                <a:gd name="connsiteX99" fmla="*/ 2463800 w 8051800"/>
                <a:gd name="connsiteY99" fmla="*/ 120798 h 2330613"/>
                <a:gd name="connsiteX100" fmla="*/ 2216150 w 8051800"/>
                <a:gd name="connsiteY100" fmla="*/ 133498 h 2330613"/>
                <a:gd name="connsiteX101" fmla="*/ 2095500 w 8051800"/>
                <a:gd name="connsiteY101" fmla="*/ 146198 h 2330613"/>
                <a:gd name="connsiteX102" fmla="*/ 1809750 w 8051800"/>
                <a:gd name="connsiteY102" fmla="*/ 165248 h 2330613"/>
                <a:gd name="connsiteX103" fmla="*/ 1676400 w 8051800"/>
                <a:gd name="connsiteY103" fmla="*/ 177948 h 2330613"/>
                <a:gd name="connsiteX104" fmla="*/ 1543050 w 8051800"/>
                <a:gd name="connsiteY104" fmla="*/ 184298 h 2330613"/>
                <a:gd name="connsiteX105" fmla="*/ 1244600 w 8051800"/>
                <a:gd name="connsiteY105" fmla="*/ 177948 h 2330613"/>
                <a:gd name="connsiteX106" fmla="*/ 1162050 w 8051800"/>
                <a:gd name="connsiteY106" fmla="*/ 171598 h 2330613"/>
                <a:gd name="connsiteX107" fmla="*/ 1016000 w 8051800"/>
                <a:gd name="connsiteY107" fmla="*/ 165248 h 2330613"/>
                <a:gd name="connsiteX108" fmla="*/ 590550 w 8051800"/>
                <a:gd name="connsiteY108" fmla="*/ 171598 h 2330613"/>
                <a:gd name="connsiteX109" fmla="*/ 482600 w 8051800"/>
                <a:gd name="connsiteY109" fmla="*/ 177948 h 2330613"/>
                <a:gd name="connsiteX110" fmla="*/ 387350 w 8051800"/>
                <a:gd name="connsiteY110" fmla="*/ 196998 h 2330613"/>
                <a:gd name="connsiteX111" fmla="*/ 349250 w 8051800"/>
                <a:gd name="connsiteY111" fmla="*/ 203348 h 2330613"/>
                <a:gd name="connsiteX112" fmla="*/ 304800 w 8051800"/>
                <a:gd name="connsiteY112" fmla="*/ 222398 h 2330613"/>
                <a:gd name="connsiteX113" fmla="*/ 260350 w 8051800"/>
                <a:gd name="connsiteY113" fmla="*/ 235098 h 2330613"/>
                <a:gd name="connsiteX114" fmla="*/ 241300 w 8051800"/>
                <a:gd name="connsiteY114" fmla="*/ 247798 h 2330613"/>
                <a:gd name="connsiteX115" fmla="*/ 215900 w 8051800"/>
                <a:gd name="connsiteY115" fmla="*/ 260498 h 2330613"/>
                <a:gd name="connsiteX116" fmla="*/ 158750 w 8051800"/>
                <a:gd name="connsiteY116" fmla="*/ 292248 h 2330613"/>
                <a:gd name="connsiteX117" fmla="*/ 127000 w 8051800"/>
                <a:gd name="connsiteY117" fmla="*/ 330348 h 2330613"/>
                <a:gd name="connsiteX118" fmla="*/ 95250 w 8051800"/>
                <a:gd name="connsiteY118" fmla="*/ 374798 h 2330613"/>
                <a:gd name="connsiteX119" fmla="*/ 76200 w 8051800"/>
                <a:gd name="connsiteY119" fmla="*/ 419248 h 2330613"/>
                <a:gd name="connsiteX120" fmla="*/ 69850 w 8051800"/>
                <a:gd name="connsiteY120" fmla="*/ 457348 h 2330613"/>
                <a:gd name="connsiteX121" fmla="*/ 57150 w 8051800"/>
                <a:gd name="connsiteY121" fmla="*/ 482748 h 2330613"/>
                <a:gd name="connsiteX122" fmla="*/ 38100 w 8051800"/>
                <a:gd name="connsiteY122" fmla="*/ 628798 h 2330613"/>
                <a:gd name="connsiteX123" fmla="*/ 31750 w 8051800"/>
                <a:gd name="connsiteY123" fmla="*/ 660548 h 2330613"/>
                <a:gd name="connsiteX124" fmla="*/ 25400 w 8051800"/>
                <a:gd name="connsiteY124" fmla="*/ 704998 h 2330613"/>
                <a:gd name="connsiteX125" fmla="*/ 19050 w 8051800"/>
                <a:gd name="connsiteY125" fmla="*/ 730398 h 2330613"/>
                <a:gd name="connsiteX126" fmla="*/ 0 w 8051800"/>
                <a:gd name="connsiteY126" fmla="*/ 812948 h 2330613"/>
                <a:gd name="connsiteX127" fmla="*/ 6350 w 8051800"/>
                <a:gd name="connsiteY127" fmla="*/ 1257448 h 2330613"/>
                <a:gd name="connsiteX128" fmla="*/ 12700 w 8051800"/>
                <a:gd name="connsiteY128" fmla="*/ 1282848 h 2330613"/>
                <a:gd name="connsiteX129" fmla="*/ 19050 w 8051800"/>
                <a:gd name="connsiteY129" fmla="*/ 1638448 h 2330613"/>
                <a:gd name="connsiteX130" fmla="*/ 25400 w 8051800"/>
                <a:gd name="connsiteY130" fmla="*/ 1676548 h 2330613"/>
                <a:gd name="connsiteX131" fmla="*/ 38100 w 8051800"/>
                <a:gd name="connsiteY131" fmla="*/ 1727348 h 2330613"/>
                <a:gd name="connsiteX132" fmla="*/ 44450 w 8051800"/>
                <a:gd name="connsiteY132" fmla="*/ 1803548 h 2330613"/>
                <a:gd name="connsiteX133" fmla="*/ 50800 w 8051800"/>
                <a:gd name="connsiteY133" fmla="*/ 1822598 h 2330613"/>
                <a:gd name="connsiteX134" fmla="*/ 63500 w 8051800"/>
                <a:gd name="connsiteY134" fmla="*/ 1873398 h 2330613"/>
                <a:gd name="connsiteX135" fmla="*/ 76200 w 8051800"/>
                <a:gd name="connsiteY135" fmla="*/ 1930548 h 2330613"/>
                <a:gd name="connsiteX136" fmla="*/ 88900 w 8051800"/>
                <a:gd name="connsiteY136" fmla="*/ 1955948 h 2330613"/>
                <a:gd name="connsiteX137" fmla="*/ 120650 w 8051800"/>
                <a:gd name="connsiteY137" fmla="*/ 2057548 h 2330613"/>
                <a:gd name="connsiteX138" fmla="*/ 139700 w 8051800"/>
                <a:gd name="connsiteY138" fmla="*/ 2089298 h 2330613"/>
                <a:gd name="connsiteX139" fmla="*/ 146050 w 8051800"/>
                <a:gd name="connsiteY139" fmla="*/ 2108348 h 2330613"/>
                <a:gd name="connsiteX140" fmla="*/ 158750 w 8051800"/>
                <a:gd name="connsiteY140" fmla="*/ 2127398 h 2330613"/>
                <a:gd name="connsiteX141" fmla="*/ 177800 w 8051800"/>
                <a:gd name="connsiteY141" fmla="*/ 2165498 h 2330613"/>
                <a:gd name="connsiteX142" fmla="*/ 196850 w 8051800"/>
                <a:gd name="connsiteY142" fmla="*/ 2248048 h 2330613"/>
                <a:gd name="connsiteX143" fmla="*/ 209550 w 8051800"/>
                <a:gd name="connsiteY143" fmla="*/ 2267098 h 2330613"/>
                <a:gd name="connsiteX144" fmla="*/ 215900 w 8051800"/>
                <a:gd name="connsiteY144" fmla="*/ 2286148 h 2330613"/>
                <a:gd name="connsiteX145" fmla="*/ 234950 w 8051800"/>
                <a:gd name="connsiteY145" fmla="*/ 2298848 h 2330613"/>
                <a:gd name="connsiteX146" fmla="*/ 254000 w 8051800"/>
                <a:gd name="connsiteY14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413500 w 8051800"/>
                <a:gd name="connsiteY13" fmla="*/ 1447948 h 2330613"/>
                <a:gd name="connsiteX14" fmla="*/ 6464300 w 8051800"/>
                <a:gd name="connsiteY14" fmla="*/ 1422548 h 2330613"/>
                <a:gd name="connsiteX15" fmla="*/ 6483350 w 8051800"/>
                <a:gd name="connsiteY15" fmla="*/ 1409848 h 2330613"/>
                <a:gd name="connsiteX16" fmla="*/ 6521450 w 8051800"/>
                <a:gd name="connsiteY16" fmla="*/ 1397148 h 2330613"/>
                <a:gd name="connsiteX17" fmla="*/ 6565900 w 8051800"/>
                <a:gd name="connsiteY17" fmla="*/ 1365398 h 2330613"/>
                <a:gd name="connsiteX18" fmla="*/ 6610350 w 8051800"/>
                <a:gd name="connsiteY18" fmla="*/ 1346348 h 2330613"/>
                <a:gd name="connsiteX19" fmla="*/ 6635750 w 8051800"/>
                <a:gd name="connsiteY19" fmla="*/ 1327298 h 2330613"/>
                <a:gd name="connsiteX20" fmla="*/ 6654800 w 8051800"/>
                <a:gd name="connsiteY20" fmla="*/ 1320948 h 2330613"/>
                <a:gd name="connsiteX21" fmla="*/ 6699250 w 8051800"/>
                <a:gd name="connsiteY21" fmla="*/ 1295548 h 2330613"/>
                <a:gd name="connsiteX22" fmla="*/ 6743700 w 8051800"/>
                <a:gd name="connsiteY22" fmla="*/ 1263798 h 2330613"/>
                <a:gd name="connsiteX23" fmla="*/ 6807200 w 8051800"/>
                <a:gd name="connsiteY23" fmla="*/ 1232048 h 2330613"/>
                <a:gd name="connsiteX24" fmla="*/ 6838950 w 8051800"/>
                <a:gd name="connsiteY24" fmla="*/ 1219348 h 2330613"/>
                <a:gd name="connsiteX25" fmla="*/ 6864350 w 8051800"/>
                <a:gd name="connsiteY25" fmla="*/ 1200298 h 2330613"/>
                <a:gd name="connsiteX26" fmla="*/ 6902450 w 8051800"/>
                <a:gd name="connsiteY26" fmla="*/ 1187598 h 2330613"/>
                <a:gd name="connsiteX27" fmla="*/ 6934200 w 8051800"/>
                <a:gd name="connsiteY27" fmla="*/ 1168548 h 2330613"/>
                <a:gd name="connsiteX28" fmla="*/ 6959600 w 8051800"/>
                <a:gd name="connsiteY28" fmla="*/ 1149498 h 2330613"/>
                <a:gd name="connsiteX29" fmla="*/ 6991350 w 8051800"/>
                <a:gd name="connsiteY29" fmla="*/ 1136798 h 2330613"/>
                <a:gd name="connsiteX30" fmla="*/ 7016750 w 8051800"/>
                <a:gd name="connsiteY30" fmla="*/ 1124098 h 2330613"/>
                <a:gd name="connsiteX31" fmla="*/ 7048500 w 8051800"/>
                <a:gd name="connsiteY31" fmla="*/ 1111398 h 2330613"/>
                <a:gd name="connsiteX32" fmla="*/ 7099300 w 8051800"/>
                <a:gd name="connsiteY32" fmla="*/ 1085998 h 2330613"/>
                <a:gd name="connsiteX33" fmla="*/ 7137400 w 8051800"/>
                <a:gd name="connsiteY33" fmla="*/ 1066948 h 2330613"/>
                <a:gd name="connsiteX34" fmla="*/ 7169150 w 8051800"/>
                <a:gd name="connsiteY34" fmla="*/ 1041548 h 2330613"/>
                <a:gd name="connsiteX35" fmla="*/ 7188200 w 8051800"/>
                <a:gd name="connsiteY35" fmla="*/ 1035198 h 2330613"/>
                <a:gd name="connsiteX36" fmla="*/ 7213600 w 8051800"/>
                <a:gd name="connsiteY36" fmla="*/ 1016148 h 2330613"/>
                <a:gd name="connsiteX37" fmla="*/ 7239000 w 8051800"/>
                <a:gd name="connsiteY37" fmla="*/ 1003448 h 2330613"/>
                <a:gd name="connsiteX38" fmla="*/ 7264400 w 8051800"/>
                <a:gd name="connsiteY38" fmla="*/ 984398 h 2330613"/>
                <a:gd name="connsiteX39" fmla="*/ 7289800 w 8051800"/>
                <a:gd name="connsiteY39" fmla="*/ 971698 h 2330613"/>
                <a:gd name="connsiteX40" fmla="*/ 7353300 w 8051800"/>
                <a:gd name="connsiteY40" fmla="*/ 933598 h 2330613"/>
                <a:gd name="connsiteX41" fmla="*/ 7378700 w 8051800"/>
                <a:gd name="connsiteY41" fmla="*/ 920898 h 2330613"/>
                <a:gd name="connsiteX42" fmla="*/ 7423150 w 8051800"/>
                <a:gd name="connsiteY42" fmla="*/ 889148 h 2330613"/>
                <a:gd name="connsiteX43" fmla="*/ 7454900 w 8051800"/>
                <a:gd name="connsiteY43" fmla="*/ 870098 h 2330613"/>
                <a:gd name="connsiteX44" fmla="*/ 7493000 w 8051800"/>
                <a:gd name="connsiteY44" fmla="*/ 844698 h 2330613"/>
                <a:gd name="connsiteX45" fmla="*/ 7512050 w 8051800"/>
                <a:gd name="connsiteY45" fmla="*/ 831998 h 2330613"/>
                <a:gd name="connsiteX46" fmla="*/ 7537450 w 8051800"/>
                <a:gd name="connsiteY46" fmla="*/ 819298 h 2330613"/>
                <a:gd name="connsiteX47" fmla="*/ 7569200 w 8051800"/>
                <a:gd name="connsiteY47" fmla="*/ 793898 h 2330613"/>
                <a:gd name="connsiteX48" fmla="*/ 7588250 w 8051800"/>
                <a:gd name="connsiteY48" fmla="*/ 781198 h 2330613"/>
                <a:gd name="connsiteX49" fmla="*/ 7613650 w 8051800"/>
                <a:gd name="connsiteY49" fmla="*/ 762148 h 2330613"/>
                <a:gd name="connsiteX50" fmla="*/ 7639050 w 8051800"/>
                <a:gd name="connsiteY50" fmla="*/ 749448 h 2330613"/>
                <a:gd name="connsiteX51" fmla="*/ 7715250 w 8051800"/>
                <a:gd name="connsiteY51" fmla="*/ 679598 h 2330613"/>
                <a:gd name="connsiteX52" fmla="*/ 7747000 w 8051800"/>
                <a:gd name="connsiteY52" fmla="*/ 647848 h 2330613"/>
                <a:gd name="connsiteX53" fmla="*/ 7791450 w 8051800"/>
                <a:gd name="connsiteY53" fmla="*/ 609748 h 2330613"/>
                <a:gd name="connsiteX54" fmla="*/ 7804150 w 8051800"/>
                <a:gd name="connsiteY54" fmla="*/ 590698 h 2330613"/>
                <a:gd name="connsiteX55" fmla="*/ 7823200 w 8051800"/>
                <a:gd name="connsiteY55" fmla="*/ 577998 h 2330613"/>
                <a:gd name="connsiteX56" fmla="*/ 7842250 w 8051800"/>
                <a:gd name="connsiteY56" fmla="*/ 558948 h 2330613"/>
                <a:gd name="connsiteX57" fmla="*/ 7899400 w 8051800"/>
                <a:gd name="connsiteY57" fmla="*/ 508148 h 2330613"/>
                <a:gd name="connsiteX58" fmla="*/ 7912100 w 8051800"/>
                <a:gd name="connsiteY58" fmla="*/ 489098 h 2330613"/>
                <a:gd name="connsiteX59" fmla="*/ 7950200 w 8051800"/>
                <a:gd name="connsiteY59" fmla="*/ 463698 h 2330613"/>
                <a:gd name="connsiteX60" fmla="*/ 7975600 w 8051800"/>
                <a:gd name="connsiteY60" fmla="*/ 425598 h 2330613"/>
                <a:gd name="connsiteX61" fmla="*/ 7988300 w 8051800"/>
                <a:gd name="connsiteY61" fmla="*/ 406548 h 2330613"/>
                <a:gd name="connsiteX62" fmla="*/ 8007350 w 8051800"/>
                <a:gd name="connsiteY62" fmla="*/ 387498 h 2330613"/>
                <a:gd name="connsiteX63" fmla="*/ 8026400 w 8051800"/>
                <a:gd name="connsiteY63" fmla="*/ 349398 h 2330613"/>
                <a:gd name="connsiteX64" fmla="*/ 8045450 w 8051800"/>
                <a:gd name="connsiteY64" fmla="*/ 285898 h 2330613"/>
                <a:gd name="connsiteX65" fmla="*/ 8051800 w 8051800"/>
                <a:gd name="connsiteY65" fmla="*/ 247798 h 2330613"/>
                <a:gd name="connsiteX66" fmla="*/ 8045450 w 8051800"/>
                <a:gd name="connsiteY66" fmla="*/ 190648 h 2330613"/>
                <a:gd name="connsiteX67" fmla="*/ 8039100 w 8051800"/>
                <a:gd name="connsiteY67" fmla="*/ 171598 h 2330613"/>
                <a:gd name="connsiteX68" fmla="*/ 7994650 w 8051800"/>
                <a:gd name="connsiteY68" fmla="*/ 146198 h 2330613"/>
                <a:gd name="connsiteX69" fmla="*/ 7962900 w 8051800"/>
                <a:gd name="connsiteY69" fmla="*/ 133498 h 2330613"/>
                <a:gd name="connsiteX70" fmla="*/ 7943850 w 8051800"/>
                <a:gd name="connsiteY70" fmla="*/ 127148 h 2330613"/>
                <a:gd name="connsiteX71" fmla="*/ 7740650 w 8051800"/>
                <a:gd name="connsiteY71" fmla="*/ 108098 h 2330613"/>
                <a:gd name="connsiteX72" fmla="*/ 7315200 w 8051800"/>
                <a:gd name="connsiteY72" fmla="*/ 95398 h 2330613"/>
                <a:gd name="connsiteX73" fmla="*/ 7251700 w 8051800"/>
                <a:gd name="connsiteY73" fmla="*/ 89048 h 2330613"/>
                <a:gd name="connsiteX74" fmla="*/ 7105650 w 8051800"/>
                <a:gd name="connsiteY74" fmla="*/ 76348 h 2330613"/>
                <a:gd name="connsiteX75" fmla="*/ 6946900 w 8051800"/>
                <a:gd name="connsiteY75" fmla="*/ 82698 h 2330613"/>
                <a:gd name="connsiteX76" fmla="*/ 6597650 w 8051800"/>
                <a:gd name="connsiteY76" fmla="*/ 69998 h 2330613"/>
                <a:gd name="connsiteX77" fmla="*/ 6413500 w 8051800"/>
                <a:gd name="connsiteY77" fmla="*/ 57298 h 2330613"/>
                <a:gd name="connsiteX78" fmla="*/ 6083300 w 8051800"/>
                <a:gd name="connsiteY78" fmla="*/ 76348 h 2330613"/>
                <a:gd name="connsiteX79" fmla="*/ 5886450 w 8051800"/>
                <a:gd name="connsiteY79" fmla="*/ 69998 h 2330613"/>
                <a:gd name="connsiteX80" fmla="*/ 5810250 w 8051800"/>
                <a:gd name="connsiteY80" fmla="*/ 63648 h 2330613"/>
                <a:gd name="connsiteX81" fmla="*/ 5784850 w 8051800"/>
                <a:gd name="connsiteY81" fmla="*/ 57298 h 2330613"/>
                <a:gd name="connsiteX82" fmla="*/ 5740400 w 8051800"/>
                <a:gd name="connsiteY82" fmla="*/ 50948 h 2330613"/>
                <a:gd name="connsiteX83" fmla="*/ 5645150 w 8051800"/>
                <a:gd name="connsiteY83" fmla="*/ 44598 h 2330613"/>
                <a:gd name="connsiteX84" fmla="*/ 5568950 w 8051800"/>
                <a:gd name="connsiteY84" fmla="*/ 38248 h 2330613"/>
                <a:gd name="connsiteX85" fmla="*/ 5473700 w 8051800"/>
                <a:gd name="connsiteY85" fmla="*/ 31898 h 2330613"/>
                <a:gd name="connsiteX86" fmla="*/ 5422900 w 8051800"/>
                <a:gd name="connsiteY86" fmla="*/ 25548 h 2330613"/>
                <a:gd name="connsiteX87" fmla="*/ 5321300 w 8051800"/>
                <a:gd name="connsiteY87" fmla="*/ 19198 h 2330613"/>
                <a:gd name="connsiteX88" fmla="*/ 4800600 w 8051800"/>
                <a:gd name="connsiteY88" fmla="*/ 19198 h 2330613"/>
                <a:gd name="connsiteX89" fmla="*/ 4622800 w 8051800"/>
                <a:gd name="connsiteY89" fmla="*/ 25548 h 2330613"/>
                <a:gd name="connsiteX90" fmla="*/ 4375150 w 8051800"/>
                <a:gd name="connsiteY90" fmla="*/ 44598 h 2330613"/>
                <a:gd name="connsiteX91" fmla="*/ 4286250 w 8051800"/>
                <a:gd name="connsiteY91" fmla="*/ 50948 h 2330613"/>
                <a:gd name="connsiteX92" fmla="*/ 4254500 w 8051800"/>
                <a:gd name="connsiteY92" fmla="*/ 57298 h 2330613"/>
                <a:gd name="connsiteX93" fmla="*/ 4089400 w 8051800"/>
                <a:gd name="connsiteY93" fmla="*/ 69998 h 2330613"/>
                <a:gd name="connsiteX94" fmla="*/ 4064000 w 8051800"/>
                <a:gd name="connsiteY94" fmla="*/ 76348 h 2330613"/>
                <a:gd name="connsiteX95" fmla="*/ 3771900 w 8051800"/>
                <a:gd name="connsiteY95" fmla="*/ 101748 h 2330613"/>
                <a:gd name="connsiteX96" fmla="*/ 3644900 w 8051800"/>
                <a:gd name="connsiteY96" fmla="*/ 114448 h 2330613"/>
                <a:gd name="connsiteX97" fmla="*/ 2571750 w 8051800"/>
                <a:gd name="connsiteY97" fmla="*/ 114448 h 2330613"/>
                <a:gd name="connsiteX98" fmla="*/ 2463800 w 8051800"/>
                <a:gd name="connsiteY98" fmla="*/ 120798 h 2330613"/>
                <a:gd name="connsiteX99" fmla="*/ 2216150 w 8051800"/>
                <a:gd name="connsiteY99" fmla="*/ 133498 h 2330613"/>
                <a:gd name="connsiteX100" fmla="*/ 2095500 w 8051800"/>
                <a:gd name="connsiteY100" fmla="*/ 146198 h 2330613"/>
                <a:gd name="connsiteX101" fmla="*/ 1809750 w 8051800"/>
                <a:gd name="connsiteY101" fmla="*/ 165248 h 2330613"/>
                <a:gd name="connsiteX102" fmla="*/ 1676400 w 8051800"/>
                <a:gd name="connsiteY102" fmla="*/ 177948 h 2330613"/>
                <a:gd name="connsiteX103" fmla="*/ 1543050 w 8051800"/>
                <a:gd name="connsiteY103" fmla="*/ 184298 h 2330613"/>
                <a:gd name="connsiteX104" fmla="*/ 1244600 w 8051800"/>
                <a:gd name="connsiteY104" fmla="*/ 177948 h 2330613"/>
                <a:gd name="connsiteX105" fmla="*/ 1162050 w 8051800"/>
                <a:gd name="connsiteY105" fmla="*/ 171598 h 2330613"/>
                <a:gd name="connsiteX106" fmla="*/ 1016000 w 8051800"/>
                <a:gd name="connsiteY106" fmla="*/ 165248 h 2330613"/>
                <a:gd name="connsiteX107" fmla="*/ 590550 w 8051800"/>
                <a:gd name="connsiteY107" fmla="*/ 171598 h 2330613"/>
                <a:gd name="connsiteX108" fmla="*/ 482600 w 8051800"/>
                <a:gd name="connsiteY108" fmla="*/ 177948 h 2330613"/>
                <a:gd name="connsiteX109" fmla="*/ 387350 w 8051800"/>
                <a:gd name="connsiteY109" fmla="*/ 196998 h 2330613"/>
                <a:gd name="connsiteX110" fmla="*/ 349250 w 8051800"/>
                <a:gd name="connsiteY110" fmla="*/ 203348 h 2330613"/>
                <a:gd name="connsiteX111" fmla="*/ 304800 w 8051800"/>
                <a:gd name="connsiteY111" fmla="*/ 222398 h 2330613"/>
                <a:gd name="connsiteX112" fmla="*/ 260350 w 8051800"/>
                <a:gd name="connsiteY112" fmla="*/ 235098 h 2330613"/>
                <a:gd name="connsiteX113" fmla="*/ 241300 w 8051800"/>
                <a:gd name="connsiteY113" fmla="*/ 247798 h 2330613"/>
                <a:gd name="connsiteX114" fmla="*/ 215900 w 8051800"/>
                <a:gd name="connsiteY114" fmla="*/ 260498 h 2330613"/>
                <a:gd name="connsiteX115" fmla="*/ 158750 w 8051800"/>
                <a:gd name="connsiteY115" fmla="*/ 292248 h 2330613"/>
                <a:gd name="connsiteX116" fmla="*/ 127000 w 8051800"/>
                <a:gd name="connsiteY116" fmla="*/ 330348 h 2330613"/>
                <a:gd name="connsiteX117" fmla="*/ 95250 w 8051800"/>
                <a:gd name="connsiteY117" fmla="*/ 374798 h 2330613"/>
                <a:gd name="connsiteX118" fmla="*/ 76200 w 8051800"/>
                <a:gd name="connsiteY118" fmla="*/ 419248 h 2330613"/>
                <a:gd name="connsiteX119" fmla="*/ 69850 w 8051800"/>
                <a:gd name="connsiteY119" fmla="*/ 457348 h 2330613"/>
                <a:gd name="connsiteX120" fmla="*/ 57150 w 8051800"/>
                <a:gd name="connsiteY120" fmla="*/ 482748 h 2330613"/>
                <a:gd name="connsiteX121" fmla="*/ 38100 w 8051800"/>
                <a:gd name="connsiteY121" fmla="*/ 628798 h 2330613"/>
                <a:gd name="connsiteX122" fmla="*/ 31750 w 8051800"/>
                <a:gd name="connsiteY122" fmla="*/ 660548 h 2330613"/>
                <a:gd name="connsiteX123" fmla="*/ 25400 w 8051800"/>
                <a:gd name="connsiteY123" fmla="*/ 704998 h 2330613"/>
                <a:gd name="connsiteX124" fmla="*/ 19050 w 8051800"/>
                <a:gd name="connsiteY124" fmla="*/ 730398 h 2330613"/>
                <a:gd name="connsiteX125" fmla="*/ 0 w 8051800"/>
                <a:gd name="connsiteY125" fmla="*/ 812948 h 2330613"/>
                <a:gd name="connsiteX126" fmla="*/ 6350 w 8051800"/>
                <a:gd name="connsiteY126" fmla="*/ 1257448 h 2330613"/>
                <a:gd name="connsiteX127" fmla="*/ 12700 w 8051800"/>
                <a:gd name="connsiteY127" fmla="*/ 1282848 h 2330613"/>
                <a:gd name="connsiteX128" fmla="*/ 19050 w 8051800"/>
                <a:gd name="connsiteY128" fmla="*/ 1638448 h 2330613"/>
                <a:gd name="connsiteX129" fmla="*/ 25400 w 8051800"/>
                <a:gd name="connsiteY129" fmla="*/ 1676548 h 2330613"/>
                <a:gd name="connsiteX130" fmla="*/ 38100 w 8051800"/>
                <a:gd name="connsiteY130" fmla="*/ 1727348 h 2330613"/>
                <a:gd name="connsiteX131" fmla="*/ 44450 w 8051800"/>
                <a:gd name="connsiteY131" fmla="*/ 1803548 h 2330613"/>
                <a:gd name="connsiteX132" fmla="*/ 50800 w 8051800"/>
                <a:gd name="connsiteY132" fmla="*/ 1822598 h 2330613"/>
                <a:gd name="connsiteX133" fmla="*/ 63500 w 8051800"/>
                <a:gd name="connsiteY133" fmla="*/ 1873398 h 2330613"/>
                <a:gd name="connsiteX134" fmla="*/ 76200 w 8051800"/>
                <a:gd name="connsiteY134" fmla="*/ 1930548 h 2330613"/>
                <a:gd name="connsiteX135" fmla="*/ 88900 w 8051800"/>
                <a:gd name="connsiteY135" fmla="*/ 1955948 h 2330613"/>
                <a:gd name="connsiteX136" fmla="*/ 120650 w 8051800"/>
                <a:gd name="connsiteY136" fmla="*/ 2057548 h 2330613"/>
                <a:gd name="connsiteX137" fmla="*/ 139700 w 8051800"/>
                <a:gd name="connsiteY137" fmla="*/ 2089298 h 2330613"/>
                <a:gd name="connsiteX138" fmla="*/ 146050 w 8051800"/>
                <a:gd name="connsiteY138" fmla="*/ 2108348 h 2330613"/>
                <a:gd name="connsiteX139" fmla="*/ 158750 w 8051800"/>
                <a:gd name="connsiteY139" fmla="*/ 2127398 h 2330613"/>
                <a:gd name="connsiteX140" fmla="*/ 177800 w 8051800"/>
                <a:gd name="connsiteY140" fmla="*/ 2165498 h 2330613"/>
                <a:gd name="connsiteX141" fmla="*/ 196850 w 8051800"/>
                <a:gd name="connsiteY141" fmla="*/ 2248048 h 2330613"/>
                <a:gd name="connsiteX142" fmla="*/ 209550 w 8051800"/>
                <a:gd name="connsiteY142" fmla="*/ 2267098 h 2330613"/>
                <a:gd name="connsiteX143" fmla="*/ 215900 w 8051800"/>
                <a:gd name="connsiteY143" fmla="*/ 2286148 h 2330613"/>
                <a:gd name="connsiteX144" fmla="*/ 234950 w 8051800"/>
                <a:gd name="connsiteY144" fmla="*/ 2298848 h 2330613"/>
                <a:gd name="connsiteX145" fmla="*/ 254000 w 8051800"/>
                <a:gd name="connsiteY14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464300 w 8051800"/>
                <a:gd name="connsiteY13" fmla="*/ 1422548 h 2330613"/>
                <a:gd name="connsiteX14" fmla="*/ 6483350 w 8051800"/>
                <a:gd name="connsiteY14" fmla="*/ 1409848 h 2330613"/>
                <a:gd name="connsiteX15" fmla="*/ 6521450 w 8051800"/>
                <a:gd name="connsiteY15" fmla="*/ 1397148 h 2330613"/>
                <a:gd name="connsiteX16" fmla="*/ 6565900 w 8051800"/>
                <a:gd name="connsiteY16" fmla="*/ 1365398 h 2330613"/>
                <a:gd name="connsiteX17" fmla="*/ 6610350 w 8051800"/>
                <a:gd name="connsiteY17" fmla="*/ 1346348 h 2330613"/>
                <a:gd name="connsiteX18" fmla="*/ 6635750 w 8051800"/>
                <a:gd name="connsiteY18" fmla="*/ 1327298 h 2330613"/>
                <a:gd name="connsiteX19" fmla="*/ 6654800 w 8051800"/>
                <a:gd name="connsiteY19" fmla="*/ 1320948 h 2330613"/>
                <a:gd name="connsiteX20" fmla="*/ 6699250 w 8051800"/>
                <a:gd name="connsiteY20" fmla="*/ 1295548 h 2330613"/>
                <a:gd name="connsiteX21" fmla="*/ 6743700 w 8051800"/>
                <a:gd name="connsiteY21" fmla="*/ 1263798 h 2330613"/>
                <a:gd name="connsiteX22" fmla="*/ 6807200 w 8051800"/>
                <a:gd name="connsiteY22" fmla="*/ 1232048 h 2330613"/>
                <a:gd name="connsiteX23" fmla="*/ 6838950 w 8051800"/>
                <a:gd name="connsiteY23" fmla="*/ 1219348 h 2330613"/>
                <a:gd name="connsiteX24" fmla="*/ 6864350 w 8051800"/>
                <a:gd name="connsiteY24" fmla="*/ 1200298 h 2330613"/>
                <a:gd name="connsiteX25" fmla="*/ 6902450 w 8051800"/>
                <a:gd name="connsiteY25" fmla="*/ 1187598 h 2330613"/>
                <a:gd name="connsiteX26" fmla="*/ 6934200 w 8051800"/>
                <a:gd name="connsiteY26" fmla="*/ 1168548 h 2330613"/>
                <a:gd name="connsiteX27" fmla="*/ 6959600 w 8051800"/>
                <a:gd name="connsiteY27" fmla="*/ 1149498 h 2330613"/>
                <a:gd name="connsiteX28" fmla="*/ 6991350 w 8051800"/>
                <a:gd name="connsiteY28" fmla="*/ 1136798 h 2330613"/>
                <a:gd name="connsiteX29" fmla="*/ 7016750 w 8051800"/>
                <a:gd name="connsiteY29" fmla="*/ 1124098 h 2330613"/>
                <a:gd name="connsiteX30" fmla="*/ 7048500 w 8051800"/>
                <a:gd name="connsiteY30" fmla="*/ 1111398 h 2330613"/>
                <a:gd name="connsiteX31" fmla="*/ 7099300 w 8051800"/>
                <a:gd name="connsiteY31" fmla="*/ 1085998 h 2330613"/>
                <a:gd name="connsiteX32" fmla="*/ 7137400 w 8051800"/>
                <a:gd name="connsiteY32" fmla="*/ 1066948 h 2330613"/>
                <a:gd name="connsiteX33" fmla="*/ 7169150 w 8051800"/>
                <a:gd name="connsiteY33" fmla="*/ 1041548 h 2330613"/>
                <a:gd name="connsiteX34" fmla="*/ 7188200 w 8051800"/>
                <a:gd name="connsiteY34" fmla="*/ 1035198 h 2330613"/>
                <a:gd name="connsiteX35" fmla="*/ 7213600 w 8051800"/>
                <a:gd name="connsiteY35" fmla="*/ 1016148 h 2330613"/>
                <a:gd name="connsiteX36" fmla="*/ 7239000 w 8051800"/>
                <a:gd name="connsiteY36" fmla="*/ 1003448 h 2330613"/>
                <a:gd name="connsiteX37" fmla="*/ 7264400 w 8051800"/>
                <a:gd name="connsiteY37" fmla="*/ 984398 h 2330613"/>
                <a:gd name="connsiteX38" fmla="*/ 7289800 w 8051800"/>
                <a:gd name="connsiteY38" fmla="*/ 971698 h 2330613"/>
                <a:gd name="connsiteX39" fmla="*/ 7353300 w 8051800"/>
                <a:gd name="connsiteY39" fmla="*/ 933598 h 2330613"/>
                <a:gd name="connsiteX40" fmla="*/ 7378700 w 8051800"/>
                <a:gd name="connsiteY40" fmla="*/ 920898 h 2330613"/>
                <a:gd name="connsiteX41" fmla="*/ 7423150 w 8051800"/>
                <a:gd name="connsiteY41" fmla="*/ 889148 h 2330613"/>
                <a:gd name="connsiteX42" fmla="*/ 7454900 w 8051800"/>
                <a:gd name="connsiteY42" fmla="*/ 870098 h 2330613"/>
                <a:gd name="connsiteX43" fmla="*/ 7493000 w 8051800"/>
                <a:gd name="connsiteY43" fmla="*/ 844698 h 2330613"/>
                <a:gd name="connsiteX44" fmla="*/ 7512050 w 8051800"/>
                <a:gd name="connsiteY44" fmla="*/ 831998 h 2330613"/>
                <a:gd name="connsiteX45" fmla="*/ 7537450 w 8051800"/>
                <a:gd name="connsiteY45" fmla="*/ 819298 h 2330613"/>
                <a:gd name="connsiteX46" fmla="*/ 7569200 w 8051800"/>
                <a:gd name="connsiteY46" fmla="*/ 793898 h 2330613"/>
                <a:gd name="connsiteX47" fmla="*/ 7588250 w 8051800"/>
                <a:gd name="connsiteY47" fmla="*/ 781198 h 2330613"/>
                <a:gd name="connsiteX48" fmla="*/ 7613650 w 8051800"/>
                <a:gd name="connsiteY48" fmla="*/ 762148 h 2330613"/>
                <a:gd name="connsiteX49" fmla="*/ 7639050 w 8051800"/>
                <a:gd name="connsiteY49" fmla="*/ 749448 h 2330613"/>
                <a:gd name="connsiteX50" fmla="*/ 7715250 w 8051800"/>
                <a:gd name="connsiteY50" fmla="*/ 679598 h 2330613"/>
                <a:gd name="connsiteX51" fmla="*/ 7747000 w 8051800"/>
                <a:gd name="connsiteY51" fmla="*/ 647848 h 2330613"/>
                <a:gd name="connsiteX52" fmla="*/ 7791450 w 8051800"/>
                <a:gd name="connsiteY52" fmla="*/ 609748 h 2330613"/>
                <a:gd name="connsiteX53" fmla="*/ 7804150 w 8051800"/>
                <a:gd name="connsiteY53" fmla="*/ 590698 h 2330613"/>
                <a:gd name="connsiteX54" fmla="*/ 7823200 w 8051800"/>
                <a:gd name="connsiteY54" fmla="*/ 577998 h 2330613"/>
                <a:gd name="connsiteX55" fmla="*/ 7842250 w 8051800"/>
                <a:gd name="connsiteY55" fmla="*/ 558948 h 2330613"/>
                <a:gd name="connsiteX56" fmla="*/ 7899400 w 8051800"/>
                <a:gd name="connsiteY56" fmla="*/ 508148 h 2330613"/>
                <a:gd name="connsiteX57" fmla="*/ 7912100 w 8051800"/>
                <a:gd name="connsiteY57" fmla="*/ 489098 h 2330613"/>
                <a:gd name="connsiteX58" fmla="*/ 7950200 w 8051800"/>
                <a:gd name="connsiteY58" fmla="*/ 463698 h 2330613"/>
                <a:gd name="connsiteX59" fmla="*/ 7975600 w 8051800"/>
                <a:gd name="connsiteY59" fmla="*/ 425598 h 2330613"/>
                <a:gd name="connsiteX60" fmla="*/ 7988300 w 8051800"/>
                <a:gd name="connsiteY60" fmla="*/ 406548 h 2330613"/>
                <a:gd name="connsiteX61" fmla="*/ 8007350 w 8051800"/>
                <a:gd name="connsiteY61" fmla="*/ 387498 h 2330613"/>
                <a:gd name="connsiteX62" fmla="*/ 8026400 w 8051800"/>
                <a:gd name="connsiteY62" fmla="*/ 349398 h 2330613"/>
                <a:gd name="connsiteX63" fmla="*/ 8045450 w 8051800"/>
                <a:gd name="connsiteY63" fmla="*/ 285898 h 2330613"/>
                <a:gd name="connsiteX64" fmla="*/ 8051800 w 8051800"/>
                <a:gd name="connsiteY64" fmla="*/ 247798 h 2330613"/>
                <a:gd name="connsiteX65" fmla="*/ 8045450 w 8051800"/>
                <a:gd name="connsiteY65" fmla="*/ 190648 h 2330613"/>
                <a:gd name="connsiteX66" fmla="*/ 8039100 w 8051800"/>
                <a:gd name="connsiteY66" fmla="*/ 171598 h 2330613"/>
                <a:gd name="connsiteX67" fmla="*/ 7994650 w 8051800"/>
                <a:gd name="connsiteY67" fmla="*/ 146198 h 2330613"/>
                <a:gd name="connsiteX68" fmla="*/ 7962900 w 8051800"/>
                <a:gd name="connsiteY68" fmla="*/ 133498 h 2330613"/>
                <a:gd name="connsiteX69" fmla="*/ 7943850 w 8051800"/>
                <a:gd name="connsiteY69" fmla="*/ 127148 h 2330613"/>
                <a:gd name="connsiteX70" fmla="*/ 7740650 w 8051800"/>
                <a:gd name="connsiteY70" fmla="*/ 108098 h 2330613"/>
                <a:gd name="connsiteX71" fmla="*/ 7315200 w 8051800"/>
                <a:gd name="connsiteY71" fmla="*/ 95398 h 2330613"/>
                <a:gd name="connsiteX72" fmla="*/ 7251700 w 8051800"/>
                <a:gd name="connsiteY72" fmla="*/ 89048 h 2330613"/>
                <a:gd name="connsiteX73" fmla="*/ 7105650 w 8051800"/>
                <a:gd name="connsiteY73" fmla="*/ 76348 h 2330613"/>
                <a:gd name="connsiteX74" fmla="*/ 6946900 w 8051800"/>
                <a:gd name="connsiteY74" fmla="*/ 82698 h 2330613"/>
                <a:gd name="connsiteX75" fmla="*/ 6597650 w 8051800"/>
                <a:gd name="connsiteY75" fmla="*/ 69998 h 2330613"/>
                <a:gd name="connsiteX76" fmla="*/ 6413500 w 8051800"/>
                <a:gd name="connsiteY76" fmla="*/ 57298 h 2330613"/>
                <a:gd name="connsiteX77" fmla="*/ 6083300 w 8051800"/>
                <a:gd name="connsiteY77" fmla="*/ 76348 h 2330613"/>
                <a:gd name="connsiteX78" fmla="*/ 5886450 w 8051800"/>
                <a:gd name="connsiteY78" fmla="*/ 69998 h 2330613"/>
                <a:gd name="connsiteX79" fmla="*/ 5810250 w 8051800"/>
                <a:gd name="connsiteY79" fmla="*/ 63648 h 2330613"/>
                <a:gd name="connsiteX80" fmla="*/ 5784850 w 8051800"/>
                <a:gd name="connsiteY80" fmla="*/ 57298 h 2330613"/>
                <a:gd name="connsiteX81" fmla="*/ 5740400 w 8051800"/>
                <a:gd name="connsiteY81" fmla="*/ 50948 h 2330613"/>
                <a:gd name="connsiteX82" fmla="*/ 5645150 w 8051800"/>
                <a:gd name="connsiteY82" fmla="*/ 44598 h 2330613"/>
                <a:gd name="connsiteX83" fmla="*/ 5568950 w 8051800"/>
                <a:gd name="connsiteY83" fmla="*/ 38248 h 2330613"/>
                <a:gd name="connsiteX84" fmla="*/ 5473700 w 8051800"/>
                <a:gd name="connsiteY84" fmla="*/ 31898 h 2330613"/>
                <a:gd name="connsiteX85" fmla="*/ 5422900 w 8051800"/>
                <a:gd name="connsiteY85" fmla="*/ 25548 h 2330613"/>
                <a:gd name="connsiteX86" fmla="*/ 5321300 w 8051800"/>
                <a:gd name="connsiteY86" fmla="*/ 19198 h 2330613"/>
                <a:gd name="connsiteX87" fmla="*/ 4800600 w 8051800"/>
                <a:gd name="connsiteY87" fmla="*/ 19198 h 2330613"/>
                <a:gd name="connsiteX88" fmla="*/ 4622800 w 8051800"/>
                <a:gd name="connsiteY88" fmla="*/ 25548 h 2330613"/>
                <a:gd name="connsiteX89" fmla="*/ 4375150 w 8051800"/>
                <a:gd name="connsiteY89" fmla="*/ 44598 h 2330613"/>
                <a:gd name="connsiteX90" fmla="*/ 4286250 w 8051800"/>
                <a:gd name="connsiteY90" fmla="*/ 50948 h 2330613"/>
                <a:gd name="connsiteX91" fmla="*/ 4254500 w 8051800"/>
                <a:gd name="connsiteY91" fmla="*/ 57298 h 2330613"/>
                <a:gd name="connsiteX92" fmla="*/ 4089400 w 8051800"/>
                <a:gd name="connsiteY92" fmla="*/ 69998 h 2330613"/>
                <a:gd name="connsiteX93" fmla="*/ 4064000 w 8051800"/>
                <a:gd name="connsiteY93" fmla="*/ 76348 h 2330613"/>
                <a:gd name="connsiteX94" fmla="*/ 3771900 w 8051800"/>
                <a:gd name="connsiteY94" fmla="*/ 101748 h 2330613"/>
                <a:gd name="connsiteX95" fmla="*/ 3644900 w 8051800"/>
                <a:gd name="connsiteY95" fmla="*/ 114448 h 2330613"/>
                <a:gd name="connsiteX96" fmla="*/ 2571750 w 8051800"/>
                <a:gd name="connsiteY96" fmla="*/ 114448 h 2330613"/>
                <a:gd name="connsiteX97" fmla="*/ 2463800 w 8051800"/>
                <a:gd name="connsiteY97" fmla="*/ 120798 h 2330613"/>
                <a:gd name="connsiteX98" fmla="*/ 2216150 w 8051800"/>
                <a:gd name="connsiteY98" fmla="*/ 133498 h 2330613"/>
                <a:gd name="connsiteX99" fmla="*/ 2095500 w 8051800"/>
                <a:gd name="connsiteY99" fmla="*/ 146198 h 2330613"/>
                <a:gd name="connsiteX100" fmla="*/ 1809750 w 8051800"/>
                <a:gd name="connsiteY100" fmla="*/ 165248 h 2330613"/>
                <a:gd name="connsiteX101" fmla="*/ 1676400 w 8051800"/>
                <a:gd name="connsiteY101" fmla="*/ 177948 h 2330613"/>
                <a:gd name="connsiteX102" fmla="*/ 1543050 w 8051800"/>
                <a:gd name="connsiteY102" fmla="*/ 184298 h 2330613"/>
                <a:gd name="connsiteX103" fmla="*/ 1244600 w 8051800"/>
                <a:gd name="connsiteY103" fmla="*/ 177948 h 2330613"/>
                <a:gd name="connsiteX104" fmla="*/ 1162050 w 8051800"/>
                <a:gd name="connsiteY104" fmla="*/ 171598 h 2330613"/>
                <a:gd name="connsiteX105" fmla="*/ 1016000 w 8051800"/>
                <a:gd name="connsiteY105" fmla="*/ 165248 h 2330613"/>
                <a:gd name="connsiteX106" fmla="*/ 590550 w 8051800"/>
                <a:gd name="connsiteY106" fmla="*/ 171598 h 2330613"/>
                <a:gd name="connsiteX107" fmla="*/ 482600 w 8051800"/>
                <a:gd name="connsiteY107" fmla="*/ 177948 h 2330613"/>
                <a:gd name="connsiteX108" fmla="*/ 387350 w 8051800"/>
                <a:gd name="connsiteY108" fmla="*/ 196998 h 2330613"/>
                <a:gd name="connsiteX109" fmla="*/ 349250 w 8051800"/>
                <a:gd name="connsiteY109" fmla="*/ 203348 h 2330613"/>
                <a:gd name="connsiteX110" fmla="*/ 304800 w 8051800"/>
                <a:gd name="connsiteY110" fmla="*/ 222398 h 2330613"/>
                <a:gd name="connsiteX111" fmla="*/ 260350 w 8051800"/>
                <a:gd name="connsiteY111" fmla="*/ 235098 h 2330613"/>
                <a:gd name="connsiteX112" fmla="*/ 241300 w 8051800"/>
                <a:gd name="connsiteY112" fmla="*/ 247798 h 2330613"/>
                <a:gd name="connsiteX113" fmla="*/ 215900 w 8051800"/>
                <a:gd name="connsiteY113" fmla="*/ 260498 h 2330613"/>
                <a:gd name="connsiteX114" fmla="*/ 158750 w 8051800"/>
                <a:gd name="connsiteY114" fmla="*/ 292248 h 2330613"/>
                <a:gd name="connsiteX115" fmla="*/ 127000 w 8051800"/>
                <a:gd name="connsiteY115" fmla="*/ 330348 h 2330613"/>
                <a:gd name="connsiteX116" fmla="*/ 95250 w 8051800"/>
                <a:gd name="connsiteY116" fmla="*/ 374798 h 2330613"/>
                <a:gd name="connsiteX117" fmla="*/ 76200 w 8051800"/>
                <a:gd name="connsiteY117" fmla="*/ 419248 h 2330613"/>
                <a:gd name="connsiteX118" fmla="*/ 69850 w 8051800"/>
                <a:gd name="connsiteY118" fmla="*/ 457348 h 2330613"/>
                <a:gd name="connsiteX119" fmla="*/ 57150 w 8051800"/>
                <a:gd name="connsiteY119" fmla="*/ 482748 h 2330613"/>
                <a:gd name="connsiteX120" fmla="*/ 38100 w 8051800"/>
                <a:gd name="connsiteY120" fmla="*/ 628798 h 2330613"/>
                <a:gd name="connsiteX121" fmla="*/ 31750 w 8051800"/>
                <a:gd name="connsiteY121" fmla="*/ 660548 h 2330613"/>
                <a:gd name="connsiteX122" fmla="*/ 25400 w 8051800"/>
                <a:gd name="connsiteY122" fmla="*/ 704998 h 2330613"/>
                <a:gd name="connsiteX123" fmla="*/ 19050 w 8051800"/>
                <a:gd name="connsiteY123" fmla="*/ 730398 h 2330613"/>
                <a:gd name="connsiteX124" fmla="*/ 0 w 8051800"/>
                <a:gd name="connsiteY124" fmla="*/ 812948 h 2330613"/>
                <a:gd name="connsiteX125" fmla="*/ 6350 w 8051800"/>
                <a:gd name="connsiteY125" fmla="*/ 1257448 h 2330613"/>
                <a:gd name="connsiteX126" fmla="*/ 12700 w 8051800"/>
                <a:gd name="connsiteY126" fmla="*/ 1282848 h 2330613"/>
                <a:gd name="connsiteX127" fmla="*/ 19050 w 8051800"/>
                <a:gd name="connsiteY127" fmla="*/ 1638448 h 2330613"/>
                <a:gd name="connsiteX128" fmla="*/ 25400 w 8051800"/>
                <a:gd name="connsiteY128" fmla="*/ 1676548 h 2330613"/>
                <a:gd name="connsiteX129" fmla="*/ 38100 w 8051800"/>
                <a:gd name="connsiteY129" fmla="*/ 1727348 h 2330613"/>
                <a:gd name="connsiteX130" fmla="*/ 44450 w 8051800"/>
                <a:gd name="connsiteY130" fmla="*/ 1803548 h 2330613"/>
                <a:gd name="connsiteX131" fmla="*/ 50800 w 8051800"/>
                <a:gd name="connsiteY131" fmla="*/ 1822598 h 2330613"/>
                <a:gd name="connsiteX132" fmla="*/ 63500 w 8051800"/>
                <a:gd name="connsiteY132" fmla="*/ 1873398 h 2330613"/>
                <a:gd name="connsiteX133" fmla="*/ 76200 w 8051800"/>
                <a:gd name="connsiteY133" fmla="*/ 1930548 h 2330613"/>
                <a:gd name="connsiteX134" fmla="*/ 88900 w 8051800"/>
                <a:gd name="connsiteY134" fmla="*/ 1955948 h 2330613"/>
                <a:gd name="connsiteX135" fmla="*/ 120650 w 8051800"/>
                <a:gd name="connsiteY135" fmla="*/ 2057548 h 2330613"/>
                <a:gd name="connsiteX136" fmla="*/ 139700 w 8051800"/>
                <a:gd name="connsiteY136" fmla="*/ 2089298 h 2330613"/>
                <a:gd name="connsiteX137" fmla="*/ 146050 w 8051800"/>
                <a:gd name="connsiteY137" fmla="*/ 2108348 h 2330613"/>
                <a:gd name="connsiteX138" fmla="*/ 158750 w 8051800"/>
                <a:gd name="connsiteY138" fmla="*/ 2127398 h 2330613"/>
                <a:gd name="connsiteX139" fmla="*/ 177800 w 8051800"/>
                <a:gd name="connsiteY139" fmla="*/ 2165498 h 2330613"/>
                <a:gd name="connsiteX140" fmla="*/ 196850 w 8051800"/>
                <a:gd name="connsiteY140" fmla="*/ 2248048 h 2330613"/>
                <a:gd name="connsiteX141" fmla="*/ 209550 w 8051800"/>
                <a:gd name="connsiteY141" fmla="*/ 2267098 h 2330613"/>
                <a:gd name="connsiteX142" fmla="*/ 215900 w 8051800"/>
                <a:gd name="connsiteY142" fmla="*/ 2286148 h 2330613"/>
                <a:gd name="connsiteX143" fmla="*/ 234950 w 8051800"/>
                <a:gd name="connsiteY143" fmla="*/ 2298848 h 2330613"/>
                <a:gd name="connsiteX144" fmla="*/ 254000 w 8051800"/>
                <a:gd name="connsiteY14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483350 w 8051800"/>
                <a:gd name="connsiteY13" fmla="*/ 1409848 h 2330613"/>
                <a:gd name="connsiteX14" fmla="*/ 6521450 w 8051800"/>
                <a:gd name="connsiteY14" fmla="*/ 1397148 h 2330613"/>
                <a:gd name="connsiteX15" fmla="*/ 6565900 w 8051800"/>
                <a:gd name="connsiteY15" fmla="*/ 1365398 h 2330613"/>
                <a:gd name="connsiteX16" fmla="*/ 6610350 w 8051800"/>
                <a:gd name="connsiteY16" fmla="*/ 1346348 h 2330613"/>
                <a:gd name="connsiteX17" fmla="*/ 6635750 w 8051800"/>
                <a:gd name="connsiteY17" fmla="*/ 1327298 h 2330613"/>
                <a:gd name="connsiteX18" fmla="*/ 6654800 w 8051800"/>
                <a:gd name="connsiteY18" fmla="*/ 1320948 h 2330613"/>
                <a:gd name="connsiteX19" fmla="*/ 6699250 w 8051800"/>
                <a:gd name="connsiteY19" fmla="*/ 1295548 h 2330613"/>
                <a:gd name="connsiteX20" fmla="*/ 6743700 w 8051800"/>
                <a:gd name="connsiteY20" fmla="*/ 1263798 h 2330613"/>
                <a:gd name="connsiteX21" fmla="*/ 6807200 w 8051800"/>
                <a:gd name="connsiteY21" fmla="*/ 1232048 h 2330613"/>
                <a:gd name="connsiteX22" fmla="*/ 6838950 w 8051800"/>
                <a:gd name="connsiteY22" fmla="*/ 1219348 h 2330613"/>
                <a:gd name="connsiteX23" fmla="*/ 6864350 w 8051800"/>
                <a:gd name="connsiteY23" fmla="*/ 1200298 h 2330613"/>
                <a:gd name="connsiteX24" fmla="*/ 6902450 w 8051800"/>
                <a:gd name="connsiteY24" fmla="*/ 1187598 h 2330613"/>
                <a:gd name="connsiteX25" fmla="*/ 6934200 w 8051800"/>
                <a:gd name="connsiteY25" fmla="*/ 1168548 h 2330613"/>
                <a:gd name="connsiteX26" fmla="*/ 6959600 w 8051800"/>
                <a:gd name="connsiteY26" fmla="*/ 1149498 h 2330613"/>
                <a:gd name="connsiteX27" fmla="*/ 6991350 w 8051800"/>
                <a:gd name="connsiteY27" fmla="*/ 1136798 h 2330613"/>
                <a:gd name="connsiteX28" fmla="*/ 7016750 w 8051800"/>
                <a:gd name="connsiteY28" fmla="*/ 1124098 h 2330613"/>
                <a:gd name="connsiteX29" fmla="*/ 7048500 w 8051800"/>
                <a:gd name="connsiteY29" fmla="*/ 1111398 h 2330613"/>
                <a:gd name="connsiteX30" fmla="*/ 7099300 w 8051800"/>
                <a:gd name="connsiteY30" fmla="*/ 1085998 h 2330613"/>
                <a:gd name="connsiteX31" fmla="*/ 7137400 w 8051800"/>
                <a:gd name="connsiteY31" fmla="*/ 1066948 h 2330613"/>
                <a:gd name="connsiteX32" fmla="*/ 7169150 w 8051800"/>
                <a:gd name="connsiteY32" fmla="*/ 1041548 h 2330613"/>
                <a:gd name="connsiteX33" fmla="*/ 7188200 w 8051800"/>
                <a:gd name="connsiteY33" fmla="*/ 1035198 h 2330613"/>
                <a:gd name="connsiteX34" fmla="*/ 7213600 w 8051800"/>
                <a:gd name="connsiteY34" fmla="*/ 1016148 h 2330613"/>
                <a:gd name="connsiteX35" fmla="*/ 7239000 w 8051800"/>
                <a:gd name="connsiteY35" fmla="*/ 1003448 h 2330613"/>
                <a:gd name="connsiteX36" fmla="*/ 7264400 w 8051800"/>
                <a:gd name="connsiteY36" fmla="*/ 984398 h 2330613"/>
                <a:gd name="connsiteX37" fmla="*/ 7289800 w 8051800"/>
                <a:gd name="connsiteY37" fmla="*/ 971698 h 2330613"/>
                <a:gd name="connsiteX38" fmla="*/ 7353300 w 8051800"/>
                <a:gd name="connsiteY38" fmla="*/ 933598 h 2330613"/>
                <a:gd name="connsiteX39" fmla="*/ 7378700 w 8051800"/>
                <a:gd name="connsiteY39" fmla="*/ 920898 h 2330613"/>
                <a:gd name="connsiteX40" fmla="*/ 7423150 w 8051800"/>
                <a:gd name="connsiteY40" fmla="*/ 889148 h 2330613"/>
                <a:gd name="connsiteX41" fmla="*/ 7454900 w 8051800"/>
                <a:gd name="connsiteY41" fmla="*/ 870098 h 2330613"/>
                <a:gd name="connsiteX42" fmla="*/ 7493000 w 8051800"/>
                <a:gd name="connsiteY42" fmla="*/ 844698 h 2330613"/>
                <a:gd name="connsiteX43" fmla="*/ 7512050 w 8051800"/>
                <a:gd name="connsiteY43" fmla="*/ 831998 h 2330613"/>
                <a:gd name="connsiteX44" fmla="*/ 7537450 w 8051800"/>
                <a:gd name="connsiteY44" fmla="*/ 819298 h 2330613"/>
                <a:gd name="connsiteX45" fmla="*/ 7569200 w 8051800"/>
                <a:gd name="connsiteY45" fmla="*/ 793898 h 2330613"/>
                <a:gd name="connsiteX46" fmla="*/ 7588250 w 8051800"/>
                <a:gd name="connsiteY46" fmla="*/ 781198 h 2330613"/>
                <a:gd name="connsiteX47" fmla="*/ 7613650 w 8051800"/>
                <a:gd name="connsiteY47" fmla="*/ 762148 h 2330613"/>
                <a:gd name="connsiteX48" fmla="*/ 7639050 w 8051800"/>
                <a:gd name="connsiteY48" fmla="*/ 749448 h 2330613"/>
                <a:gd name="connsiteX49" fmla="*/ 7715250 w 8051800"/>
                <a:gd name="connsiteY49" fmla="*/ 679598 h 2330613"/>
                <a:gd name="connsiteX50" fmla="*/ 7747000 w 8051800"/>
                <a:gd name="connsiteY50" fmla="*/ 647848 h 2330613"/>
                <a:gd name="connsiteX51" fmla="*/ 7791450 w 8051800"/>
                <a:gd name="connsiteY51" fmla="*/ 609748 h 2330613"/>
                <a:gd name="connsiteX52" fmla="*/ 7804150 w 8051800"/>
                <a:gd name="connsiteY52" fmla="*/ 590698 h 2330613"/>
                <a:gd name="connsiteX53" fmla="*/ 7823200 w 8051800"/>
                <a:gd name="connsiteY53" fmla="*/ 577998 h 2330613"/>
                <a:gd name="connsiteX54" fmla="*/ 7842250 w 8051800"/>
                <a:gd name="connsiteY54" fmla="*/ 558948 h 2330613"/>
                <a:gd name="connsiteX55" fmla="*/ 7899400 w 8051800"/>
                <a:gd name="connsiteY55" fmla="*/ 508148 h 2330613"/>
                <a:gd name="connsiteX56" fmla="*/ 7912100 w 8051800"/>
                <a:gd name="connsiteY56" fmla="*/ 489098 h 2330613"/>
                <a:gd name="connsiteX57" fmla="*/ 7950200 w 8051800"/>
                <a:gd name="connsiteY57" fmla="*/ 463698 h 2330613"/>
                <a:gd name="connsiteX58" fmla="*/ 7975600 w 8051800"/>
                <a:gd name="connsiteY58" fmla="*/ 425598 h 2330613"/>
                <a:gd name="connsiteX59" fmla="*/ 7988300 w 8051800"/>
                <a:gd name="connsiteY59" fmla="*/ 406548 h 2330613"/>
                <a:gd name="connsiteX60" fmla="*/ 8007350 w 8051800"/>
                <a:gd name="connsiteY60" fmla="*/ 387498 h 2330613"/>
                <a:gd name="connsiteX61" fmla="*/ 8026400 w 8051800"/>
                <a:gd name="connsiteY61" fmla="*/ 349398 h 2330613"/>
                <a:gd name="connsiteX62" fmla="*/ 8045450 w 8051800"/>
                <a:gd name="connsiteY62" fmla="*/ 285898 h 2330613"/>
                <a:gd name="connsiteX63" fmla="*/ 8051800 w 8051800"/>
                <a:gd name="connsiteY63" fmla="*/ 247798 h 2330613"/>
                <a:gd name="connsiteX64" fmla="*/ 8045450 w 8051800"/>
                <a:gd name="connsiteY64" fmla="*/ 190648 h 2330613"/>
                <a:gd name="connsiteX65" fmla="*/ 8039100 w 8051800"/>
                <a:gd name="connsiteY65" fmla="*/ 171598 h 2330613"/>
                <a:gd name="connsiteX66" fmla="*/ 7994650 w 8051800"/>
                <a:gd name="connsiteY66" fmla="*/ 146198 h 2330613"/>
                <a:gd name="connsiteX67" fmla="*/ 7962900 w 8051800"/>
                <a:gd name="connsiteY67" fmla="*/ 133498 h 2330613"/>
                <a:gd name="connsiteX68" fmla="*/ 7943850 w 8051800"/>
                <a:gd name="connsiteY68" fmla="*/ 127148 h 2330613"/>
                <a:gd name="connsiteX69" fmla="*/ 7740650 w 8051800"/>
                <a:gd name="connsiteY69" fmla="*/ 108098 h 2330613"/>
                <a:gd name="connsiteX70" fmla="*/ 7315200 w 8051800"/>
                <a:gd name="connsiteY70" fmla="*/ 95398 h 2330613"/>
                <a:gd name="connsiteX71" fmla="*/ 7251700 w 8051800"/>
                <a:gd name="connsiteY71" fmla="*/ 89048 h 2330613"/>
                <a:gd name="connsiteX72" fmla="*/ 7105650 w 8051800"/>
                <a:gd name="connsiteY72" fmla="*/ 76348 h 2330613"/>
                <a:gd name="connsiteX73" fmla="*/ 6946900 w 8051800"/>
                <a:gd name="connsiteY73" fmla="*/ 82698 h 2330613"/>
                <a:gd name="connsiteX74" fmla="*/ 6597650 w 8051800"/>
                <a:gd name="connsiteY74" fmla="*/ 69998 h 2330613"/>
                <a:gd name="connsiteX75" fmla="*/ 6413500 w 8051800"/>
                <a:gd name="connsiteY75" fmla="*/ 57298 h 2330613"/>
                <a:gd name="connsiteX76" fmla="*/ 6083300 w 8051800"/>
                <a:gd name="connsiteY76" fmla="*/ 76348 h 2330613"/>
                <a:gd name="connsiteX77" fmla="*/ 5886450 w 8051800"/>
                <a:gd name="connsiteY77" fmla="*/ 69998 h 2330613"/>
                <a:gd name="connsiteX78" fmla="*/ 5810250 w 8051800"/>
                <a:gd name="connsiteY78" fmla="*/ 63648 h 2330613"/>
                <a:gd name="connsiteX79" fmla="*/ 5784850 w 8051800"/>
                <a:gd name="connsiteY79" fmla="*/ 57298 h 2330613"/>
                <a:gd name="connsiteX80" fmla="*/ 5740400 w 8051800"/>
                <a:gd name="connsiteY80" fmla="*/ 50948 h 2330613"/>
                <a:gd name="connsiteX81" fmla="*/ 5645150 w 8051800"/>
                <a:gd name="connsiteY81" fmla="*/ 44598 h 2330613"/>
                <a:gd name="connsiteX82" fmla="*/ 5568950 w 8051800"/>
                <a:gd name="connsiteY82" fmla="*/ 38248 h 2330613"/>
                <a:gd name="connsiteX83" fmla="*/ 5473700 w 8051800"/>
                <a:gd name="connsiteY83" fmla="*/ 31898 h 2330613"/>
                <a:gd name="connsiteX84" fmla="*/ 5422900 w 8051800"/>
                <a:gd name="connsiteY84" fmla="*/ 25548 h 2330613"/>
                <a:gd name="connsiteX85" fmla="*/ 5321300 w 8051800"/>
                <a:gd name="connsiteY85" fmla="*/ 19198 h 2330613"/>
                <a:gd name="connsiteX86" fmla="*/ 4800600 w 8051800"/>
                <a:gd name="connsiteY86" fmla="*/ 19198 h 2330613"/>
                <a:gd name="connsiteX87" fmla="*/ 4622800 w 8051800"/>
                <a:gd name="connsiteY87" fmla="*/ 25548 h 2330613"/>
                <a:gd name="connsiteX88" fmla="*/ 4375150 w 8051800"/>
                <a:gd name="connsiteY88" fmla="*/ 44598 h 2330613"/>
                <a:gd name="connsiteX89" fmla="*/ 4286250 w 8051800"/>
                <a:gd name="connsiteY89" fmla="*/ 50948 h 2330613"/>
                <a:gd name="connsiteX90" fmla="*/ 4254500 w 8051800"/>
                <a:gd name="connsiteY90" fmla="*/ 57298 h 2330613"/>
                <a:gd name="connsiteX91" fmla="*/ 4089400 w 8051800"/>
                <a:gd name="connsiteY91" fmla="*/ 69998 h 2330613"/>
                <a:gd name="connsiteX92" fmla="*/ 4064000 w 8051800"/>
                <a:gd name="connsiteY92" fmla="*/ 76348 h 2330613"/>
                <a:gd name="connsiteX93" fmla="*/ 3771900 w 8051800"/>
                <a:gd name="connsiteY93" fmla="*/ 101748 h 2330613"/>
                <a:gd name="connsiteX94" fmla="*/ 3644900 w 8051800"/>
                <a:gd name="connsiteY94" fmla="*/ 114448 h 2330613"/>
                <a:gd name="connsiteX95" fmla="*/ 2571750 w 8051800"/>
                <a:gd name="connsiteY95" fmla="*/ 114448 h 2330613"/>
                <a:gd name="connsiteX96" fmla="*/ 2463800 w 8051800"/>
                <a:gd name="connsiteY96" fmla="*/ 120798 h 2330613"/>
                <a:gd name="connsiteX97" fmla="*/ 2216150 w 8051800"/>
                <a:gd name="connsiteY97" fmla="*/ 133498 h 2330613"/>
                <a:gd name="connsiteX98" fmla="*/ 2095500 w 8051800"/>
                <a:gd name="connsiteY98" fmla="*/ 146198 h 2330613"/>
                <a:gd name="connsiteX99" fmla="*/ 1809750 w 8051800"/>
                <a:gd name="connsiteY99" fmla="*/ 165248 h 2330613"/>
                <a:gd name="connsiteX100" fmla="*/ 1676400 w 8051800"/>
                <a:gd name="connsiteY100" fmla="*/ 177948 h 2330613"/>
                <a:gd name="connsiteX101" fmla="*/ 1543050 w 8051800"/>
                <a:gd name="connsiteY101" fmla="*/ 184298 h 2330613"/>
                <a:gd name="connsiteX102" fmla="*/ 1244600 w 8051800"/>
                <a:gd name="connsiteY102" fmla="*/ 177948 h 2330613"/>
                <a:gd name="connsiteX103" fmla="*/ 1162050 w 8051800"/>
                <a:gd name="connsiteY103" fmla="*/ 171598 h 2330613"/>
                <a:gd name="connsiteX104" fmla="*/ 1016000 w 8051800"/>
                <a:gd name="connsiteY104" fmla="*/ 165248 h 2330613"/>
                <a:gd name="connsiteX105" fmla="*/ 590550 w 8051800"/>
                <a:gd name="connsiteY105" fmla="*/ 171598 h 2330613"/>
                <a:gd name="connsiteX106" fmla="*/ 482600 w 8051800"/>
                <a:gd name="connsiteY106" fmla="*/ 177948 h 2330613"/>
                <a:gd name="connsiteX107" fmla="*/ 387350 w 8051800"/>
                <a:gd name="connsiteY107" fmla="*/ 196998 h 2330613"/>
                <a:gd name="connsiteX108" fmla="*/ 349250 w 8051800"/>
                <a:gd name="connsiteY108" fmla="*/ 203348 h 2330613"/>
                <a:gd name="connsiteX109" fmla="*/ 304800 w 8051800"/>
                <a:gd name="connsiteY109" fmla="*/ 222398 h 2330613"/>
                <a:gd name="connsiteX110" fmla="*/ 260350 w 8051800"/>
                <a:gd name="connsiteY110" fmla="*/ 235098 h 2330613"/>
                <a:gd name="connsiteX111" fmla="*/ 241300 w 8051800"/>
                <a:gd name="connsiteY111" fmla="*/ 247798 h 2330613"/>
                <a:gd name="connsiteX112" fmla="*/ 215900 w 8051800"/>
                <a:gd name="connsiteY112" fmla="*/ 260498 h 2330613"/>
                <a:gd name="connsiteX113" fmla="*/ 158750 w 8051800"/>
                <a:gd name="connsiteY113" fmla="*/ 292248 h 2330613"/>
                <a:gd name="connsiteX114" fmla="*/ 127000 w 8051800"/>
                <a:gd name="connsiteY114" fmla="*/ 330348 h 2330613"/>
                <a:gd name="connsiteX115" fmla="*/ 95250 w 8051800"/>
                <a:gd name="connsiteY115" fmla="*/ 374798 h 2330613"/>
                <a:gd name="connsiteX116" fmla="*/ 76200 w 8051800"/>
                <a:gd name="connsiteY116" fmla="*/ 419248 h 2330613"/>
                <a:gd name="connsiteX117" fmla="*/ 69850 w 8051800"/>
                <a:gd name="connsiteY117" fmla="*/ 457348 h 2330613"/>
                <a:gd name="connsiteX118" fmla="*/ 57150 w 8051800"/>
                <a:gd name="connsiteY118" fmla="*/ 482748 h 2330613"/>
                <a:gd name="connsiteX119" fmla="*/ 38100 w 8051800"/>
                <a:gd name="connsiteY119" fmla="*/ 628798 h 2330613"/>
                <a:gd name="connsiteX120" fmla="*/ 31750 w 8051800"/>
                <a:gd name="connsiteY120" fmla="*/ 660548 h 2330613"/>
                <a:gd name="connsiteX121" fmla="*/ 25400 w 8051800"/>
                <a:gd name="connsiteY121" fmla="*/ 704998 h 2330613"/>
                <a:gd name="connsiteX122" fmla="*/ 19050 w 8051800"/>
                <a:gd name="connsiteY122" fmla="*/ 730398 h 2330613"/>
                <a:gd name="connsiteX123" fmla="*/ 0 w 8051800"/>
                <a:gd name="connsiteY123" fmla="*/ 812948 h 2330613"/>
                <a:gd name="connsiteX124" fmla="*/ 6350 w 8051800"/>
                <a:gd name="connsiteY124" fmla="*/ 1257448 h 2330613"/>
                <a:gd name="connsiteX125" fmla="*/ 12700 w 8051800"/>
                <a:gd name="connsiteY125" fmla="*/ 1282848 h 2330613"/>
                <a:gd name="connsiteX126" fmla="*/ 19050 w 8051800"/>
                <a:gd name="connsiteY126" fmla="*/ 1638448 h 2330613"/>
                <a:gd name="connsiteX127" fmla="*/ 25400 w 8051800"/>
                <a:gd name="connsiteY127" fmla="*/ 1676548 h 2330613"/>
                <a:gd name="connsiteX128" fmla="*/ 38100 w 8051800"/>
                <a:gd name="connsiteY128" fmla="*/ 1727348 h 2330613"/>
                <a:gd name="connsiteX129" fmla="*/ 44450 w 8051800"/>
                <a:gd name="connsiteY129" fmla="*/ 1803548 h 2330613"/>
                <a:gd name="connsiteX130" fmla="*/ 50800 w 8051800"/>
                <a:gd name="connsiteY130" fmla="*/ 1822598 h 2330613"/>
                <a:gd name="connsiteX131" fmla="*/ 63500 w 8051800"/>
                <a:gd name="connsiteY131" fmla="*/ 1873398 h 2330613"/>
                <a:gd name="connsiteX132" fmla="*/ 76200 w 8051800"/>
                <a:gd name="connsiteY132" fmla="*/ 1930548 h 2330613"/>
                <a:gd name="connsiteX133" fmla="*/ 88900 w 8051800"/>
                <a:gd name="connsiteY133" fmla="*/ 1955948 h 2330613"/>
                <a:gd name="connsiteX134" fmla="*/ 120650 w 8051800"/>
                <a:gd name="connsiteY134" fmla="*/ 2057548 h 2330613"/>
                <a:gd name="connsiteX135" fmla="*/ 139700 w 8051800"/>
                <a:gd name="connsiteY135" fmla="*/ 2089298 h 2330613"/>
                <a:gd name="connsiteX136" fmla="*/ 146050 w 8051800"/>
                <a:gd name="connsiteY136" fmla="*/ 2108348 h 2330613"/>
                <a:gd name="connsiteX137" fmla="*/ 158750 w 8051800"/>
                <a:gd name="connsiteY137" fmla="*/ 2127398 h 2330613"/>
                <a:gd name="connsiteX138" fmla="*/ 177800 w 8051800"/>
                <a:gd name="connsiteY138" fmla="*/ 2165498 h 2330613"/>
                <a:gd name="connsiteX139" fmla="*/ 196850 w 8051800"/>
                <a:gd name="connsiteY139" fmla="*/ 2248048 h 2330613"/>
                <a:gd name="connsiteX140" fmla="*/ 209550 w 8051800"/>
                <a:gd name="connsiteY140" fmla="*/ 2267098 h 2330613"/>
                <a:gd name="connsiteX141" fmla="*/ 215900 w 8051800"/>
                <a:gd name="connsiteY141" fmla="*/ 2286148 h 2330613"/>
                <a:gd name="connsiteX142" fmla="*/ 234950 w 8051800"/>
                <a:gd name="connsiteY142" fmla="*/ 2298848 h 2330613"/>
                <a:gd name="connsiteX143" fmla="*/ 254000 w 8051800"/>
                <a:gd name="connsiteY14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521450 w 8051800"/>
                <a:gd name="connsiteY13" fmla="*/ 1397148 h 2330613"/>
                <a:gd name="connsiteX14" fmla="*/ 6565900 w 8051800"/>
                <a:gd name="connsiteY14" fmla="*/ 1365398 h 2330613"/>
                <a:gd name="connsiteX15" fmla="*/ 6610350 w 8051800"/>
                <a:gd name="connsiteY15" fmla="*/ 1346348 h 2330613"/>
                <a:gd name="connsiteX16" fmla="*/ 6635750 w 8051800"/>
                <a:gd name="connsiteY16" fmla="*/ 1327298 h 2330613"/>
                <a:gd name="connsiteX17" fmla="*/ 6654800 w 8051800"/>
                <a:gd name="connsiteY17" fmla="*/ 1320948 h 2330613"/>
                <a:gd name="connsiteX18" fmla="*/ 6699250 w 8051800"/>
                <a:gd name="connsiteY18" fmla="*/ 1295548 h 2330613"/>
                <a:gd name="connsiteX19" fmla="*/ 6743700 w 8051800"/>
                <a:gd name="connsiteY19" fmla="*/ 1263798 h 2330613"/>
                <a:gd name="connsiteX20" fmla="*/ 6807200 w 8051800"/>
                <a:gd name="connsiteY20" fmla="*/ 1232048 h 2330613"/>
                <a:gd name="connsiteX21" fmla="*/ 6838950 w 8051800"/>
                <a:gd name="connsiteY21" fmla="*/ 1219348 h 2330613"/>
                <a:gd name="connsiteX22" fmla="*/ 6864350 w 8051800"/>
                <a:gd name="connsiteY22" fmla="*/ 1200298 h 2330613"/>
                <a:gd name="connsiteX23" fmla="*/ 6902450 w 8051800"/>
                <a:gd name="connsiteY23" fmla="*/ 1187598 h 2330613"/>
                <a:gd name="connsiteX24" fmla="*/ 6934200 w 8051800"/>
                <a:gd name="connsiteY24" fmla="*/ 1168548 h 2330613"/>
                <a:gd name="connsiteX25" fmla="*/ 6959600 w 8051800"/>
                <a:gd name="connsiteY25" fmla="*/ 1149498 h 2330613"/>
                <a:gd name="connsiteX26" fmla="*/ 6991350 w 8051800"/>
                <a:gd name="connsiteY26" fmla="*/ 1136798 h 2330613"/>
                <a:gd name="connsiteX27" fmla="*/ 7016750 w 8051800"/>
                <a:gd name="connsiteY27" fmla="*/ 1124098 h 2330613"/>
                <a:gd name="connsiteX28" fmla="*/ 7048500 w 8051800"/>
                <a:gd name="connsiteY28" fmla="*/ 1111398 h 2330613"/>
                <a:gd name="connsiteX29" fmla="*/ 7099300 w 8051800"/>
                <a:gd name="connsiteY29" fmla="*/ 1085998 h 2330613"/>
                <a:gd name="connsiteX30" fmla="*/ 7137400 w 8051800"/>
                <a:gd name="connsiteY30" fmla="*/ 1066948 h 2330613"/>
                <a:gd name="connsiteX31" fmla="*/ 7169150 w 8051800"/>
                <a:gd name="connsiteY31" fmla="*/ 1041548 h 2330613"/>
                <a:gd name="connsiteX32" fmla="*/ 7188200 w 8051800"/>
                <a:gd name="connsiteY32" fmla="*/ 1035198 h 2330613"/>
                <a:gd name="connsiteX33" fmla="*/ 7213600 w 8051800"/>
                <a:gd name="connsiteY33" fmla="*/ 1016148 h 2330613"/>
                <a:gd name="connsiteX34" fmla="*/ 7239000 w 8051800"/>
                <a:gd name="connsiteY34" fmla="*/ 1003448 h 2330613"/>
                <a:gd name="connsiteX35" fmla="*/ 7264400 w 8051800"/>
                <a:gd name="connsiteY35" fmla="*/ 984398 h 2330613"/>
                <a:gd name="connsiteX36" fmla="*/ 7289800 w 8051800"/>
                <a:gd name="connsiteY36" fmla="*/ 971698 h 2330613"/>
                <a:gd name="connsiteX37" fmla="*/ 7353300 w 8051800"/>
                <a:gd name="connsiteY37" fmla="*/ 933598 h 2330613"/>
                <a:gd name="connsiteX38" fmla="*/ 7378700 w 8051800"/>
                <a:gd name="connsiteY38" fmla="*/ 920898 h 2330613"/>
                <a:gd name="connsiteX39" fmla="*/ 7423150 w 8051800"/>
                <a:gd name="connsiteY39" fmla="*/ 889148 h 2330613"/>
                <a:gd name="connsiteX40" fmla="*/ 7454900 w 8051800"/>
                <a:gd name="connsiteY40" fmla="*/ 870098 h 2330613"/>
                <a:gd name="connsiteX41" fmla="*/ 7493000 w 8051800"/>
                <a:gd name="connsiteY41" fmla="*/ 844698 h 2330613"/>
                <a:gd name="connsiteX42" fmla="*/ 7512050 w 8051800"/>
                <a:gd name="connsiteY42" fmla="*/ 831998 h 2330613"/>
                <a:gd name="connsiteX43" fmla="*/ 7537450 w 8051800"/>
                <a:gd name="connsiteY43" fmla="*/ 819298 h 2330613"/>
                <a:gd name="connsiteX44" fmla="*/ 7569200 w 8051800"/>
                <a:gd name="connsiteY44" fmla="*/ 793898 h 2330613"/>
                <a:gd name="connsiteX45" fmla="*/ 7588250 w 8051800"/>
                <a:gd name="connsiteY45" fmla="*/ 781198 h 2330613"/>
                <a:gd name="connsiteX46" fmla="*/ 7613650 w 8051800"/>
                <a:gd name="connsiteY46" fmla="*/ 762148 h 2330613"/>
                <a:gd name="connsiteX47" fmla="*/ 7639050 w 8051800"/>
                <a:gd name="connsiteY47" fmla="*/ 749448 h 2330613"/>
                <a:gd name="connsiteX48" fmla="*/ 7715250 w 8051800"/>
                <a:gd name="connsiteY48" fmla="*/ 679598 h 2330613"/>
                <a:gd name="connsiteX49" fmla="*/ 7747000 w 8051800"/>
                <a:gd name="connsiteY49" fmla="*/ 647848 h 2330613"/>
                <a:gd name="connsiteX50" fmla="*/ 7791450 w 8051800"/>
                <a:gd name="connsiteY50" fmla="*/ 609748 h 2330613"/>
                <a:gd name="connsiteX51" fmla="*/ 7804150 w 8051800"/>
                <a:gd name="connsiteY51" fmla="*/ 590698 h 2330613"/>
                <a:gd name="connsiteX52" fmla="*/ 7823200 w 8051800"/>
                <a:gd name="connsiteY52" fmla="*/ 577998 h 2330613"/>
                <a:gd name="connsiteX53" fmla="*/ 7842250 w 8051800"/>
                <a:gd name="connsiteY53" fmla="*/ 558948 h 2330613"/>
                <a:gd name="connsiteX54" fmla="*/ 7899400 w 8051800"/>
                <a:gd name="connsiteY54" fmla="*/ 508148 h 2330613"/>
                <a:gd name="connsiteX55" fmla="*/ 7912100 w 8051800"/>
                <a:gd name="connsiteY55" fmla="*/ 489098 h 2330613"/>
                <a:gd name="connsiteX56" fmla="*/ 7950200 w 8051800"/>
                <a:gd name="connsiteY56" fmla="*/ 463698 h 2330613"/>
                <a:gd name="connsiteX57" fmla="*/ 7975600 w 8051800"/>
                <a:gd name="connsiteY57" fmla="*/ 425598 h 2330613"/>
                <a:gd name="connsiteX58" fmla="*/ 7988300 w 8051800"/>
                <a:gd name="connsiteY58" fmla="*/ 406548 h 2330613"/>
                <a:gd name="connsiteX59" fmla="*/ 8007350 w 8051800"/>
                <a:gd name="connsiteY59" fmla="*/ 387498 h 2330613"/>
                <a:gd name="connsiteX60" fmla="*/ 8026400 w 8051800"/>
                <a:gd name="connsiteY60" fmla="*/ 349398 h 2330613"/>
                <a:gd name="connsiteX61" fmla="*/ 8045450 w 8051800"/>
                <a:gd name="connsiteY61" fmla="*/ 285898 h 2330613"/>
                <a:gd name="connsiteX62" fmla="*/ 8051800 w 8051800"/>
                <a:gd name="connsiteY62" fmla="*/ 247798 h 2330613"/>
                <a:gd name="connsiteX63" fmla="*/ 8045450 w 8051800"/>
                <a:gd name="connsiteY63" fmla="*/ 190648 h 2330613"/>
                <a:gd name="connsiteX64" fmla="*/ 8039100 w 8051800"/>
                <a:gd name="connsiteY64" fmla="*/ 171598 h 2330613"/>
                <a:gd name="connsiteX65" fmla="*/ 7994650 w 8051800"/>
                <a:gd name="connsiteY65" fmla="*/ 146198 h 2330613"/>
                <a:gd name="connsiteX66" fmla="*/ 7962900 w 8051800"/>
                <a:gd name="connsiteY66" fmla="*/ 133498 h 2330613"/>
                <a:gd name="connsiteX67" fmla="*/ 7943850 w 8051800"/>
                <a:gd name="connsiteY67" fmla="*/ 127148 h 2330613"/>
                <a:gd name="connsiteX68" fmla="*/ 7740650 w 8051800"/>
                <a:gd name="connsiteY68" fmla="*/ 108098 h 2330613"/>
                <a:gd name="connsiteX69" fmla="*/ 7315200 w 8051800"/>
                <a:gd name="connsiteY69" fmla="*/ 95398 h 2330613"/>
                <a:gd name="connsiteX70" fmla="*/ 7251700 w 8051800"/>
                <a:gd name="connsiteY70" fmla="*/ 89048 h 2330613"/>
                <a:gd name="connsiteX71" fmla="*/ 7105650 w 8051800"/>
                <a:gd name="connsiteY71" fmla="*/ 76348 h 2330613"/>
                <a:gd name="connsiteX72" fmla="*/ 6946900 w 8051800"/>
                <a:gd name="connsiteY72" fmla="*/ 82698 h 2330613"/>
                <a:gd name="connsiteX73" fmla="*/ 6597650 w 8051800"/>
                <a:gd name="connsiteY73" fmla="*/ 69998 h 2330613"/>
                <a:gd name="connsiteX74" fmla="*/ 6413500 w 8051800"/>
                <a:gd name="connsiteY74" fmla="*/ 57298 h 2330613"/>
                <a:gd name="connsiteX75" fmla="*/ 6083300 w 8051800"/>
                <a:gd name="connsiteY75" fmla="*/ 76348 h 2330613"/>
                <a:gd name="connsiteX76" fmla="*/ 5886450 w 8051800"/>
                <a:gd name="connsiteY76" fmla="*/ 69998 h 2330613"/>
                <a:gd name="connsiteX77" fmla="*/ 5810250 w 8051800"/>
                <a:gd name="connsiteY77" fmla="*/ 63648 h 2330613"/>
                <a:gd name="connsiteX78" fmla="*/ 5784850 w 8051800"/>
                <a:gd name="connsiteY78" fmla="*/ 57298 h 2330613"/>
                <a:gd name="connsiteX79" fmla="*/ 5740400 w 8051800"/>
                <a:gd name="connsiteY79" fmla="*/ 50948 h 2330613"/>
                <a:gd name="connsiteX80" fmla="*/ 5645150 w 8051800"/>
                <a:gd name="connsiteY80" fmla="*/ 44598 h 2330613"/>
                <a:gd name="connsiteX81" fmla="*/ 5568950 w 8051800"/>
                <a:gd name="connsiteY81" fmla="*/ 38248 h 2330613"/>
                <a:gd name="connsiteX82" fmla="*/ 5473700 w 8051800"/>
                <a:gd name="connsiteY82" fmla="*/ 31898 h 2330613"/>
                <a:gd name="connsiteX83" fmla="*/ 5422900 w 8051800"/>
                <a:gd name="connsiteY83" fmla="*/ 25548 h 2330613"/>
                <a:gd name="connsiteX84" fmla="*/ 5321300 w 8051800"/>
                <a:gd name="connsiteY84" fmla="*/ 19198 h 2330613"/>
                <a:gd name="connsiteX85" fmla="*/ 4800600 w 8051800"/>
                <a:gd name="connsiteY85" fmla="*/ 19198 h 2330613"/>
                <a:gd name="connsiteX86" fmla="*/ 4622800 w 8051800"/>
                <a:gd name="connsiteY86" fmla="*/ 25548 h 2330613"/>
                <a:gd name="connsiteX87" fmla="*/ 4375150 w 8051800"/>
                <a:gd name="connsiteY87" fmla="*/ 44598 h 2330613"/>
                <a:gd name="connsiteX88" fmla="*/ 4286250 w 8051800"/>
                <a:gd name="connsiteY88" fmla="*/ 50948 h 2330613"/>
                <a:gd name="connsiteX89" fmla="*/ 4254500 w 8051800"/>
                <a:gd name="connsiteY89" fmla="*/ 57298 h 2330613"/>
                <a:gd name="connsiteX90" fmla="*/ 4089400 w 8051800"/>
                <a:gd name="connsiteY90" fmla="*/ 69998 h 2330613"/>
                <a:gd name="connsiteX91" fmla="*/ 4064000 w 8051800"/>
                <a:gd name="connsiteY91" fmla="*/ 76348 h 2330613"/>
                <a:gd name="connsiteX92" fmla="*/ 3771900 w 8051800"/>
                <a:gd name="connsiteY92" fmla="*/ 101748 h 2330613"/>
                <a:gd name="connsiteX93" fmla="*/ 3644900 w 8051800"/>
                <a:gd name="connsiteY93" fmla="*/ 114448 h 2330613"/>
                <a:gd name="connsiteX94" fmla="*/ 2571750 w 8051800"/>
                <a:gd name="connsiteY94" fmla="*/ 114448 h 2330613"/>
                <a:gd name="connsiteX95" fmla="*/ 2463800 w 8051800"/>
                <a:gd name="connsiteY95" fmla="*/ 120798 h 2330613"/>
                <a:gd name="connsiteX96" fmla="*/ 2216150 w 8051800"/>
                <a:gd name="connsiteY96" fmla="*/ 133498 h 2330613"/>
                <a:gd name="connsiteX97" fmla="*/ 2095500 w 8051800"/>
                <a:gd name="connsiteY97" fmla="*/ 146198 h 2330613"/>
                <a:gd name="connsiteX98" fmla="*/ 1809750 w 8051800"/>
                <a:gd name="connsiteY98" fmla="*/ 165248 h 2330613"/>
                <a:gd name="connsiteX99" fmla="*/ 1676400 w 8051800"/>
                <a:gd name="connsiteY99" fmla="*/ 177948 h 2330613"/>
                <a:gd name="connsiteX100" fmla="*/ 1543050 w 8051800"/>
                <a:gd name="connsiteY100" fmla="*/ 184298 h 2330613"/>
                <a:gd name="connsiteX101" fmla="*/ 1244600 w 8051800"/>
                <a:gd name="connsiteY101" fmla="*/ 177948 h 2330613"/>
                <a:gd name="connsiteX102" fmla="*/ 1162050 w 8051800"/>
                <a:gd name="connsiteY102" fmla="*/ 171598 h 2330613"/>
                <a:gd name="connsiteX103" fmla="*/ 1016000 w 8051800"/>
                <a:gd name="connsiteY103" fmla="*/ 165248 h 2330613"/>
                <a:gd name="connsiteX104" fmla="*/ 590550 w 8051800"/>
                <a:gd name="connsiteY104" fmla="*/ 171598 h 2330613"/>
                <a:gd name="connsiteX105" fmla="*/ 482600 w 8051800"/>
                <a:gd name="connsiteY105" fmla="*/ 177948 h 2330613"/>
                <a:gd name="connsiteX106" fmla="*/ 387350 w 8051800"/>
                <a:gd name="connsiteY106" fmla="*/ 196998 h 2330613"/>
                <a:gd name="connsiteX107" fmla="*/ 349250 w 8051800"/>
                <a:gd name="connsiteY107" fmla="*/ 203348 h 2330613"/>
                <a:gd name="connsiteX108" fmla="*/ 304800 w 8051800"/>
                <a:gd name="connsiteY108" fmla="*/ 222398 h 2330613"/>
                <a:gd name="connsiteX109" fmla="*/ 260350 w 8051800"/>
                <a:gd name="connsiteY109" fmla="*/ 235098 h 2330613"/>
                <a:gd name="connsiteX110" fmla="*/ 241300 w 8051800"/>
                <a:gd name="connsiteY110" fmla="*/ 247798 h 2330613"/>
                <a:gd name="connsiteX111" fmla="*/ 215900 w 8051800"/>
                <a:gd name="connsiteY111" fmla="*/ 260498 h 2330613"/>
                <a:gd name="connsiteX112" fmla="*/ 158750 w 8051800"/>
                <a:gd name="connsiteY112" fmla="*/ 292248 h 2330613"/>
                <a:gd name="connsiteX113" fmla="*/ 127000 w 8051800"/>
                <a:gd name="connsiteY113" fmla="*/ 330348 h 2330613"/>
                <a:gd name="connsiteX114" fmla="*/ 95250 w 8051800"/>
                <a:gd name="connsiteY114" fmla="*/ 374798 h 2330613"/>
                <a:gd name="connsiteX115" fmla="*/ 76200 w 8051800"/>
                <a:gd name="connsiteY115" fmla="*/ 419248 h 2330613"/>
                <a:gd name="connsiteX116" fmla="*/ 69850 w 8051800"/>
                <a:gd name="connsiteY116" fmla="*/ 457348 h 2330613"/>
                <a:gd name="connsiteX117" fmla="*/ 57150 w 8051800"/>
                <a:gd name="connsiteY117" fmla="*/ 482748 h 2330613"/>
                <a:gd name="connsiteX118" fmla="*/ 38100 w 8051800"/>
                <a:gd name="connsiteY118" fmla="*/ 628798 h 2330613"/>
                <a:gd name="connsiteX119" fmla="*/ 31750 w 8051800"/>
                <a:gd name="connsiteY119" fmla="*/ 660548 h 2330613"/>
                <a:gd name="connsiteX120" fmla="*/ 25400 w 8051800"/>
                <a:gd name="connsiteY120" fmla="*/ 704998 h 2330613"/>
                <a:gd name="connsiteX121" fmla="*/ 19050 w 8051800"/>
                <a:gd name="connsiteY121" fmla="*/ 730398 h 2330613"/>
                <a:gd name="connsiteX122" fmla="*/ 0 w 8051800"/>
                <a:gd name="connsiteY122" fmla="*/ 812948 h 2330613"/>
                <a:gd name="connsiteX123" fmla="*/ 6350 w 8051800"/>
                <a:gd name="connsiteY123" fmla="*/ 1257448 h 2330613"/>
                <a:gd name="connsiteX124" fmla="*/ 12700 w 8051800"/>
                <a:gd name="connsiteY124" fmla="*/ 1282848 h 2330613"/>
                <a:gd name="connsiteX125" fmla="*/ 19050 w 8051800"/>
                <a:gd name="connsiteY125" fmla="*/ 1638448 h 2330613"/>
                <a:gd name="connsiteX126" fmla="*/ 25400 w 8051800"/>
                <a:gd name="connsiteY126" fmla="*/ 1676548 h 2330613"/>
                <a:gd name="connsiteX127" fmla="*/ 38100 w 8051800"/>
                <a:gd name="connsiteY127" fmla="*/ 1727348 h 2330613"/>
                <a:gd name="connsiteX128" fmla="*/ 44450 w 8051800"/>
                <a:gd name="connsiteY128" fmla="*/ 1803548 h 2330613"/>
                <a:gd name="connsiteX129" fmla="*/ 50800 w 8051800"/>
                <a:gd name="connsiteY129" fmla="*/ 1822598 h 2330613"/>
                <a:gd name="connsiteX130" fmla="*/ 63500 w 8051800"/>
                <a:gd name="connsiteY130" fmla="*/ 1873398 h 2330613"/>
                <a:gd name="connsiteX131" fmla="*/ 76200 w 8051800"/>
                <a:gd name="connsiteY131" fmla="*/ 1930548 h 2330613"/>
                <a:gd name="connsiteX132" fmla="*/ 88900 w 8051800"/>
                <a:gd name="connsiteY132" fmla="*/ 1955948 h 2330613"/>
                <a:gd name="connsiteX133" fmla="*/ 120650 w 8051800"/>
                <a:gd name="connsiteY133" fmla="*/ 2057548 h 2330613"/>
                <a:gd name="connsiteX134" fmla="*/ 139700 w 8051800"/>
                <a:gd name="connsiteY134" fmla="*/ 2089298 h 2330613"/>
                <a:gd name="connsiteX135" fmla="*/ 146050 w 8051800"/>
                <a:gd name="connsiteY135" fmla="*/ 2108348 h 2330613"/>
                <a:gd name="connsiteX136" fmla="*/ 158750 w 8051800"/>
                <a:gd name="connsiteY136" fmla="*/ 2127398 h 2330613"/>
                <a:gd name="connsiteX137" fmla="*/ 177800 w 8051800"/>
                <a:gd name="connsiteY137" fmla="*/ 2165498 h 2330613"/>
                <a:gd name="connsiteX138" fmla="*/ 196850 w 8051800"/>
                <a:gd name="connsiteY138" fmla="*/ 2248048 h 2330613"/>
                <a:gd name="connsiteX139" fmla="*/ 209550 w 8051800"/>
                <a:gd name="connsiteY139" fmla="*/ 2267098 h 2330613"/>
                <a:gd name="connsiteX140" fmla="*/ 215900 w 8051800"/>
                <a:gd name="connsiteY140" fmla="*/ 2286148 h 2330613"/>
                <a:gd name="connsiteX141" fmla="*/ 234950 w 8051800"/>
                <a:gd name="connsiteY141" fmla="*/ 2298848 h 2330613"/>
                <a:gd name="connsiteX142" fmla="*/ 254000 w 8051800"/>
                <a:gd name="connsiteY14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565900 w 8051800"/>
                <a:gd name="connsiteY13" fmla="*/ 1365398 h 2330613"/>
                <a:gd name="connsiteX14" fmla="*/ 6610350 w 8051800"/>
                <a:gd name="connsiteY14" fmla="*/ 1346348 h 2330613"/>
                <a:gd name="connsiteX15" fmla="*/ 6635750 w 8051800"/>
                <a:gd name="connsiteY15" fmla="*/ 1327298 h 2330613"/>
                <a:gd name="connsiteX16" fmla="*/ 6654800 w 8051800"/>
                <a:gd name="connsiteY16" fmla="*/ 1320948 h 2330613"/>
                <a:gd name="connsiteX17" fmla="*/ 6699250 w 8051800"/>
                <a:gd name="connsiteY17" fmla="*/ 1295548 h 2330613"/>
                <a:gd name="connsiteX18" fmla="*/ 6743700 w 8051800"/>
                <a:gd name="connsiteY18" fmla="*/ 1263798 h 2330613"/>
                <a:gd name="connsiteX19" fmla="*/ 6807200 w 8051800"/>
                <a:gd name="connsiteY19" fmla="*/ 1232048 h 2330613"/>
                <a:gd name="connsiteX20" fmla="*/ 6838950 w 8051800"/>
                <a:gd name="connsiteY20" fmla="*/ 1219348 h 2330613"/>
                <a:gd name="connsiteX21" fmla="*/ 6864350 w 8051800"/>
                <a:gd name="connsiteY21" fmla="*/ 1200298 h 2330613"/>
                <a:gd name="connsiteX22" fmla="*/ 6902450 w 8051800"/>
                <a:gd name="connsiteY22" fmla="*/ 1187598 h 2330613"/>
                <a:gd name="connsiteX23" fmla="*/ 6934200 w 8051800"/>
                <a:gd name="connsiteY23" fmla="*/ 1168548 h 2330613"/>
                <a:gd name="connsiteX24" fmla="*/ 6959600 w 8051800"/>
                <a:gd name="connsiteY24" fmla="*/ 1149498 h 2330613"/>
                <a:gd name="connsiteX25" fmla="*/ 6991350 w 8051800"/>
                <a:gd name="connsiteY25" fmla="*/ 1136798 h 2330613"/>
                <a:gd name="connsiteX26" fmla="*/ 7016750 w 8051800"/>
                <a:gd name="connsiteY26" fmla="*/ 1124098 h 2330613"/>
                <a:gd name="connsiteX27" fmla="*/ 7048500 w 8051800"/>
                <a:gd name="connsiteY27" fmla="*/ 1111398 h 2330613"/>
                <a:gd name="connsiteX28" fmla="*/ 7099300 w 8051800"/>
                <a:gd name="connsiteY28" fmla="*/ 1085998 h 2330613"/>
                <a:gd name="connsiteX29" fmla="*/ 7137400 w 8051800"/>
                <a:gd name="connsiteY29" fmla="*/ 1066948 h 2330613"/>
                <a:gd name="connsiteX30" fmla="*/ 7169150 w 8051800"/>
                <a:gd name="connsiteY30" fmla="*/ 1041548 h 2330613"/>
                <a:gd name="connsiteX31" fmla="*/ 7188200 w 8051800"/>
                <a:gd name="connsiteY31" fmla="*/ 1035198 h 2330613"/>
                <a:gd name="connsiteX32" fmla="*/ 7213600 w 8051800"/>
                <a:gd name="connsiteY32" fmla="*/ 1016148 h 2330613"/>
                <a:gd name="connsiteX33" fmla="*/ 7239000 w 8051800"/>
                <a:gd name="connsiteY33" fmla="*/ 1003448 h 2330613"/>
                <a:gd name="connsiteX34" fmla="*/ 7264400 w 8051800"/>
                <a:gd name="connsiteY34" fmla="*/ 984398 h 2330613"/>
                <a:gd name="connsiteX35" fmla="*/ 7289800 w 8051800"/>
                <a:gd name="connsiteY35" fmla="*/ 971698 h 2330613"/>
                <a:gd name="connsiteX36" fmla="*/ 7353300 w 8051800"/>
                <a:gd name="connsiteY36" fmla="*/ 933598 h 2330613"/>
                <a:gd name="connsiteX37" fmla="*/ 7378700 w 8051800"/>
                <a:gd name="connsiteY37" fmla="*/ 920898 h 2330613"/>
                <a:gd name="connsiteX38" fmla="*/ 7423150 w 8051800"/>
                <a:gd name="connsiteY38" fmla="*/ 889148 h 2330613"/>
                <a:gd name="connsiteX39" fmla="*/ 7454900 w 8051800"/>
                <a:gd name="connsiteY39" fmla="*/ 870098 h 2330613"/>
                <a:gd name="connsiteX40" fmla="*/ 7493000 w 8051800"/>
                <a:gd name="connsiteY40" fmla="*/ 844698 h 2330613"/>
                <a:gd name="connsiteX41" fmla="*/ 7512050 w 8051800"/>
                <a:gd name="connsiteY41" fmla="*/ 831998 h 2330613"/>
                <a:gd name="connsiteX42" fmla="*/ 7537450 w 8051800"/>
                <a:gd name="connsiteY42" fmla="*/ 819298 h 2330613"/>
                <a:gd name="connsiteX43" fmla="*/ 7569200 w 8051800"/>
                <a:gd name="connsiteY43" fmla="*/ 793898 h 2330613"/>
                <a:gd name="connsiteX44" fmla="*/ 7588250 w 8051800"/>
                <a:gd name="connsiteY44" fmla="*/ 781198 h 2330613"/>
                <a:gd name="connsiteX45" fmla="*/ 7613650 w 8051800"/>
                <a:gd name="connsiteY45" fmla="*/ 762148 h 2330613"/>
                <a:gd name="connsiteX46" fmla="*/ 7639050 w 8051800"/>
                <a:gd name="connsiteY46" fmla="*/ 749448 h 2330613"/>
                <a:gd name="connsiteX47" fmla="*/ 7715250 w 8051800"/>
                <a:gd name="connsiteY47" fmla="*/ 679598 h 2330613"/>
                <a:gd name="connsiteX48" fmla="*/ 7747000 w 8051800"/>
                <a:gd name="connsiteY48" fmla="*/ 647848 h 2330613"/>
                <a:gd name="connsiteX49" fmla="*/ 7791450 w 8051800"/>
                <a:gd name="connsiteY49" fmla="*/ 609748 h 2330613"/>
                <a:gd name="connsiteX50" fmla="*/ 7804150 w 8051800"/>
                <a:gd name="connsiteY50" fmla="*/ 590698 h 2330613"/>
                <a:gd name="connsiteX51" fmla="*/ 7823200 w 8051800"/>
                <a:gd name="connsiteY51" fmla="*/ 577998 h 2330613"/>
                <a:gd name="connsiteX52" fmla="*/ 7842250 w 8051800"/>
                <a:gd name="connsiteY52" fmla="*/ 558948 h 2330613"/>
                <a:gd name="connsiteX53" fmla="*/ 7899400 w 8051800"/>
                <a:gd name="connsiteY53" fmla="*/ 508148 h 2330613"/>
                <a:gd name="connsiteX54" fmla="*/ 7912100 w 8051800"/>
                <a:gd name="connsiteY54" fmla="*/ 489098 h 2330613"/>
                <a:gd name="connsiteX55" fmla="*/ 7950200 w 8051800"/>
                <a:gd name="connsiteY55" fmla="*/ 463698 h 2330613"/>
                <a:gd name="connsiteX56" fmla="*/ 7975600 w 8051800"/>
                <a:gd name="connsiteY56" fmla="*/ 425598 h 2330613"/>
                <a:gd name="connsiteX57" fmla="*/ 7988300 w 8051800"/>
                <a:gd name="connsiteY57" fmla="*/ 406548 h 2330613"/>
                <a:gd name="connsiteX58" fmla="*/ 8007350 w 8051800"/>
                <a:gd name="connsiteY58" fmla="*/ 387498 h 2330613"/>
                <a:gd name="connsiteX59" fmla="*/ 8026400 w 8051800"/>
                <a:gd name="connsiteY59" fmla="*/ 349398 h 2330613"/>
                <a:gd name="connsiteX60" fmla="*/ 8045450 w 8051800"/>
                <a:gd name="connsiteY60" fmla="*/ 285898 h 2330613"/>
                <a:gd name="connsiteX61" fmla="*/ 8051800 w 8051800"/>
                <a:gd name="connsiteY61" fmla="*/ 247798 h 2330613"/>
                <a:gd name="connsiteX62" fmla="*/ 8045450 w 8051800"/>
                <a:gd name="connsiteY62" fmla="*/ 190648 h 2330613"/>
                <a:gd name="connsiteX63" fmla="*/ 8039100 w 8051800"/>
                <a:gd name="connsiteY63" fmla="*/ 171598 h 2330613"/>
                <a:gd name="connsiteX64" fmla="*/ 7994650 w 8051800"/>
                <a:gd name="connsiteY64" fmla="*/ 146198 h 2330613"/>
                <a:gd name="connsiteX65" fmla="*/ 7962900 w 8051800"/>
                <a:gd name="connsiteY65" fmla="*/ 133498 h 2330613"/>
                <a:gd name="connsiteX66" fmla="*/ 7943850 w 8051800"/>
                <a:gd name="connsiteY66" fmla="*/ 127148 h 2330613"/>
                <a:gd name="connsiteX67" fmla="*/ 7740650 w 8051800"/>
                <a:gd name="connsiteY67" fmla="*/ 108098 h 2330613"/>
                <a:gd name="connsiteX68" fmla="*/ 7315200 w 8051800"/>
                <a:gd name="connsiteY68" fmla="*/ 95398 h 2330613"/>
                <a:gd name="connsiteX69" fmla="*/ 7251700 w 8051800"/>
                <a:gd name="connsiteY69" fmla="*/ 89048 h 2330613"/>
                <a:gd name="connsiteX70" fmla="*/ 7105650 w 8051800"/>
                <a:gd name="connsiteY70" fmla="*/ 76348 h 2330613"/>
                <a:gd name="connsiteX71" fmla="*/ 6946900 w 8051800"/>
                <a:gd name="connsiteY71" fmla="*/ 82698 h 2330613"/>
                <a:gd name="connsiteX72" fmla="*/ 6597650 w 8051800"/>
                <a:gd name="connsiteY72" fmla="*/ 69998 h 2330613"/>
                <a:gd name="connsiteX73" fmla="*/ 6413500 w 8051800"/>
                <a:gd name="connsiteY73" fmla="*/ 57298 h 2330613"/>
                <a:gd name="connsiteX74" fmla="*/ 6083300 w 8051800"/>
                <a:gd name="connsiteY74" fmla="*/ 76348 h 2330613"/>
                <a:gd name="connsiteX75" fmla="*/ 5886450 w 8051800"/>
                <a:gd name="connsiteY75" fmla="*/ 69998 h 2330613"/>
                <a:gd name="connsiteX76" fmla="*/ 5810250 w 8051800"/>
                <a:gd name="connsiteY76" fmla="*/ 63648 h 2330613"/>
                <a:gd name="connsiteX77" fmla="*/ 5784850 w 8051800"/>
                <a:gd name="connsiteY77" fmla="*/ 57298 h 2330613"/>
                <a:gd name="connsiteX78" fmla="*/ 5740400 w 8051800"/>
                <a:gd name="connsiteY78" fmla="*/ 50948 h 2330613"/>
                <a:gd name="connsiteX79" fmla="*/ 5645150 w 8051800"/>
                <a:gd name="connsiteY79" fmla="*/ 44598 h 2330613"/>
                <a:gd name="connsiteX80" fmla="*/ 5568950 w 8051800"/>
                <a:gd name="connsiteY80" fmla="*/ 38248 h 2330613"/>
                <a:gd name="connsiteX81" fmla="*/ 5473700 w 8051800"/>
                <a:gd name="connsiteY81" fmla="*/ 31898 h 2330613"/>
                <a:gd name="connsiteX82" fmla="*/ 5422900 w 8051800"/>
                <a:gd name="connsiteY82" fmla="*/ 25548 h 2330613"/>
                <a:gd name="connsiteX83" fmla="*/ 5321300 w 8051800"/>
                <a:gd name="connsiteY83" fmla="*/ 19198 h 2330613"/>
                <a:gd name="connsiteX84" fmla="*/ 4800600 w 8051800"/>
                <a:gd name="connsiteY84" fmla="*/ 19198 h 2330613"/>
                <a:gd name="connsiteX85" fmla="*/ 4622800 w 8051800"/>
                <a:gd name="connsiteY85" fmla="*/ 25548 h 2330613"/>
                <a:gd name="connsiteX86" fmla="*/ 4375150 w 8051800"/>
                <a:gd name="connsiteY86" fmla="*/ 44598 h 2330613"/>
                <a:gd name="connsiteX87" fmla="*/ 4286250 w 8051800"/>
                <a:gd name="connsiteY87" fmla="*/ 50948 h 2330613"/>
                <a:gd name="connsiteX88" fmla="*/ 4254500 w 8051800"/>
                <a:gd name="connsiteY88" fmla="*/ 57298 h 2330613"/>
                <a:gd name="connsiteX89" fmla="*/ 4089400 w 8051800"/>
                <a:gd name="connsiteY89" fmla="*/ 69998 h 2330613"/>
                <a:gd name="connsiteX90" fmla="*/ 4064000 w 8051800"/>
                <a:gd name="connsiteY90" fmla="*/ 76348 h 2330613"/>
                <a:gd name="connsiteX91" fmla="*/ 3771900 w 8051800"/>
                <a:gd name="connsiteY91" fmla="*/ 101748 h 2330613"/>
                <a:gd name="connsiteX92" fmla="*/ 3644900 w 8051800"/>
                <a:gd name="connsiteY92" fmla="*/ 114448 h 2330613"/>
                <a:gd name="connsiteX93" fmla="*/ 2571750 w 8051800"/>
                <a:gd name="connsiteY93" fmla="*/ 114448 h 2330613"/>
                <a:gd name="connsiteX94" fmla="*/ 2463800 w 8051800"/>
                <a:gd name="connsiteY94" fmla="*/ 120798 h 2330613"/>
                <a:gd name="connsiteX95" fmla="*/ 2216150 w 8051800"/>
                <a:gd name="connsiteY95" fmla="*/ 133498 h 2330613"/>
                <a:gd name="connsiteX96" fmla="*/ 2095500 w 8051800"/>
                <a:gd name="connsiteY96" fmla="*/ 146198 h 2330613"/>
                <a:gd name="connsiteX97" fmla="*/ 1809750 w 8051800"/>
                <a:gd name="connsiteY97" fmla="*/ 165248 h 2330613"/>
                <a:gd name="connsiteX98" fmla="*/ 1676400 w 8051800"/>
                <a:gd name="connsiteY98" fmla="*/ 177948 h 2330613"/>
                <a:gd name="connsiteX99" fmla="*/ 1543050 w 8051800"/>
                <a:gd name="connsiteY99" fmla="*/ 184298 h 2330613"/>
                <a:gd name="connsiteX100" fmla="*/ 1244600 w 8051800"/>
                <a:gd name="connsiteY100" fmla="*/ 177948 h 2330613"/>
                <a:gd name="connsiteX101" fmla="*/ 1162050 w 8051800"/>
                <a:gd name="connsiteY101" fmla="*/ 171598 h 2330613"/>
                <a:gd name="connsiteX102" fmla="*/ 1016000 w 8051800"/>
                <a:gd name="connsiteY102" fmla="*/ 165248 h 2330613"/>
                <a:gd name="connsiteX103" fmla="*/ 590550 w 8051800"/>
                <a:gd name="connsiteY103" fmla="*/ 171598 h 2330613"/>
                <a:gd name="connsiteX104" fmla="*/ 482600 w 8051800"/>
                <a:gd name="connsiteY104" fmla="*/ 177948 h 2330613"/>
                <a:gd name="connsiteX105" fmla="*/ 387350 w 8051800"/>
                <a:gd name="connsiteY105" fmla="*/ 196998 h 2330613"/>
                <a:gd name="connsiteX106" fmla="*/ 349250 w 8051800"/>
                <a:gd name="connsiteY106" fmla="*/ 203348 h 2330613"/>
                <a:gd name="connsiteX107" fmla="*/ 304800 w 8051800"/>
                <a:gd name="connsiteY107" fmla="*/ 222398 h 2330613"/>
                <a:gd name="connsiteX108" fmla="*/ 260350 w 8051800"/>
                <a:gd name="connsiteY108" fmla="*/ 235098 h 2330613"/>
                <a:gd name="connsiteX109" fmla="*/ 241300 w 8051800"/>
                <a:gd name="connsiteY109" fmla="*/ 247798 h 2330613"/>
                <a:gd name="connsiteX110" fmla="*/ 215900 w 8051800"/>
                <a:gd name="connsiteY110" fmla="*/ 260498 h 2330613"/>
                <a:gd name="connsiteX111" fmla="*/ 158750 w 8051800"/>
                <a:gd name="connsiteY111" fmla="*/ 292248 h 2330613"/>
                <a:gd name="connsiteX112" fmla="*/ 127000 w 8051800"/>
                <a:gd name="connsiteY112" fmla="*/ 330348 h 2330613"/>
                <a:gd name="connsiteX113" fmla="*/ 95250 w 8051800"/>
                <a:gd name="connsiteY113" fmla="*/ 374798 h 2330613"/>
                <a:gd name="connsiteX114" fmla="*/ 76200 w 8051800"/>
                <a:gd name="connsiteY114" fmla="*/ 419248 h 2330613"/>
                <a:gd name="connsiteX115" fmla="*/ 69850 w 8051800"/>
                <a:gd name="connsiteY115" fmla="*/ 457348 h 2330613"/>
                <a:gd name="connsiteX116" fmla="*/ 57150 w 8051800"/>
                <a:gd name="connsiteY116" fmla="*/ 482748 h 2330613"/>
                <a:gd name="connsiteX117" fmla="*/ 38100 w 8051800"/>
                <a:gd name="connsiteY117" fmla="*/ 628798 h 2330613"/>
                <a:gd name="connsiteX118" fmla="*/ 31750 w 8051800"/>
                <a:gd name="connsiteY118" fmla="*/ 660548 h 2330613"/>
                <a:gd name="connsiteX119" fmla="*/ 25400 w 8051800"/>
                <a:gd name="connsiteY119" fmla="*/ 704998 h 2330613"/>
                <a:gd name="connsiteX120" fmla="*/ 19050 w 8051800"/>
                <a:gd name="connsiteY120" fmla="*/ 730398 h 2330613"/>
                <a:gd name="connsiteX121" fmla="*/ 0 w 8051800"/>
                <a:gd name="connsiteY121" fmla="*/ 812948 h 2330613"/>
                <a:gd name="connsiteX122" fmla="*/ 6350 w 8051800"/>
                <a:gd name="connsiteY122" fmla="*/ 1257448 h 2330613"/>
                <a:gd name="connsiteX123" fmla="*/ 12700 w 8051800"/>
                <a:gd name="connsiteY123" fmla="*/ 1282848 h 2330613"/>
                <a:gd name="connsiteX124" fmla="*/ 19050 w 8051800"/>
                <a:gd name="connsiteY124" fmla="*/ 1638448 h 2330613"/>
                <a:gd name="connsiteX125" fmla="*/ 25400 w 8051800"/>
                <a:gd name="connsiteY125" fmla="*/ 1676548 h 2330613"/>
                <a:gd name="connsiteX126" fmla="*/ 38100 w 8051800"/>
                <a:gd name="connsiteY126" fmla="*/ 1727348 h 2330613"/>
                <a:gd name="connsiteX127" fmla="*/ 44450 w 8051800"/>
                <a:gd name="connsiteY127" fmla="*/ 1803548 h 2330613"/>
                <a:gd name="connsiteX128" fmla="*/ 50800 w 8051800"/>
                <a:gd name="connsiteY128" fmla="*/ 1822598 h 2330613"/>
                <a:gd name="connsiteX129" fmla="*/ 63500 w 8051800"/>
                <a:gd name="connsiteY129" fmla="*/ 1873398 h 2330613"/>
                <a:gd name="connsiteX130" fmla="*/ 76200 w 8051800"/>
                <a:gd name="connsiteY130" fmla="*/ 1930548 h 2330613"/>
                <a:gd name="connsiteX131" fmla="*/ 88900 w 8051800"/>
                <a:gd name="connsiteY131" fmla="*/ 1955948 h 2330613"/>
                <a:gd name="connsiteX132" fmla="*/ 120650 w 8051800"/>
                <a:gd name="connsiteY132" fmla="*/ 2057548 h 2330613"/>
                <a:gd name="connsiteX133" fmla="*/ 139700 w 8051800"/>
                <a:gd name="connsiteY133" fmla="*/ 2089298 h 2330613"/>
                <a:gd name="connsiteX134" fmla="*/ 146050 w 8051800"/>
                <a:gd name="connsiteY134" fmla="*/ 2108348 h 2330613"/>
                <a:gd name="connsiteX135" fmla="*/ 158750 w 8051800"/>
                <a:gd name="connsiteY135" fmla="*/ 2127398 h 2330613"/>
                <a:gd name="connsiteX136" fmla="*/ 177800 w 8051800"/>
                <a:gd name="connsiteY136" fmla="*/ 2165498 h 2330613"/>
                <a:gd name="connsiteX137" fmla="*/ 196850 w 8051800"/>
                <a:gd name="connsiteY137" fmla="*/ 2248048 h 2330613"/>
                <a:gd name="connsiteX138" fmla="*/ 209550 w 8051800"/>
                <a:gd name="connsiteY138" fmla="*/ 2267098 h 2330613"/>
                <a:gd name="connsiteX139" fmla="*/ 215900 w 8051800"/>
                <a:gd name="connsiteY139" fmla="*/ 2286148 h 2330613"/>
                <a:gd name="connsiteX140" fmla="*/ 234950 w 8051800"/>
                <a:gd name="connsiteY140" fmla="*/ 2298848 h 2330613"/>
                <a:gd name="connsiteX141" fmla="*/ 254000 w 8051800"/>
                <a:gd name="connsiteY14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10350 w 8051800"/>
                <a:gd name="connsiteY13" fmla="*/ 1346348 h 2330613"/>
                <a:gd name="connsiteX14" fmla="*/ 6635750 w 8051800"/>
                <a:gd name="connsiteY14" fmla="*/ 1327298 h 2330613"/>
                <a:gd name="connsiteX15" fmla="*/ 6654800 w 8051800"/>
                <a:gd name="connsiteY15" fmla="*/ 1320948 h 2330613"/>
                <a:gd name="connsiteX16" fmla="*/ 6699250 w 8051800"/>
                <a:gd name="connsiteY16" fmla="*/ 1295548 h 2330613"/>
                <a:gd name="connsiteX17" fmla="*/ 6743700 w 8051800"/>
                <a:gd name="connsiteY17" fmla="*/ 1263798 h 2330613"/>
                <a:gd name="connsiteX18" fmla="*/ 6807200 w 8051800"/>
                <a:gd name="connsiteY18" fmla="*/ 1232048 h 2330613"/>
                <a:gd name="connsiteX19" fmla="*/ 6838950 w 8051800"/>
                <a:gd name="connsiteY19" fmla="*/ 1219348 h 2330613"/>
                <a:gd name="connsiteX20" fmla="*/ 6864350 w 8051800"/>
                <a:gd name="connsiteY20" fmla="*/ 1200298 h 2330613"/>
                <a:gd name="connsiteX21" fmla="*/ 6902450 w 8051800"/>
                <a:gd name="connsiteY21" fmla="*/ 1187598 h 2330613"/>
                <a:gd name="connsiteX22" fmla="*/ 6934200 w 8051800"/>
                <a:gd name="connsiteY22" fmla="*/ 1168548 h 2330613"/>
                <a:gd name="connsiteX23" fmla="*/ 6959600 w 8051800"/>
                <a:gd name="connsiteY23" fmla="*/ 1149498 h 2330613"/>
                <a:gd name="connsiteX24" fmla="*/ 6991350 w 8051800"/>
                <a:gd name="connsiteY24" fmla="*/ 1136798 h 2330613"/>
                <a:gd name="connsiteX25" fmla="*/ 7016750 w 8051800"/>
                <a:gd name="connsiteY25" fmla="*/ 1124098 h 2330613"/>
                <a:gd name="connsiteX26" fmla="*/ 7048500 w 8051800"/>
                <a:gd name="connsiteY26" fmla="*/ 1111398 h 2330613"/>
                <a:gd name="connsiteX27" fmla="*/ 7099300 w 8051800"/>
                <a:gd name="connsiteY27" fmla="*/ 1085998 h 2330613"/>
                <a:gd name="connsiteX28" fmla="*/ 7137400 w 8051800"/>
                <a:gd name="connsiteY28" fmla="*/ 1066948 h 2330613"/>
                <a:gd name="connsiteX29" fmla="*/ 7169150 w 8051800"/>
                <a:gd name="connsiteY29" fmla="*/ 1041548 h 2330613"/>
                <a:gd name="connsiteX30" fmla="*/ 7188200 w 8051800"/>
                <a:gd name="connsiteY30" fmla="*/ 1035198 h 2330613"/>
                <a:gd name="connsiteX31" fmla="*/ 7213600 w 8051800"/>
                <a:gd name="connsiteY31" fmla="*/ 1016148 h 2330613"/>
                <a:gd name="connsiteX32" fmla="*/ 7239000 w 8051800"/>
                <a:gd name="connsiteY32" fmla="*/ 1003448 h 2330613"/>
                <a:gd name="connsiteX33" fmla="*/ 7264400 w 8051800"/>
                <a:gd name="connsiteY33" fmla="*/ 984398 h 2330613"/>
                <a:gd name="connsiteX34" fmla="*/ 7289800 w 8051800"/>
                <a:gd name="connsiteY34" fmla="*/ 971698 h 2330613"/>
                <a:gd name="connsiteX35" fmla="*/ 7353300 w 8051800"/>
                <a:gd name="connsiteY35" fmla="*/ 933598 h 2330613"/>
                <a:gd name="connsiteX36" fmla="*/ 7378700 w 8051800"/>
                <a:gd name="connsiteY36" fmla="*/ 920898 h 2330613"/>
                <a:gd name="connsiteX37" fmla="*/ 7423150 w 8051800"/>
                <a:gd name="connsiteY37" fmla="*/ 889148 h 2330613"/>
                <a:gd name="connsiteX38" fmla="*/ 7454900 w 8051800"/>
                <a:gd name="connsiteY38" fmla="*/ 870098 h 2330613"/>
                <a:gd name="connsiteX39" fmla="*/ 7493000 w 8051800"/>
                <a:gd name="connsiteY39" fmla="*/ 844698 h 2330613"/>
                <a:gd name="connsiteX40" fmla="*/ 7512050 w 8051800"/>
                <a:gd name="connsiteY40" fmla="*/ 831998 h 2330613"/>
                <a:gd name="connsiteX41" fmla="*/ 7537450 w 8051800"/>
                <a:gd name="connsiteY41" fmla="*/ 819298 h 2330613"/>
                <a:gd name="connsiteX42" fmla="*/ 7569200 w 8051800"/>
                <a:gd name="connsiteY42" fmla="*/ 793898 h 2330613"/>
                <a:gd name="connsiteX43" fmla="*/ 7588250 w 8051800"/>
                <a:gd name="connsiteY43" fmla="*/ 781198 h 2330613"/>
                <a:gd name="connsiteX44" fmla="*/ 7613650 w 8051800"/>
                <a:gd name="connsiteY44" fmla="*/ 762148 h 2330613"/>
                <a:gd name="connsiteX45" fmla="*/ 7639050 w 8051800"/>
                <a:gd name="connsiteY45" fmla="*/ 749448 h 2330613"/>
                <a:gd name="connsiteX46" fmla="*/ 7715250 w 8051800"/>
                <a:gd name="connsiteY46" fmla="*/ 679598 h 2330613"/>
                <a:gd name="connsiteX47" fmla="*/ 7747000 w 8051800"/>
                <a:gd name="connsiteY47" fmla="*/ 647848 h 2330613"/>
                <a:gd name="connsiteX48" fmla="*/ 7791450 w 8051800"/>
                <a:gd name="connsiteY48" fmla="*/ 609748 h 2330613"/>
                <a:gd name="connsiteX49" fmla="*/ 7804150 w 8051800"/>
                <a:gd name="connsiteY49" fmla="*/ 590698 h 2330613"/>
                <a:gd name="connsiteX50" fmla="*/ 7823200 w 8051800"/>
                <a:gd name="connsiteY50" fmla="*/ 577998 h 2330613"/>
                <a:gd name="connsiteX51" fmla="*/ 7842250 w 8051800"/>
                <a:gd name="connsiteY51" fmla="*/ 558948 h 2330613"/>
                <a:gd name="connsiteX52" fmla="*/ 7899400 w 8051800"/>
                <a:gd name="connsiteY52" fmla="*/ 508148 h 2330613"/>
                <a:gd name="connsiteX53" fmla="*/ 7912100 w 8051800"/>
                <a:gd name="connsiteY53" fmla="*/ 489098 h 2330613"/>
                <a:gd name="connsiteX54" fmla="*/ 7950200 w 8051800"/>
                <a:gd name="connsiteY54" fmla="*/ 463698 h 2330613"/>
                <a:gd name="connsiteX55" fmla="*/ 7975600 w 8051800"/>
                <a:gd name="connsiteY55" fmla="*/ 425598 h 2330613"/>
                <a:gd name="connsiteX56" fmla="*/ 7988300 w 8051800"/>
                <a:gd name="connsiteY56" fmla="*/ 406548 h 2330613"/>
                <a:gd name="connsiteX57" fmla="*/ 8007350 w 8051800"/>
                <a:gd name="connsiteY57" fmla="*/ 387498 h 2330613"/>
                <a:gd name="connsiteX58" fmla="*/ 8026400 w 8051800"/>
                <a:gd name="connsiteY58" fmla="*/ 349398 h 2330613"/>
                <a:gd name="connsiteX59" fmla="*/ 8045450 w 8051800"/>
                <a:gd name="connsiteY59" fmla="*/ 285898 h 2330613"/>
                <a:gd name="connsiteX60" fmla="*/ 8051800 w 8051800"/>
                <a:gd name="connsiteY60" fmla="*/ 247798 h 2330613"/>
                <a:gd name="connsiteX61" fmla="*/ 8045450 w 8051800"/>
                <a:gd name="connsiteY61" fmla="*/ 190648 h 2330613"/>
                <a:gd name="connsiteX62" fmla="*/ 8039100 w 8051800"/>
                <a:gd name="connsiteY62" fmla="*/ 171598 h 2330613"/>
                <a:gd name="connsiteX63" fmla="*/ 7994650 w 8051800"/>
                <a:gd name="connsiteY63" fmla="*/ 146198 h 2330613"/>
                <a:gd name="connsiteX64" fmla="*/ 7962900 w 8051800"/>
                <a:gd name="connsiteY64" fmla="*/ 133498 h 2330613"/>
                <a:gd name="connsiteX65" fmla="*/ 7943850 w 8051800"/>
                <a:gd name="connsiteY65" fmla="*/ 127148 h 2330613"/>
                <a:gd name="connsiteX66" fmla="*/ 7740650 w 8051800"/>
                <a:gd name="connsiteY66" fmla="*/ 108098 h 2330613"/>
                <a:gd name="connsiteX67" fmla="*/ 7315200 w 8051800"/>
                <a:gd name="connsiteY67" fmla="*/ 95398 h 2330613"/>
                <a:gd name="connsiteX68" fmla="*/ 7251700 w 8051800"/>
                <a:gd name="connsiteY68" fmla="*/ 89048 h 2330613"/>
                <a:gd name="connsiteX69" fmla="*/ 7105650 w 8051800"/>
                <a:gd name="connsiteY69" fmla="*/ 76348 h 2330613"/>
                <a:gd name="connsiteX70" fmla="*/ 6946900 w 8051800"/>
                <a:gd name="connsiteY70" fmla="*/ 82698 h 2330613"/>
                <a:gd name="connsiteX71" fmla="*/ 6597650 w 8051800"/>
                <a:gd name="connsiteY71" fmla="*/ 69998 h 2330613"/>
                <a:gd name="connsiteX72" fmla="*/ 6413500 w 8051800"/>
                <a:gd name="connsiteY72" fmla="*/ 57298 h 2330613"/>
                <a:gd name="connsiteX73" fmla="*/ 6083300 w 8051800"/>
                <a:gd name="connsiteY73" fmla="*/ 76348 h 2330613"/>
                <a:gd name="connsiteX74" fmla="*/ 5886450 w 8051800"/>
                <a:gd name="connsiteY74" fmla="*/ 69998 h 2330613"/>
                <a:gd name="connsiteX75" fmla="*/ 5810250 w 8051800"/>
                <a:gd name="connsiteY75" fmla="*/ 63648 h 2330613"/>
                <a:gd name="connsiteX76" fmla="*/ 5784850 w 8051800"/>
                <a:gd name="connsiteY76" fmla="*/ 57298 h 2330613"/>
                <a:gd name="connsiteX77" fmla="*/ 5740400 w 8051800"/>
                <a:gd name="connsiteY77" fmla="*/ 50948 h 2330613"/>
                <a:gd name="connsiteX78" fmla="*/ 5645150 w 8051800"/>
                <a:gd name="connsiteY78" fmla="*/ 44598 h 2330613"/>
                <a:gd name="connsiteX79" fmla="*/ 5568950 w 8051800"/>
                <a:gd name="connsiteY79" fmla="*/ 38248 h 2330613"/>
                <a:gd name="connsiteX80" fmla="*/ 5473700 w 8051800"/>
                <a:gd name="connsiteY80" fmla="*/ 31898 h 2330613"/>
                <a:gd name="connsiteX81" fmla="*/ 5422900 w 8051800"/>
                <a:gd name="connsiteY81" fmla="*/ 25548 h 2330613"/>
                <a:gd name="connsiteX82" fmla="*/ 5321300 w 8051800"/>
                <a:gd name="connsiteY82" fmla="*/ 19198 h 2330613"/>
                <a:gd name="connsiteX83" fmla="*/ 4800600 w 8051800"/>
                <a:gd name="connsiteY83" fmla="*/ 19198 h 2330613"/>
                <a:gd name="connsiteX84" fmla="*/ 4622800 w 8051800"/>
                <a:gd name="connsiteY84" fmla="*/ 25548 h 2330613"/>
                <a:gd name="connsiteX85" fmla="*/ 4375150 w 8051800"/>
                <a:gd name="connsiteY85" fmla="*/ 44598 h 2330613"/>
                <a:gd name="connsiteX86" fmla="*/ 4286250 w 8051800"/>
                <a:gd name="connsiteY86" fmla="*/ 50948 h 2330613"/>
                <a:gd name="connsiteX87" fmla="*/ 4254500 w 8051800"/>
                <a:gd name="connsiteY87" fmla="*/ 57298 h 2330613"/>
                <a:gd name="connsiteX88" fmla="*/ 4089400 w 8051800"/>
                <a:gd name="connsiteY88" fmla="*/ 69998 h 2330613"/>
                <a:gd name="connsiteX89" fmla="*/ 4064000 w 8051800"/>
                <a:gd name="connsiteY89" fmla="*/ 76348 h 2330613"/>
                <a:gd name="connsiteX90" fmla="*/ 3771900 w 8051800"/>
                <a:gd name="connsiteY90" fmla="*/ 101748 h 2330613"/>
                <a:gd name="connsiteX91" fmla="*/ 3644900 w 8051800"/>
                <a:gd name="connsiteY91" fmla="*/ 114448 h 2330613"/>
                <a:gd name="connsiteX92" fmla="*/ 2571750 w 8051800"/>
                <a:gd name="connsiteY92" fmla="*/ 114448 h 2330613"/>
                <a:gd name="connsiteX93" fmla="*/ 2463800 w 8051800"/>
                <a:gd name="connsiteY93" fmla="*/ 120798 h 2330613"/>
                <a:gd name="connsiteX94" fmla="*/ 2216150 w 8051800"/>
                <a:gd name="connsiteY94" fmla="*/ 133498 h 2330613"/>
                <a:gd name="connsiteX95" fmla="*/ 2095500 w 8051800"/>
                <a:gd name="connsiteY95" fmla="*/ 146198 h 2330613"/>
                <a:gd name="connsiteX96" fmla="*/ 1809750 w 8051800"/>
                <a:gd name="connsiteY96" fmla="*/ 165248 h 2330613"/>
                <a:gd name="connsiteX97" fmla="*/ 1676400 w 8051800"/>
                <a:gd name="connsiteY97" fmla="*/ 177948 h 2330613"/>
                <a:gd name="connsiteX98" fmla="*/ 1543050 w 8051800"/>
                <a:gd name="connsiteY98" fmla="*/ 184298 h 2330613"/>
                <a:gd name="connsiteX99" fmla="*/ 1244600 w 8051800"/>
                <a:gd name="connsiteY99" fmla="*/ 177948 h 2330613"/>
                <a:gd name="connsiteX100" fmla="*/ 1162050 w 8051800"/>
                <a:gd name="connsiteY100" fmla="*/ 171598 h 2330613"/>
                <a:gd name="connsiteX101" fmla="*/ 1016000 w 8051800"/>
                <a:gd name="connsiteY101" fmla="*/ 165248 h 2330613"/>
                <a:gd name="connsiteX102" fmla="*/ 590550 w 8051800"/>
                <a:gd name="connsiteY102" fmla="*/ 171598 h 2330613"/>
                <a:gd name="connsiteX103" fmla="*/ 482600 w 8051800"/>
                <a:gd name="connsiteY103" fmla="*/ 177948 h 2330613"/>
                <a:gd name="connsiteX104" fmla="*/ 387350 w 8051800"/>
                <a:gd name="connsiteY104" fmla="*/ 196998 h 2330613"/>
                <a:gd name="connsiteX105" fmla="*/ 349250 w 8051800"/>
                <a:gd name="connsiteY105" fmla="*/ 203348 h 2330613"/>
                <a:gd name="connsiteX106" fmla="*/ 304800 w 8051800"/>
                <a:gd name="connsiteY106" fmla="*/ 222398 h 2330613"/>
                <a:gd name="connsiteX107" fmla="*/ 260350 w 8051800"/>
                <a:gd name="connsiteY107" fmla="*/ 235098 h 2330613"/>
                <a:gd name="connsiteX108" fmla="*/ 241300 w 8051800"/>
                <a:gd name="connsiteY108" fmla="*/ 247798 h 2330613"/>
                <a:gd name="connsiteX109" fmla="*/ 215900 w 8051800"/>
                <a:gd name="connsiteY109" fmla="*/ 260498 h 2330613"/>
                <a:gd name="connsiteX110" fmla="*/ 158750 w 8051800"/>
                <a:gd name="connsiteY110" fmla="*/ 292248 h 2330613"/>
                <a:gd name="connsiteX111" fmla="*/ 127000 w 8051800"/>
                <a:gd name="connsiteY111" fmla="*/ 330348 h 2330613"/>
                <a:gd name="connsiteX112" fmla="*/ 95250 w 8051800"/>
                <a:gd name="connsiteY112" fmla="*/ 374798 h 2330613"/>
                <a:gd name="connsiteX113" fmla="*/ 76200 w 8051800"/>
                <a:gd name="connsiteY113" fmla="*/ 419248 h 2330613"/>
                <a:gd name="connsiteX114" fmla="*/ 69850 w 8051800"/>
                <a:gd name="connsiteY114" fmla="*/ 457348 h 2330613"/>
                <a:gd name="connsiteX115" fmla="*/ 57150 w 8051800"/>
                <a:gd name="connsiteY115" fmla="*/ 482748 h 2330613"/>
                <a:gd name="connsiteX116" fmla="*/ 38100 w 8051800"/>
                <a:gd name="connsiteY116" fmla="*/ 628798 h 2330613"/>
                <a:gd name="connsiteX117" fmla="*/ 31750 w 8051800"/>
                <a:gd name="connsiteY117" fmla="*/ 660548 h 2330613"/>
                <a:gd name="connsiteX118" fmla="*/ 25400 w 8051800"/>
                <a:gd name="connsiteY118" fmla="*/ 704998 h 2330613"/>
                <a:gd name="connsiteX119" fmla="*/ 19050 w 8051800"/>
                <a:gd name="connsiteY119" fmla="*/ 730398 h 2330613"/>
                <a:gd name="connsiteX120" fmla="*/ 0 w 8051800"/>
                <a:gd name="connsiteY120" fmla="*/ 812948 h 2330613"/>
                <a:gd name="connsiteX121" fmla="*/ 6350 w 8051800"/>
                <a:gd name="connsiteY121" fmla="*/ 1257448 h 2330613"/>
                <a:gd name="connsiteX122" fmla="*/ 12700 w 8051800"/>
                <a:gd name="connsiteY122" fmla="*/ 1282848 h 2330613"/>
                <a:gd name="connsiteX123" fmla="*/ 19050 w 8051800"/>
                <a:gd name="connsiteY123" fmla="*/ 1638448 h 2330613"/>
                <a:gd name="connsiteX124" fmla="*/ 25400 w 8051800"/>
                <a:gd name="connsiteY124" fmla="*/ 1676548 h 2330613"/>
                <a:gd name="connsiteX125" fmla="*/ 38100 w 8051800"/>
                <a:gd name="connsiteY125" fmla="*/ 1727348 h 2330613"/>
                <a:gd name="connsiteX126" fmla="*/ 44450 w 8051800"/>
                <a:gd name="connsiteY126" fmla="*/ 1803548 h 2330613"/>
                <a:gd name="connsiteX127" fmla="*/ 50800 w 8051800"/>
                <a:gd name="connsiteY127" fmla="*/ 1822598 h 2330613"/>
                <a:gd name="connsiteX128" fmla="*/ 63500 w 8051800"/>
                <a:gd name="connsiteY128" fmla="*/ 1873398 h 2330613"/>
                <a:gd name="connsiteX129" fmla="*/ 76200 w 8051800"/>
                <a:gd name="connsiteY129" fmla="*/ 1930548 h 2330613"/>
                <a:gd name="connsiteX130" fmla="*/ 88900 w 8051800"/>
                <a:gd name="connsiteY130" fmla="*/ 1955948 h 2330613"/>
                <a:gd name="connsiteX131" fmla="*/ 120650 w 8051800"/>
                <a:gd name="connsiteY131" fmla="*/ 2057548 h 2330613"/>
                <a:gd name="connsiteX132" fmla="*/ 139700 w 8051800"/>
                <a:gd name="connsiteY132" fmla="*/ 2089298 h 2330613"/>
                <a:gd name="connsiteX133" fmla="*/ 146050 w 8051800"/>
                <a:gd name="connsiteY133" fmla="*/ 2108348 h 2330613"/>
                <a:gd name="connsiteX134" fmla="*/ 158750 w 8051800"/>
                <a:gd name="connsiteY134" fmla="*/ 2127398 h 2330613"/>
                <a:gd name="connsiteX135" fmla="*/ 177800 w 8051800"/>
                <a:gd name="connsiteY135" fmla="*/ 2165498 h 2330613"/>
                <a:gd name="connsiteX136" fmla="*/ 196850 w 8051800"/>
                <a:gd name="connsiteY136" fmla="*/ 2248048 h 2330613"/>
                <a:gd name="connsiteX137" fmla="*/ 209550 w 8051800"/>
                <a:gd name="connsiteY137" fmla="*/ 2267098 h 2330613"/>
                <a:gd name="connsiteX138" fmla="*/ 215900 w 8051800"/>
                <a:gd name="connsiteY138" fmla="*/ 2286148 h 2330613"/>
                <a:gd name="connsiteX139" fmla="*/ 234950 w 8051800"/>
                <a:gd name="connsiteY139" fmla="*/ 2298848 h 2330613"/>
                <a:gd name="connsiteX140" fmla="*/ 254000 w 8051800"/>
                <a:gd name="connsiteY14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635750 w 8051800"/>
                <a:gd name="connsiteY14" fmla="*/ 1327298 h 2330613"/>
                <a:gd name="connsiteX15" fmla="*/ 6654800 w 8051800"/>
                <a:gd name="connsiteY15" fmla="*/ 1320948 h 2330613"/>
                <a:gd name="connsiteX16" fmla="*/ 6699250 w 8051800"/>
                <a:gd name="connsiteY16" fmla="*/ 1295548 h 2330613"/>
                <a:gd name="connsiteX17" fmla="*/ 6743700 w 8051800"/>
                <a:gd name="connsiteY17" fmla="*/ 1263798 h 2330613"/>
                <a:gd name="connsiteX18" fmla="*/ 6807200 w 8051800"/>
                <a:gd name="connsiteY18" fmla="*/ 1232048 h 2330613"/>
                <a:gd name="connsiteX19" fmla="*/ 6838950 w 8051800"/>
                <a:gd name="connsiteY19" fmla="*/ 1219348 h 2330613"/>
                <a:gd name="connsiteX20" fmla="*/ 6864350 w 8051800"/>
                <a:gd name="connsiteY20" fmla="*/ 1200298 h 2330613"/>
                <a:gd name="connsiteX21" fmla="*/ 6902450 w 8051800"/>
                <a:gd name="connsiteY21" fmla="*/ 1187598 h 2330613"/>
                <a:gd name="connsiteX22" fmla="*/ 6934200 w 8051800"/>
                <a:gd name="connsiteY22" fmla="*/ 1168548 h 2330613"/>
                <a:gd name="connsiteX23" fmla="*/ 6959600 w 8051800"/>
                <a:gd name="connsiteY23" fmla="*/ 1149498 h 2330613"/>
                <a:gd name="connsiteX24" fmla="*/ 6991350 w 8051800"/>
                <a:gd name="connsiteY24" fmla="*/ 1136798 h 2330613"/>
                <a:gd name="connsiteX25" fmla="*/ 7016750 w 8051800"/>
                <a:gd name="connsiteY25" fmla="*/ 1124098 h 2330613"/>
                <a:gd name="connsiteX26" fmla="*/ 7048500 w 8051800"/>
                <a:gd name="connsiteY26" fmla="*/ 1111398 h 2330613"/>
                <a:gd name="connsiteX27" fmla="*/ 7099300 w 8051800"/>
                <a:gd name="connsiteY27" fmla="*/ 1085998 h 2330613"/>
                <a:gd name="connsiteX28" fmla="*/ 7137400 w 8051800"/>
                <a:gd name="connsiteY28" fmla="*/ 1066948 h 2330613"/>
                <a:gd name="connsiteX29" fmla="*/ 7169150 w 8051800"/>
                <a:gd name="connsiteY29" fmla="*/ 1041548 h 2330613"/>
                <a:gd name="connsiteX30" fmla="*/ 7188200 w 8051800"/>
                <a:gd name="connsiteY30" fmla="*/ 1035198 h 2330613"/>
                <a:gd name="connsiteX31" fmla="*/ 7213600 w 8051800"/>
                <a:gd name="connsiteY31" fmla="*/ 1016148 h 2330613"/>
                <a:gd name="connsiteX32" fmla="*/ 7239000 w 8051800"/>
                <a:gd name="connsiteY32" fmla="*/ 1003448 h 2330613"/>
                <a:gd name="connsiteX33" fmla="*/ 7264400 w 8051800"/>
                <a:gd name="connsiteY33" fmla="*/ 984398 h 2330613"/>
                <a:gd name="connsiteX34" fmla="*/ 7289800 w 8051800"/>
                <a:gd name="connsiteY34" fmla="*/ 971698 h 2330613"/>
                <a:gd name="connsiteX35" fmla="*/ 7353300 w 8051800"/>
                <a:gd name="connsiteY35" fmla="*/ 933598 h 2330613"/>
                <a:gd name="connsiteX36" fmla="*/ 7378700 w 8051800"/>
                <a:gd name="connsiteY36" fmla="*/ 920898 h 2330613"/>
                <a:gd name="connsiteX37" fmla="*/ 7423150 w 8051800"/>
                <a:gd name="connsiteY37" fmla="*/ 889148 h 2330613"/>
                <a:gd name="connsiteX38" fmla="*/ 7454900 w 8051800"/>
                <a:gd name="connsiteY38" fmla="*/ 870098 h 2330613"/>
                <a:gd name="connsiteX39" fmla="*/ 7493000 w 8051800"/>
                <a:gd name="connsiteY39" fmla="*/ 844698 h 2330613"/>
                <a:gd name="connsiteX40" fmla="*/ 7512050 w 8051800"/>
                <a:gd name="connsiteY40" fmla="*/ 831998 h 2330613"/>
                <a:gd name="connsiteX41" fmla="*/ 7537450 w 8051800"/>
                <a:gd name="connsiteY41" fmla="*/ 819298 h 2330613"/>
                <a:gd name="connsiteX42" fmla="*/ 7569200 w 8051800"/>
                <a:gd name="connsiteY42" fmla="*/ 793898 h 2330613"/>
                <a:gd name="connsiteX43" fmla="*/ 7588250 w 8051800"/>
                <a:gd name="connsiteY43" fmla="*/ 781198 h 2330613"/>
                <a:gd name="connsiteX44" fmla="*/ 7613650 w 8051800"/>
                <a:gd name="connsiteY44" fmla="*/ 762148 h 2330613"/>
                <a:gd name="connsiteX45" fmla="*/ 7639050 w 8051800"/>
                <a:gd name="connsiteY45" fmla="*/ 749448 h 2330613"/>
                <a:gd name="connsiteX46" fmla="*/ 7715250 w 8051800"/>
                <a:gd name="connsiteY46" fmla="*/ 679598 h 2330613"/>
                <a:gd name="connsiteX47" fmla="*/ 7747000 w 8051800"/>
                <a:gd name="connsiteY47" fmla="*/ 647848 h 2330613"/>
                <a:gd name="connsiteX48" fmla="*/ 7791450 w 8051800"/>
                <a:gd name="connsiteY48" fmla="*/ 609748 h 2330613"/>
                <a:gd name="connsiteX49" fmla="*/ 7804150 w 8051800"/>
                <a:gd name="connsiteY49" fmla="*/ 590698 h 2330613"/>
                <a:gd name="connsiteX50" fmla="*/ 7823200 w 8051800"/>
                <a:gd name="connsiteY50" fmla="*/ 577998 h 2330613"/>
                <a:gd name="connsiteX51" fmla="*/ 7842250 w 8051800"/>
                <a:gd name="connsiteY51" fmla="*/ 558948 h 2330613"/>
                <a:gd name="connsiteX52" fmla="*/ 7899400 w 8051800"/>
                <a:gd name="connsiteY52" fmla="*/ 508148 h 2330613"/>
                <a:gd name="connsiteX53" fmla="*/ 7912100 w 8051800"/>
                <a:gd name="connsiteY53" fmla="*/ 489098 h 2330613"/>
                <a:gd name="connsiteX54" fmla="*/ 7950200 w 8051800"/>
                <a:gd name="connsiteY54" fmla="*/ 463698 h 2330613"/>
                <a:gd name="connsiteX55" fmla="*/ 7975600 w 8051800"/>
                <a:gd name="connsiteY55" fmla="*/ 425598 h 2330613"/>
                <a:gd name="connsiteX56" fmla="*/ 7988300 w 8051800"/>
                <a:gd name="connsiteY56" fmla="*/ 406548 h 2330613"/>
                <a:gd name="connsiteX57" fmla="*/ 8007350 w 8051800"/>
                <a:gd name="connsiteY57" fmla="*/ 387498 h 2330613"/>
                <a:gd name="connsiteX58" fmla="*/ 8026400 w 8051800"/>
                <a:gd name="connsiteY58" fmla="*/ 349398 h 2330613"/>
                <a:gd name="connsiteX59" fmla="*/ 8045450 w 8051800"/>
                <a:gd name="connsiteY59" fmla="*/ 285898 h 2330613"/>
                <a:gd name="connsiteX60" fmla="*/ 8051800 w 8051800"/>
                <a:gd name="connsiteY60" fmla="*/ 247798 h 2330613"/>
                <a:gd name="connsiteX61" fmla="*/ 8045450 w 8051800"/>
                <a:gd name="connsiteY61" fmla="*/ 190648 h 2330613"/>
                <a:gd name="connsiteX62" fmla="*/ 8039100 w 8051800"/>
                <a:gd name="connsiteY62" fmla="*/ 171598 h 2330613"/>
                <a:gd name="connsiteX63" fmla="*/ 7994650 w 8051800"/>
                <a:gd name="connsiteY63" fmla="*/ 146198 h 2330613"/>
                <a:gd name="connsiteX64" fmla="*/ 7962900 w 8051800"/>
                <a:gd name="connsiteY64" fmla="*/ 133498 h 2330613"/>
                <a:gd name="connsiteX65" fmla="*/ 7943850 w 8051800"/>
                <a:gd name="connsiteY65" fmla="*/ 127148 h 2330613"/>
                <a:gd name="connsiteX66" fmla="*/ 7740650 w 8051800"/>
                <a:gd name="connsiteY66" fmla="*/ 108098 h 2330613"/>
                <a:gd name="connsiteX67" fmla="*/ 7315200 w 8051800"/>
                <a:gd name="connsiteY67" fmla="*/ 95398 h 2330613"/>
                <a:gd name="connsiteX68" fmla="*/ 7251700 w 8051800"/>
                <a:gd name="connsiteY68" fmla="*/ 89048 h 2330613"/>
                <a:gd name="connsiteX69" fmla="*/ 7105650 w 8051800"/>
                <a:gd name="connsiteY69" fmla="*/ 76348 h 2330613"/>
                <a:gd name="connsiteX70" fmla="*/ 6946900 w 8051800"/>
                <a:gd name="connsiteY70" fmla="*/ 82698 h 2330613"/>
                <a:gd name="connsiteX71" fmla="*/ 6597650 w 8051800"/>
                <a:gd name="connsiteY71" fmla="*/ 69998 h 2330613"/>
                <a:gd name="connsiteX72" fmla="*/ 6413500 w 8051800"/>
                <a:gd name="connsiteY72" fmla="*/ 57298 h 2330613"/>
                <a:gd name="connsiteX73" fmla="*/ 6083300 w 8051800"/>
                <a:gd name="connsiteY73" fmla="*/ 76348 h 2330613"/>
                <a:gd name="connsiteX74" fmla="*/ 5886450 w 8051800"/>
                <a:gd name="connsiteY74" fmla="*/ 69998 h 2330613"/>
                <a:gd name="connsiteX75" fmla="*/ 5810250 w 8051800"/>
                <a:gd name="connsiteY75" fmla="*/ 63648 h 2330613"/>
                <a:gd name="connsiteX76" fmla="*/ 5784850 w 8051800"/>
                <a:gd name="connsiteY76" fmla="*/ 57298 h 2330613"/>
                <a:gd name="connsiteX77" fmla="*/ 5740400 w 8051800"/>
                <a:gd name="connsiteY77" fmla="*/ 50948 h 2330613"/>
                <a:gd name="connsiteX78" fmla="*/ 5645150 w 8051800"/>
                <a:gd name="connsiteY78" fmla="*/ 44598 h 2330613"/>
                <a:gd name="connsiteX79" fmla="*/ 5568950 w 8051800"/>
                <a:gd name="connsiteY79" fmla="*/ 38248 h 2330613"/>
                <a:gd name="connsiteX80" fmla="*/ 5473700 w 8051800"/>
                <a:gd name="connsiteY80" fmla="*/ 31898 h 2330613"/>
                <a:gd name="connsiteX81" fmla="*/ 5422900 w 8051800"/>
                <a:gd name="connsiteY81" fmla="*/ 25548 h 2330613"/>
                <a:gd name="connsiteX82" fmla="*/ 5321300 w 8051800"/>
                <a:gd name="connsiteY82" fmla="*/ 19198 h 2330613"/>
                <a:gd name="connsiteX83" fmla="*/ 4800600 w 8051800"/>
                <a:gd name="connsiteY83" fmla="*/ 19198 h 2330613"/>
                <a:gd name="connsiteX84" fmla="*/ 4622800 w 8051800"/>
                <a:gd name="connsiteY84" fmla="*/ 25548 h 2330613"/>
                <a:gd name="connsiteX85" fmla="*/ 4375150 w 8051800"/>
                <a:gd name="connsiteY85" fmla="*/ 44598 h 2330613"/>
                <a:gd name="connsiteX86" fmla="*/ 4286250 w 8051800"/>
                <a:gd name="connsiteY86" fmla="*/ 50948 h 2330613"/>
                <a:gd name="connsiteX87" fmla="*/ 4254500 w 8051800"/>
                <a:gd name="connsiteY87" fmla="*/ 57298 h 2330613"/>
                <a:gd name="connsiteX88" fmla="*/ 4089400 w 8051800"/>
                <a:gd name="connsiteY88" fmla="*/ 69998 h 2330613"/>
                <a:gd name="connsiteX89" fmla="*/ 4064000 w 8051800"/>
                <a:gd name="connsiteY89" fmla="*/ 76348 h 2330613"/>
                <a:gd name="connsiteX90" fmla="*/ 3771900 w 8051800"/>
                <a:gd name="connsiteY90" fmla="*/ 101748 h 2330613"/>
                <a:gd name="connsiteX91" fmla="*/ 3644900 w 8051800"/>
                <a:gd name="connsiteY91" fmla="*/ 114448 h 2330613"/>
                <a:gd name="connsiteX92" fmla="*/ 2571750 w 8051800"/>
                <a:gd name="connsiteY92" fmla="*/ 114448 h 2330613"/>
                <a:gd name="connsiteX93" fmla="*/ 2463800 w 8051800"/>
                <a:gd name="connsiteY93" fmla="*/ 120798 h 2330613"/>
                <a:gd name="connsiteX94" fmla="*/ 2216150 w 8051800"/>
                <a:gd name="connsiteY94" fmla="*/ 133498 h 2330613"/>
                <a:gd name="connsiteX95" fmla="*/ 2095500 w 8051800"/>
                <a:gd name="connsiteY95" fmla="*/ 146198 h 2330613"/>
                <a:gd name="connsiteX96" fmla="*/ 1809750 w 8051800"/>
                <a:gd name="connsiteY96" fmla="*/ 165248 h 2330613"/>
                <a:gd name="connsiteX97" fmla="*/ 1676400 w 8051800"/>
                <a:gd name="connsiteY97" fmla="*/ 177948 h 2330613"/>
                <a:gd name="connsiteX98" fmla="*/ 1543050 w 8051800"/>
                <a:gd name="connsiteY98" fmla="*/ 184298 h 2330613"/>
                <a:gd name="connsiteX99" fmla="*/ 1244600 w 8051800"/>
                <a:gd name="connsiteY99" fmla="*/ 177948 h 2330613"/>
                <a:gd name="connsiteX100" fmla="*/ 1162050 w 8051800"/>
                <a:gd name="connsiteY100" fmla="*/ 171598 h 2330613"/>
                <a:gd name="connsiteX101" fmla="*/ 1016000 w 8051800"/>
                <a:gd name="connsiteY101" fmla="*/ 165248 h 2330613"/>
                <a:gd name="connsiteX102" fmla="*/ 590550 w 8051800"/>
                <a:gd name="connsiteY102" fmla="*/ 171598 h 2330613"/>
                <a:gd name="connsiteX103" fmla="*/ 482600 w 8051800"/>
                <a:gd name="connsiteY103" fmla="*/ 177948 h 2330613"/>
                <a:gd name="connsiteX104" fmla="*/ 387350 w 8051800"/>
                <a:gd name="connsiteY104" fmla="*/ 196998 h 2330613"/>
                <a:gd name="connsiteX105" fmla="*/ 349250 w 8051800"/>
                <a:gd name="connsiteY105" fmla="*/ 203348 h 2330613"/>
                <a:gd name="connsiteX106" fmla="*/ 304800 w 8051800"/>
                <a:gd name="connsiteY106" fmla="*/ 222398 h 2330613"/>
                <a:gd name="connsiteX107" fmla="*/ 260350 w 8051800"/>
                <a:gd name="connsiteY107" fmla="*/ 235098 h 2330613"/>
                <a:gd name="connsiteX108" fmla="*/ 241300 w 8051800"/>
                <a:gd name="connsiteY108" fmla="*/ 247798 h 2330613"/>
                <a:gd name="connsiteX109" fmla="*/ 215900 w 8051800"/>
                <a:gd name="connsiteY109" fmla="*/ 260498 h 2330613"/>
                <a:gd name="connsiteX110" fmla="*/ 158750 w 8051800"/>
                <a:gd name="connsiteY110" fmla="*/ 292248 h 2330613"/>
                <a:gd name="connsiteX111" fmla="*/ 127000 w 8051800"/>
                <a:gd name="connsiteY111" fmla="*/ 330348 h 2330613"/>
                <a:gd name="connsiteX112" fmla="*/ 95250 w 8051800"/>
                <a:gd name="connsiteY112" fmla="*/ 374798 h 2330613"/>
                <a:gd name="connsiteX113" fmla="*/ 76200 w 8051800"/>
                <a:gd name="connsiteY113" fmla="*/ 419248 h 2330613"/>
                <a:gd name="connsiteX114" fmla="*/ 69850 w 8051800"/>
                <a:gd name="connsiteY114" fmla="*/ 457348 h 2330613"/>
                <a:gd name="connsiteX115" fmla="*/ 57150 w 8051800"/>
                <a:gd name="connsiteY115" fmla="*/ 482748 h 2330613"/>
                <a:gd name="connsiteX116" fmla="*/ 38100 w 8051800"/>
                <a:gd name="connsiteY116" fmla="*/ 628798 h 2330613"/>
                <a:gd name="connsiteX117" fmla="*/ 31750 w 8051800"/>
                <a:gd name="connsiteY117" fmla="*/ 660548 h 2330613"/>
                <a:gd name="connsiteX118" fmla="*/ 25400 w 8051800"/>
                <a:gd name="connsiteY118" fmla="*/ 704998 h 2330613"/>
                <a:gd name="connsiteX119" fmla="*/ 19050 w 8051800"/>
                <a:gd name="connsiteY119" fmla="*/ 730398 h 2330613"/>
                <a:gd name="connsiteX120" fmla="*/ 0 w 8051800"/>
                <a:gd name="connsiteY120" fmla="*/ 812948 h 2330613"/>
                <a:gd name="connsiteX121" fmla="*/ 6350 w 8051800"/>
                <a:gd name="connsiteY121" fmla="*/ 1257448 h 2330613"/>
                <a:gd name="connsiteX122" fmla="*/ 12700 w 8051800"/>
                <a:gd name="connsiteY122" fmla="*/ 1282848 h 2330613"/>
                <a:gd name="connsiteX123" fmla="*/ 19050 w 8051800"/>
                <a:gd name="connsiteY123" fmla="*/ 1638448 h 2330613"/>
                <a:gd name="connsiteX124" fmla="*/ 25400 w 8051800"/>
                <a:gd name="connsiteY124" fmla="*/ 1676548 h 2330613"/>
                <a:gd name="connsiteX125" fmla="*/ 38100 w 8051800"/>
                <a:gd name="connsiteY125" fmla="*/ 1727348 h 2330613"/>
                <a:gd name="connsiteX126" fmla="*/ 44450 w 8051800"/>
                <a:gd name="connsiteY126" fmla="*/ 1803548 h 2330613"/>
                <a:gd name="connsiteX127" fmla="*/ 50800 w 8051800"/>
                <a:gd name="connsiteY127" fmla="*/ 1822598 h 2330613"/>
                <a:gd name="connsiteX128" fmla="*/ 63500 w 8051800"/>
                <a:gd name="connsiteY128" fmla="*/ 1873398 h 2330613"/>
                <a:gd name="connsiteX129" fmla="*/ 76200 w 8051800"/>
                <a:gd name="connsiteY129" fmla="*/ 1930548 h 2330613"/>
                <a:gd name="connsiteX130" fmla="*/ 88900 w 8051800"/>
                <a:gd name="connsiteY130" fmla="*/ 1955948 h 2330613"/>
                <a:gd name="connsiteX131" fmla="*/ 120650 w 8051800"/>
                <a:gd name="connsiteY131" fmla="*/ 2057548 h 2330613"/>
                <a:gd name="connsiteX132" fmla="*/ 139700 w 8051800"/>
                <a:gd name="connsiteY132" fmla="*/ 2089298 h 2330613"/>
                <a:gd name="connsiteX133" fmla="*/ 146050 w 8051800"/>
                <a:gd name="connsiteY133" fmla="*/ 2108348 h 2330613"/>
                <a:gd name="connsiteX134" fmla="*/ 158750 w 8051800"/>
                <a:gd name="connsiteY134" fmla="*/ 2127398 h 2330613"/>
                <a:gd name="connsiteX135" fmla="*/ 177800 w 8051800"/>
                <a:gd name="connsiteY135" fmla="*/ 2165498 h 2330613"/>
                <a:gd name="connsiteX136" fmla="*/ 196850 w 8051800"/>
                <a:gd name="connsiteY136" fmla="*/ 2248048 h 2330613"/>
                <a:gd name="connsiteX137" fmla="*/ 209550 w 8051800"/>
                <a:gd name="connsiteY137" fmla="*/ 2267098 h 2330613"/>
                <a:gd name="connsiteX138" fmla="*/ 215900 w 8051800"/>
                <a:gd name="connsiteY138" fmla="*/ 2286148 h 2330613"/>
                <a:gd name="connsiteX139" fmla="*/ 234950 w 8051800"/>
                <a:gd name="connsiteY139" fmla="*/ 2298848 h 2330613"/>
                <a:gd name="connsiteX140" fmla="*/ 254000 w 8051800"/>
                <a:gd name="connsiteY14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654800 w 8051800"/>
                <a:gd name="connsiteY14" fmla="*/ 1320948 h 2330613"/>
                <a:gd name="connsiteX15" fmla="*/ 6699250 w 8051800"/>
                <a:gd name="connsiteY15" fmla="*/ 1295548 h 2330613"/>
                <a:gd name="connsiteX16" fmla="*/ 6743700 w 8051800"/>
                <a:gd name="connsiteY16" fmla="*/ 1263798 h 2330613"/>
                <a:gd name="connsiteX17" fmla="*/ 6807200 w 8051800"/>
                <a:gd name="connsiteY17" fmla="*/ 1232048 h 2330613"/>
                <a:gd name="connsiteX18" fmla="*/ 6838950 w 8051800"/>
                <a:gd name="connsiteY18" fmla="*/ 1219348 h 2330613"/>
                <a:gd name="connsiteX19" fmla="*/ 6864350 w 8051800"/>
                <a:gd name="connsiteY19" fmla="*/ 1200298 h 2330613"/>
                <a:gd name="connsiteX20" fmla="*/ 6902450 w 8051800"/>
                <a:gd name="connsiteY20" fmla="*/ 1187598 h 2330613"/>
                <a:gd name="connsiteX21" fmla="*/ 6934200 w 8051800"/>
                <a:gd name="connsiteY21" fmla="*/ 1168548 h 2330613"/>
                <a:gd name="connsiteX22" fmla="*/ 6959600 w 8051800"/>
                <a:gd name="connsiteY22" fmla="*/ 1149498 h 2330613"/>
                <a:gd name="connsiteX23" fmla="*/ 6991350 w 8051800"/>
                <a:gd name="connsiteY23" fmla="*/ 1136798 h 2330613"/>
                <a:gd name="connsiteX24" fmla="*/ 7016750 w 8051800"/>
                <a:gd name="connsiteY24" fmla="*/ 1124098 h 2330613"/>
                <a:gd name="connsiteX25" fmla="*/ 7048500 w 8051800"/>
                <a:gd name="connsiteY25" fmla="*/ 1111398 h 2330613"/>
                <a:gd name="connsiteX26" fmla="*/ 7099300 w 8051800"/>
                <a:gd name="connsiteY26" fmla="*/ 1085998 h 2330613"/>
                <a:gd name="connsiteX27" fmla="*/ 7137400 w 8051800"/>
                <a:gd name="connsiteY27" fmla="*/ 1066948 h 2330613"/>
                <a:gd name="connsiteX28" fmla="*/ 7169150 w 8051800"/>
                <a:gd name="connsiteY28" fmla="*/ 1041548 h 2330613"/>
                <a:gd name="connsiteX29" fmla="*/ 7188200 w 8051800"/>
                <a:gd name="connsiteY29" fmla="*/ 1035198 h 2330613"/>
                <a:gd name="connsiteX30" fmla="*/ 7213600 w 8051800"/>
                <a:gd name="connsiteY30" fmla="*/ 1016148 h 2330613"/>
                <a:gd name="connsiteX31" fmla="*/ 7239000 w 8051800"/>
                <a:gd name="connsiteY31" fmla="*/ 1003448 h 2330613"/>
                <a:gd name="connsiteX32" fmla="*/ 7264400 w 8051800"/>
                <a:gd name="connsiteY32" fmla="*/ 984398 h 2330613"/>
                <a:gd name="connsiteX33" fmla="*/ 7289800 w 8051800"/>
                <a:gd name="connsiteY33" fmla="*/ 971698 h 2330613"/>
                <a:gd name="connsiteX34" fmla="*/ 7353300 w 8051800"/>
                <a:gd name="connsiteY34" fmla="*/ 933598 h 2330613"/>
                <a:gd name="connsiteX35" fmla="*/ 7378700 w 8051800"/>
                <a:gd name="connsiteY35" fmla="*/ 920898 h 2330613"/>
                <a:gd name="connsiteX36" fmla="*/ 7423150 w 8051800"/>
                <a:gd name="connsiteY36" fmla="*/ 889148 h 2330613"/>
                <a:gd name="connsiteX37" fmla="*/ 7454900 w 8051800"/>
                <a:gd name="connsiteY37" fmla="*/ 870098 h 2330613"/>
                <a:gd name="connsiteX38" fmla="*/ 7493000 w 8051800"/>
                <a:gd name="connsiteY38" fmla="*/ 844698 h 2330613"/>
                <a:gd name="connsiteX39" fmla="*/ 7512050 w 8051800"/>
                <a:gd name="connsiteY39" fmla="*/ 831998 h 2330613"/>
                <a:gd name="connsiteX40" fmla="*/ 7537450 w 8051800"/>
                <a:gd name="connsiteY40" fmla="*/ 819298 h 2330613"/>
                <a:gd name="connsiteX41" fmla="*/ 7569200 w 8051800"/>
                <a:gd name="connsiteY41" fmla="*/ 793898 h 2330613"/>
                <a:gd name="connsiteX42" fmla="*/ 7588250 w 8051800"/>
                <a:gd name="connsiteY42" fmla="*/ 781198 h 2330613"/>
                <a:gd name="connsiteX43" fmla="*/ 7613650 w 8051800"/>
                <a:gd name="connsiteY43" fmla="*/ 762148 h 2330613"/>
                <a:gd name="connsiteX44" fmla="*/ 7639050 w 8051800"/>
                <a:gd name="connsiteY44" fmla="*/ 749448 h 2330613"/>
                <a:gd name="connsiteX45" fmla="*/ 7715250 w 8051800"/>
                <a:gd name="connsiteY45" fmla="*/ 679598 h 2330613"/>
                <a:gd name="connsiteX46" fmla="*/ 7747000 w 8051800"/>
                <a:gd name="connsiteY46" fmla="*/ 647848 h 2330613"/>
                <a:gd name="connsiteX47" fmla="*/ 7791450 w 8051800"/>
                <a:gd name="connsiteY47" fmla="*/ 609748 h 2330613"/>
                <a:gd name="connsiteX48" fmla="*/ 7804150 w 8051800"/>
                <a:gd name="connsiteY48" fmla="*/ 590698 h 2330613"/>
                <a:gd name="connsiteX49" fmla="*/ 7823200 w 8051800"/>
                <a:gd name="connsiteY49" fmla="*/ 577998 h 2330613"/>
                <a:gd name="connsiteX50" fmla="*/ 7842250 w 8051800"/>
                <a:gd name="connsiteY50" fmla="*/ 558948 h 2330613"/>
                <a:gd name="connsiteX51" fmla="*/ 7899400 w 8051800"/>
                <a:gd name="connsiteY51" fmla="*/ 508148 h 2330613"/>
                <a:gd name="connsiteX52" fmla="*/ 7912100 w 8051800"/>
                <a:gd name="connsiteY52" fmla="*/ 489098 h 2330613"/>
                <a:gd name="connsiteX53" fmla="*/ 7950200 w 8051800"/>
                <a:gd name="connsiteY53" fmla="*/ 463698 h 2330613"/>
                <a:gd name="connsiteX54" fmla="*/ 7975600 w 8051800"/>
                <a:gd name="connsiteY54" fmla="*/ 425598 h 2330613"/>
                <a:gd name="connsiteX55" fmla="*/ 7988300 w 8051800"/>
                <a:gd name="connsiteY55" fmla="*/ 406548 h 2330613"/>
                <a:gd name="connsiteX56" fmla="*/ 8007350 w 8051800"/>
                <a:gd name="connsiteY56" fmla="*/ 387498 h 2330613"/>
                <a:gd name="connsiteX57" fmla="*/ 8026400 w 8051800"/>
                <a:gd name="connsiteY57" fmla="*/ 349398 h 2330613"/>
                <a:gd name="connsiteX58" fmla="*/ 8045450 w 8051800"/>
                <a:gd name="connsiteY58" fmla="*/ 285898 h 2330613"/>
                <a:gd name="connsiteX59" fmla="*/ 8051800 w 8051800"/>
                <a:gd name="connsiteY59" fmla="*/ 247798 h 2330613"/>
                <a:gd name="connsiteX60" fmla="*/ 8045450 w 8051800"/>
                <a:gd name="connsiteY60" fmla="*/ 190648 h 2330613"/>
                <a:gd name="connsiteX61" fmla="*/ 8039100 w 8051800"/>
                <a:gd name="connsiteY61" fmla="*/ 171598 h 2330613"/>
                <a:gd name="connsiteX62" fmla="*/ 7994650 w 8051800"/>
                <a:gd name="connsiteY62" fmla="*/ 146198 h 2330613"/>
                <a:gd name="connsiteX63" fmla="*/ 7962900 w 8051800"/>
                <a:gd name="connsiteY63" fmla="*/ 133498 h 2330613"/>
                <a:gd name="connsiteX64" fmla="*/ 7943850 w 8051800"/>
                <a:gd name="connsiteY64" fmla="*/ 127148 h 2330613"/>
                <a:gd name="connsiteX65" fmla="*/ 7740650 w 8051800"/>
                <a:gd name="connsiteY65" fmla="*/ 108098 h 2330613"/>
                <a:gd name="connsiteX66" fmla="*/ 7315200 w 8051800"/>
                <a:gd name="connsiteY66" fmla="*/ 95398 h 2330613"/>
                <a:gd name="connsiteX67" fmla="*/ 7251700 w 8051800"/>
                <a:gd name="connsiteY67" fmla="*/ 89048 h 2330613"/>
                <a:gd name="connsiteX68" fmla="*/ 7105650 w 8051800"/>
                <a:gd name="connsiteY68" fmla="*/ 76348 h 2330613"/>
                <a:gd name="connsiteX69" fmla="*/ 6946900 w 8051800"/>
                <a:gd name="connsiteY69" fmla="*/ 82698 h 2330613"/>
                <a:gd name="connsiteX70" fmla="*/ 6597650 w 8051800"/>
                <a:gd name="connsiteY70" fmla="*/ 69998 h 2330613"/>
                <a:gd name="connsiteX71" fmla="*/ 6413500 w 8051800"/>
                <a:gd name="connsiteY71" fmla="*/ 57298 h 2330613"/>
                <a:gd name="connsiteX72" fmla="*/ 6083300 w 8051800"/>
                <a:gd name="connsiteY72" fmla="*/ 76348 h 2330613"/>
                <a:gd name="connsiteX73" fmla="*/ 5886450 w 8051800"/>
                <a:gd name="connsiteY73" fmla="*/ 69998 h 2330613"/>
                <a:gd name="connsiteX74" fmla="*/ 5810250 w 8051800"/>
                <a:gd name="connsiteY74" fmla="*/ 63648 h 2330613"/>
                <a:gd name="connsiteX75" fmla="*/ 5784850 w 8051800"/>
                <a:gd name="connsiteY75" fmla="*/ 57298 h 2330613"/>
                <a:gd name="connsiteX76" fmla="*/ 5740400 w 8051800"/>
                <a:gd name="connsiteY76" fmla="*/ 50948 h 2330613"/>
                <a:gd name="connsiteX77" fmla="*/ 5645150 w 8051800"/>
                <a:gd name="connsiteY77" fmla="*/ 44598 h 2330613"/>
                <a:gd name="connsiteX78" fmla="*/ 5568950 w 8051800"/>
                <a:gd name="connsiteY78" fmla="*/ 38248 h 2330613"/>
                <a:gd name="connsiteX79" fmla="*/ 5473700 w 8051800"/>
                <a:gd name="connsiteY79" fmla="*/ 31898 h 2330613"/>
                <a:gd name="connsiteX80" fmla="*/ 5422900 w 8051800"/>
                <a:gd name="connsiteY80" fmla="*/ 25548 h 2330613"/>
                <a:gd name="connsiteX81" fmla="*/ 5321300 w 8051800"/>
                <a:gd name="connsiteY81" fmla="*/ 19198 h 2330613"/>
                <a:gd name="connsiteX82" fmla="*/ 4800600 w 8051800"/>
                <a:gd name="connsiteY82" fmla="*/ 19198 h 2330613"/>
                <a:gd name="connsiteX83" fmla="*/ 4622800 w 8051800"/>
                <a:gd name="connsiteY83" fmla="*/ 25548 h 2330613"/>
                <a:gd name="connsiteX84" fmla="*/ 4375150 w 8051800"/>
                <a:gd name="connsiteY84" fmla="*/ 44598 h 2330613"/>
                <a:gd name="connsiteX85" fmla="*/ 4286250 w 8051800"/>
                <a:gd name="connsiteY85" fmla="*/ 50948 h 2330613"/>
                <a:gd name="connsiteX86" fmla="*/ 4254500 w 8051800"/>
                <a:gd name="connsiteY86" fmla="*/ 57298 h 2330613"/>
                <a:gd name="connsiteX87" fmla="*/ 4089400 w 8051800"/>
                <a:gd name="connsiteY87" fmla="*/ 69998 h 2330613"/>
                <a:gd name="connsiteX88" fmla="*/ 4064000 w 8051800"/>
                <a:gd name="connsiteY88" fmla="*/ 76348 h 2330613"/>
                <a:gd name="connsiteX89" fmla="*/ 3771900 w 8051800"/>
                <a:gd name="connsiteY89" fmla="*/ 101748 h 2330613"/>
                <a:gd name="connsiteX90" fmla="*/ 3644900 w 8051800"/>
                <a:gd name="connsiteY90" fmla="*/ 114448 h 2330613"/>
                <a:gd name="connsiteX91" fmla="*/ 2571750 w 8051800"/>
                <a:gd name="connsiteY91" fmla="*/ 114448 h 2330613"/>
                <a:gd name="connsiteX92" fmla="*/ 2463800 w 8051800"/>
                <a:gd name="connsiteY92" fmla="*/ 120798 h 2330613"/>
                <a:gd name="connsiteX93" fmla="*/ 2216150 w 8051800"/>
                <a:gd name="connsiteY93" fmla="*/ 133498 h 2330613"/>
                <a:gd name="connsiteX94" fmla="*/ 2095500 w 8051800"/>
                <a:gd name="connsiteY94" fmla="*/ 146198 h 2330613"/>
                <a:gd name="connsiteX95" fmla="*/ 1809750 w 8051800"/>
                <a:gd name="connsiteY95" fmla="*/ 165248 h 2330613"/>
                <a:gd name="connsiteX96" fmla="*/ 1676400 w 8051800"/>
                <a:gd name="connsiteY96" fmla="*/ 177948 h 2330613"/>
                <a:gd name="connsiteX97" fmla="*/ 1543050 w 8051800"/>
                <a:gd name="connsiteY97" fmla="*/ 184298 h 2330613"/>
                <a:gd name="connsiteX98" fmla="*/ 1244600 w 8051800"/>
                <a:gd name="connsiteY98" fmla="*/ 177948 h 2330613"/>
                <a:gd name="connsiteX99" fmla="*/ 1162050 w 8051800"/>
                <a:gd name="connsiteY99" fmla="*/ 171598 h 2330613"/>
                <a:gd name="connsiteX100" fmla="*/ 1016000 w 8051800"/>
                <a:gd name="connsiteY100" fmla="*/ 165248 h 2330613"/>
                <a:gd name="connsiteX101" fmla="*/ 590550 w 8051800"/>
                <a:gd name="connsiteY101" fmla="*/ 171598 h 2330613"/>
                <a:gd name="connsiteX102" fmla="*/ 482600 w 8051800"/>
                <a:gd name="connsiteY102" fmla="*/ 177948 h 2330613"/>
                <a:gd name="connsiteX103" fmla="*/ 387350 w 8051800"/>
                <a:gd name="connsiteY103" fmla="*/ 196998 h 2330613"/>
                <a:gd name="connsiteX104" fmla="*/ 349250 w 8051800"/>
                <a:gd name="connsiteY104" fmla="*/ 203348 h 2330613"/>
                <a:gd name="connsiteX105" fmla="*/ 304800 w 8051800"/>
                <a:gd name="connsiteY105" fmla="*/ 222398 h 2330613"/>
                <a:gd name="connsiteX106" fmla="*/ 260350 w 8051800"/>
                <a:gd name="connsiteY106" fmla="*/ 235098 h 2330613"/>
                <a:gd name="connsiteX107" fmla="*/ 241300 w 8051800"/>
                <a:gd name="connsiteY107" fmla="*/ 247798 h 2330613"/>
                <a:gd name="connsiteX108" fmla="*/ 215900 w 8051800"/>
                <a:gd name="connsiteY108" fmla="*/ 260498 h 2330613"/>
                <a:gd name="connsiteX109" fmla="*/ 158750 w 8051800"/>
                <a:gd name="connsiteY109" fmla="*/ 292248 h 2330613"/>
                <a:gd name="connsiteX110" fmla="*/ 127000 w 8051800"/>
                <a:gd name="connsiteY110" fmla="*/ 330348 h 2330613"/>
                <a:gd name="connsiteX111" fmla="*/ 95250 w 8051800"/>
                <a:gd name="connsiteY111" fmla="*/ 374798 h 2330613"/>
                <a:gd name="connsiteX112" fmla="*/ 76200 w 8051800"/>
                <a:gd name="connsiteY112" fmla="*/ 419248 h 2330613"/>
                <a:gd name="connsiteX113" fmla="*/ 69850 w 8051800"/>
                <a:gd name="connsiteY113" fmla="*/ 457348 h 2330613"/>
                <a:gd name="connsiteX114" fmla="*/ 57150 w 8051800"/>
                <a:gd name="connsiteY114" fmla="*/ 482748 h 2330613"/>
                <a:gd name="connsiteX115" fmla="*/ 38100 w 8051800"/>
                <a:gd name="connsiteY115" fmla="*/ 628798 h 2330613"/>
                <a:gd name="connsiteX116" fmla="*/ 31750 w 8051800"/>
                <a:gd name="connsiteY116" fmla="*/ 660548 h 2330613"/>
                <a:gd name="connsiteX117" fmla="*/ 25400 w 8051800"/>
                <a:gd name="connsiteY117" fmla="*/ 704998 h 2330613"/>
                <a:gd name="connsiteX118" fmla="*/ 19050 w 8051800"/>
                <a:gd name="connsiteY118" fmla="*/ 730398 h 2330613"/>
                <a:gd name="connsiteX119" fmla="*/ 0 w 8051800"/>
                <a:gd name="connsiteY119" fmla="*/ 812948 h 2330613"/>
                <a:gd name="connsiteX120" fmla="*/ 6350 w 8051800"/>
                <a:gd name="connsiteY120" fmla="*/ 1257448 h 2330613"/>
                <a:gd name="connsiteX121" fmla="*/ 12700 w 8051800"/>
                <a:gd name="connsiteY121" fmla="*/ 1282848 h 2330613"/>
                <a:gd name="connsiteX122" fmla="*/ 19050 w 8051800"/>
                <a:gd name="connsiteY122" fmla="*/ 1638448 h 2330613"/>
                <a:gd name="connsiteX123" fmla="*/ 25400 w 8051800"/>
                <a:gd name="connsiteY123" fmla="*/ 1676548 h 2330613"/>
                <a:gd name="connsiteX124" fmla="*/ 38100 w 8051800"/>
                <a:gd name="connsiteY124" fmla="*/ 1727348 h 2330613"/>
                <a:gd name="connsiteX125" fmla="*/ 44450 w 8051800"/>
                <a:gd name="connsiteY125" fmla="*/ 1803548 h 2330613"/>
                <a:gd name="connsiteX126" fmla="*/ 50800 w 8051800"/>
                <a:gd name="connsiteY126" fmla="*/ 1822598 h 2330613"/>
                <a:gd name="connsiteX127" fmla="*/ 63500 w 8051800"/>
                <a:gd name="connsiteY127" fmla="*/ 1873398 h 2330613"/>
                <a:gd name="connsiteX128" fmla="*/ 76200 w 8051800"/>
                <a:gd name="connsiteY128" fmla="*/ 1930548 h 2330613"/>
                <a:gd name="connsiteX129" fmla="*/ 88900 w 8051800"/>
                <a:gd name="connsiteY129" fmla="*/ 1955948 h 2330613"/>
                <a:gd name="connsiteX130" fmla="*/ 120650 w 8051800"/>
                <a:gd name="connsiteY130" fmla="*/ 2057548 h 2330613"/>
                <a:gd name="connsiteX131" fmla="*/ 139700 w 8051800"/>
                <a:gd name="connsiteY131" fmla="*/ 2089298 h 2330613"/>
                <a:gd name="connsiteX132" fmla="*/ 146050 w 8051800"/>
                <a:gd name="connsiteY132" fmla="*/ 2108348 h 2330613"/>
                <a:gd name="connsiteX133" fmla="*/ 158750 w 8051800"/>
                <a:gd name="connsiteY133" fmla="*/ 2127398 h 2330613"/>
                <a:gd name="connsiteX134" fmla="*/ 177800 w 8051800"/>
                <a:gd name="connsiteY134" fmla="*/ 2165498 h 2330613"/>
                <a:gd name="connsiteX135" fmla="*/ 196850 w 8051800"/>
                <a:gd name="connsiteY135" fmla="*/ 2248048 h 2330613"/>
                <a:gd name="connsiteX136" fmla="*/ 209550 w 8051800"/>
                <a:gd name="connsiteY136" fmla="*/ 2267098 h 2330613"/>
                <a:gd name="connsiteX137" fmla="*/ 215900 w 8051800"/>
                <a:gd name="connsiteY137" fmla="*/ 2286148 h 2330613"/>
                <a:gd name="connsiteX138" fmla="*/ 234950 w 8051800"/>
                <a:gd name="connsiteY138" fmla="*/ 2298848 h 2330613"/>
                <a:gd name="connsiteX139" fmla="*/ 254000 w 8051800"/>
                <a:gd name="connsiteY13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699250 w 8051800"/>
                <a:gd name="connsiteY14" fmla="*/ 1295548 h 2330613"/>
                <a:gd name="connsiteX15" fmla="*/ 6743700 w 8051800"/>
                <a:gd name="connsiteY15" fmla="*/ 1263798 h 2330613"/>
                <a:gd name="connsiteX16" fmla="*/ 6807200 w 8051800"/>
                <a:gd name="connsiteY16" fmla="*/ 1232048 h 2330613"/>
                <a:gd name="connsiteX17" fmla="*/ 6838950 w 8051800"/>
                <a:gd name="connsiteY17" fmla="*/ 1219348 h 2330613"/>
                <a:gd name="connsiteX18" fmla="*/ 6864350 w 8051800"/>
                <a:gd name="connsiteY18" fmla="*/ 1200298 h 2330613"/>
                <a:gd name="connsiteX19" fmla="*/ 6902450 w 8051800"/>
                <a:gd name="connsiteY19" fmla="*/ 1187598 h 2330613"/>
                <a:gd name="connsiteX20" fmla="*/ 6934200 w 8051800"/>
                <a:gd name="connsiteY20" fmla="*/ 1168548 h 2330613"/>
                <a:gd name="connsiteX21" fmla="*/ 6959600 w 8051800"/>
                <a:gd name="connsiteY21" fmla="*/ 1149498 h 2330613"/>
                <a:gd name="connsiteX22" fmla="*/ 6991350 w 8051800"/>
                <a:gd name="connsiteY22" fmla="*/ 1136798 h 2330613"/>
                <a:gd name="connsiteX23" fmla="*/ 7016750 w 8051800"/>
                <a:gd name="connsiteY23" fmla="*/ 1124098 h 2330613"/>
                <a:gd name="connsiteX24" fmla="*/ 7048500 w 8051800"/>
                <a:gd name="connsiteY24" fmla="*/ 1111398 h 2330613"/>
                <a:gd name="connsiteX25" fmla="*/ 7099300 w 8051800"/>
                <a:gd name="connsiteY25" fmla="*/ 1085998 h 2330613"/>
                <a:gd name="connsiteX26" fmla="*/ 7137400 w 8051800"/>
                <a:gd name="connsiteY26" fmla="*/ 1066948 h 2330613"/>
                <a:gd name="connsiteX27" fmla="*/ 7169150 w 8051800"/>
                <a:gd name="connsiteY27" fmla="*/ 1041548 h 2330613"/>
                <a:gd name="connsiteX28" fmla="*/ 7188200 w 8051800"/>
                <a:gd name="connsiteY28" fmla="*/ 1035198 h 2330613"/>
                <a:gd name="connsiteX29" fmla="*/ 7213600 w 8051800"/>
                <a:gd name="connsiteY29" fmla="*/ 1016148 h 2330613"/>
                <a:gd name="connsiteX30" fmla="*/ 7239000 w 8051800"/>
                <a:gd name="connsiteY30" fmla="*/ 1003448 h 2330613"/>
                <a:gd name="connsiteX31" fmla="*/ 7264400 w 8051800"/>
                <a:gd name="connsiteY31" fmla="*/ 984398 h 2330613"/>
                <a:gd name="connsiteX32" fmla="*/ 7289800 w 8051800"/>
                <a:gd name="connsiteY32" fmla="*/ 971698 h 2330613"/>
                <a:gd name="connsiteX33" fmla="*/ 7353300 w 8051800"/>
                <a:gd name="connsiteY33" fmla="*/ 933598 h 2330613"/>
                <a:gd name="connsiteX34" fmla="*/ 7378700 w 8051800"/>
                <a:gd name="connsiteY34" fmla="*/ 920898 h 2330613"/>
                <a:gd name="connsiteX35" fmla="*/ 7423150 w 8051800"/>
                <a:gd name="connsiteY35" fmla="*/ 889148 h 2330613"/>
                <a:gd name="connsiteX36" fmla="*/ 7454900 w 8051800"/>
                <a:gd name="connsiteY36" fmla="*/ 870098 h 2330613"/>
                <a:gd name="connsiteX37" fmla="*/ 7493000 w 8051800"/>
                <a:gd name="connsiteY37" fmla="*/ 844698 h 2330613"/>
                <a:gd name="connsiteX38" fmla="*/ 7512050 w 8051800"/>
                <a:gd name="connsiteY38" fmla="*/ 831998 h 2330613"/>
                <a:gd name="connsiteX39" fmla="*/ 7537450 w 8051800"/>
                <a:gd name="connsiteY39" fmla="*/ 819298 h 2330613"/>
                <a:gd name="connsiteX40" fmla="*/ 7569200 w 8051800"/>
                <a:gd name="connsiteY40" fmla="*/ 793898 h 2330613"/>
                <a:gd name="connsiteX41" fmla="*/ 7588250 w 8051800"/>
                <a:gd name="connsiteY41" fmla="*/ 781198 h 2330613"/>
                <a:gd name="connsiteX42" fmla="*/ 7613650 w 8051800"/>
                <a:gd name="connsiteY42" fmla="*/ 762148 h 2330613"/>
                <a:gd name="connsiteX43" fmla="*/ 7639050 w 8051800"/>
                <a:gd name="connsiteY43" fmla="*/ 749448 h 2330613"/>
                <a:gd name="connsiteX44" fmla="*/ 7715250 w 8051800"/>
                <a:gd name="connsiteY44" fmla="*/ 679598 h 2330613"/>
                <a:gd name="connsiteX45" fmla="*/ 7747000 w 8051800"/>
                <a:gd name="connsiteY45" fmla="*/ 647848 h 2330613"/>
                <a:gd name="connsiteX46" fmla="*/ 7791450 w 8051800"/>
                <a:gd name="connsiteY46" fmla="*/ 609748 h 2330613"/>
                <a:gd name="connsiteX47" fmla="*/ 7804150 w 8051800"/>
                <a:gd name="connsiteY47" fmla="*/ 590698 h 2330613"/>
                <a:gd name="connsiteX48" fmla="*/ 7823200 w 8051800"/>
                <a:gd name="connsiteY48" fmla="*/ 577998 h 2330613"/>
                <a:gd name="connsiteX49" fmla="*/ 7842250 w 8051800"/>
                <a:gd name="connsiteY49" fmla="*/ 558948 h 2330613"/>
                <a:gd name="connsiteX50" fmla="*/ 7899400 w 8051800"/>
                <a:gd name="connsiteY50" fmla="*/ 508148 h 2330613"/>
                <a:gd name="connsiteX51" fmla="*/ 7912100 w 8051800"/>
                <a:gd name="connsiteY51" fmla="*/ 489098 h 2330613"/>
                <a:gd name="connsiteX52" fmla="*/ 7950200 w 8051800"/>
                <a:gd name="connsiteY52" fmla="*/ 463698 h 2330613"/>
                <a:gd name="connsiteX53" fmla="*/ 7975600 w 8051800"/>
                <a:gd name="connsiteY53" fmla="*/ 425598 h 2330613"/>
                <a:gd name="connsiteX54" fmla="*/ 7988300 w 8051800"/>
                <a:gd name="connsiteY54" fmla="*/ 406548 h 2330613"/>
                <a:gd name="connsiteX55" fmla="*/ 8007350 w 8051800"/>
                <a:gd name="connsiteY55" fmla="*/ 387498 h 2330613"/>
                <a:gd name="connsiteX56" fmla="*/ 8026400 w 8051800"/>
                <a:gd name="connsiteY56" fmla="*/ 349398 h 2330613"/>
                <a:gd name="connsiteX57" fmla="*/ 8045450 w 8051800"/>
                <a:gd name="connsiteY57" fmla="*/ 285898 h 2330613"/>
                <a:gd name="connsiteX58" fmla="*/ 8051800 w 8051800"/>
                <a:gd name="connsiteY58" fmla="*/ 247798 h 2330613"/>
                <a:gd name="connsiteX59" fmla="*/ 8045450 w 8051800"/>
                <a:gd name="connsiteY59" fmla="*/ 190648 h 2330613"/>
                <a:gd name="connsiteX60" fmla="*/ 8039100 w 8051800"/>
                <a:gd name="connsiteY60" fmla="*/ 171598 h 2330613"/>
                <a:gd name="connsiteX61" fmla="*/ 7994650 w 8051800"/>
                <a:gd name="connsiteY61" fmla="*/ 146198 h 2330613"/>
                <a:gd name="connsiteX62" fmla="*/ 7962900 w 8051800"/>
                <a:gd name="connsiteY62" fmla="*/ 133498 h 2330613"/>
                <a:gd name="connsiteX63" fmla="*/ 7943850 w 8051800"/>
                <a:gd name="connsiteY63" fmla="*/ 127148 h 2330613"/>
                <a:gd name="connsiteX64" fmla="*/ 7740650 w 8051800"/>
                <a:gd name="connsiteY64" fmla="*/ 108098 h 2330613"/>
                <a:gd name="connsiteX65" fmla="*/ 7315200 w 8051800"/>
                <a:gd name="connsiteY65" fmla="*/ 95398 h 2330613"/>
                <a:gd name="connsiteX66" fmla="*/ 7251700 w 8051800"/>
                <a:gd name="connsiteY66" fmla="*/ 89048 h 2330613"/>
                <a:gd name="connsiteX67" fmla="*/ 7105650 w 8051800"/>
                <a:gd name="connsiteY67" fmla="*/ 76348 h 2330613"/>
                <a:gd name="connsiteX68" fmla="*/ 6946900 w 8051800"/>
                <a:gd name="connsiteY68" fmla="*/ 82698 h 2330613"/>
                <a:gd name="connsiteX69" fmla="*/ 6597650 w 8051800"/>
                <a:gd name="connsiteY69" fmla="*/ 69998 h 2330613"/>
                <a:gd name="connsiteX70" fmla="*/ 6413500 w 8051800"/>
                <a:gd name="connsiteY70" fmla="*/ 57298 h 2330613"/>
                <a:gd name="connsiteX71" fmla="*/ 6083300 w 8051800"/>
                <a:gd name="connsiteY71" fmla="*/ 76348 h 2330613"/>
                <a:gd name="connsiteX72" fmla="*/ 5886450 w 8051800"/>
                <a:gd name="connsiteY72" fmla="*/ 69998 h 2330613"/>
                <a:gd name="connsiteX73" fmla="*/ 5810250 w 8051800"/>
                <a:gd name="connsiteY73" fmla="*/ 63648 h 2330613"/>
                <a:gd name="connsiteX74" fmla="*/ 5784850 w 8051800"/>
                <a:gd name="connsiteY74" fmla="*/ 57298 h 2330613"/>
                <a:gd name="connsiteX75" fmla="*/ 5740400 w 8051800"/>
                <a:gd name="connsiteY75" fmla="*/ 50948 h 2330613"/>
                <a:gd name="connsiteX76" fmla="*/ 5645150 w 8051800"/>
                <a:gd name="connsiteY76" fmla="*/ 44598 h 2330613"/>
                <a:gd name="connsiteX77" fmla="*/ 5568950 w 8051800"/>
                <a:gd name="connsiteY77" fmla="*/ 38248 h 2330613"/>
                <a:gd name="connsiteX78" fmla="*/ 5473700 w 8051800"/>
                <a:gd name="connsiteY78" fmla="*/ 31898 h 2330613"/>
                <a:gd name="connsiteX79" fmla="*/ 5422900 w 8051800"/>
                <a:gd name="connsiteY79" fmla="*/ 25548 h 2330613"/>
                <a:gd name="connsiteX80" fmla="*/ 5321300 w 8051800"/>
                <a:gd name="connsiteY80" fmla="*/ 19198 h 2330613"/>
                <a:gd name="connsiteX81" fmla="*/ 4800600 w 8051800"/>
                <a:gd name="connsiteY81" fmla="*/ 19198 h 2330613"/>
                <a:gd name="connsiteX82" fmla="*/ 4622800 w 8051800"/>
                <a:gd name="connsiteY82" fmla="*/ 25548 h 2330613"/>
                <a:gd name="connsiteX83" fmla="*/ 4375150 w 8051800"/>
                <a:gd name="connsiteY83" fmla="*/ 44598 h 2330613"/>
                <a:gd name="connsiteX84" fmla="*/ 4286250 w 8051800"/>
                <a:gd name="connsiteY84" fmla="*/ 50948 h 2330613"/>
                <a:gd name="connsiteX85" fmla="*/ 4254500 w 8051800"/>
                <a:gd name="connsiteY85" fmla="*/ 57298 h 2330613"/>
                <a:gd name="connsiteX86" fmla="*/ 4089400 w 8051800"/>
                <a:gd name="connsiteY86" fmla="*/ 69998 h 2330613"/>
                <a:gd name="connsiteX87" fmla="*/ 4064000 w 8051800"/>
                <a:gd name="connsiteY87" fmla="*/ 76348 h 2330613"/>
                <a:gd name="connsiteX88" fmla="*/ 3771900 w 8051800"/>
                <a:gd name="connsiteY88" fmla="*/ 101748 h 2330613"/>
                <a:gd name="connsiteX89" fmla="*/ 3644900 w 8051800"/>
                <a:gd name="connsiteY89" fmla="*/ 114448 h 2330613"/>
                <a:gd name="connsiteX90" fmla="*/ 2571750 w 8051800"/>
                <a:gd name="connsiteY90" fmla="*/ 114448 h 2330613"/>
                <a:gd name="connsiteX91" fmla="*/ 2463800 w 8051800"/>
                <a:gd name="connsiteY91" fmla="*/ 120798 h 2330613"/>
                <a:gd name="connsiteX92" fmla="*/ 2216150 w 8051800"/>
                <a:gd name="connsiteY92" fmla="*/ 133498 h 2330613"/>
                <a:gd name="connsiteX93" fmla="*/ 2095500 w 8051800"/>
                <a:gd name="connsiteY93" fmla="*/ 146198 h 2330613"/>
                <a:gd name="connsiteX94" fmla="*/ 1809750 w 8051800"/>
                <a:gd name="connsiteY94" fmla="*/ 165248 h 2330613"/>
                <a:gd name="connsiteX95" fmla="*/ 1676400 w 8051800"/>
                <a:gd name="connsiteY95" fmla="*/ 177948 h 2330613"/>
                <a:gd name="connsiteX96" fmla="*/ 1543050 w 8051800"/>
                <a:gd name="connsiteY96" fmla="*/ 184298 h 2330613"/>
                <a:gd name="connsiteX97" fmla="*/ 1244600 w 8051800"/>
                <a:gd name="connsiteY97" fmla="*/ 177948 h 2330613"/>
                <a:gd name="connsiteX98" fmla="*/ 1162050 w 8051800"/>
                <a:gd name="connsiteY98" fmla="*/ 171598 h 2330613"/>
                <a:gd name="connsiteX99" fmla="*/ 1016000 w 8051800"/>
                <a:gd name="connsiteY99" fmla="*/ 165248 h 2330613"/>
                <a:gd name="connsiteX100" fmla="*/ 590550 w 8051800"/>
                <a:gd name="connsiteY100" fmla="*/ 171598 h 2330613"/>
                <a:gd name="connsiteX101" fmla="*/ 482600 w 8051800"/>
                <a:gd name="connsiteY101" fmla="*/ 177948 h 2330613"/>
                <a:gd name="connsiteX102" fmla="*/ 387350 w 8051800"/>
                <a:gd name="connsiteY102" fmla="*/ 196998 h 2330613"/>
                <a:gd name="connsiteX103" fmla="*/ 349250 w 8051800"/>
                <a:gd name="connsiteY103" fmla="*/ 203348 h 2330613"/>
                <a:gd name="connsiteX104" fmla="*/ 304800 w 8051800"/>
                <a:gd name="connsiteY104" fmla="*/ 222398 h 2330613"/>
                <a:gd name="connsiteX105" fmla="*/ 260350 w 8051800"/>
                <a:gd name="connsiteY105" fmla="*/ 235098 h 2330613"/>
                <a:gd name="connsiteX106" fmla="*/ 241300 w 8051800"/>
                <a:gd name="connsiteY106" fmla="*/ 247798 h 2330613"/>
                <a:gd name="connsiteX107" fmla="*/ 215900 w 8051800"/>
                <a:gd name="connsiteY107" fmla="*/ 260498 h 2330613"/>
                <a:gd name="connsiteX108" fmla="*/ 158750 w 8051800"/>
                <a:gd name="connsiteY108" fmla="*/ 292248 h 2330613"/>
                <a:gd name="connsiteX109" fmla="*/ 127000 w 8051800"/>
                <a:gd name="connsiteY109" fmla="*/ 330348 h 2330613"/>
                <a:gd name="connsiteX110" fmla="*/ 95250 w 8051800"/>
                <a:gd name="connsiteY110" fmla="*/ 374798 h 2330613"/>
                <a:gd name="connsiteX111" fmla="*/ 76200 w 8051800"/>
                <a:gd name="connsiteY111" fmla="*/ 419248 h 2330613"/>
                <a:gd name="connsiteX112" fmla="*/ 69850 w 8051800"/>
                <a:gd name="connsiteY112" fmla="*/ 457348 h 2330613"/>
                <a:gd name="connsiteX113" fmla="*/ 57150 w 8051800"/>
                <a:gd name="connsiteY113" fmla="*/ 482748 h 2330613"/>
                <a:gd name="connsiteX114" fmla="*/ 38100 w 8051800"/>
                <a:gd name="connsiteY114" fmla="*/ 628798 h 2330613"/>
                <a:gd name="connsiteX115" fmla="*/ 31750 w 8051800"/>
                <a:gd name="connsiteY115" fmla="*/ 660548 h 2330613"/>
                <a:gd name="connsiteX116" fmla="*/ 25400 w 8051800"/>
                <a:gd name="connsiteY116" fmla="*/ 704998 h 2330613"/>
                <a:gd name="connsiteX117" fmla="*/ 19050 w 8051800"/>
                <a:gd name="connsiteY117" fmla="*/ 730398 h 2330613"/>
                <a:gd name="connsiteX118" fmla="*/ 0 w 8051800"/>
                <a:gd name="connsiteY118" fmla="*/ 812948 h 2330613"/>
                <a:gd name="connsiteX119" fmla="*/ 6350 w 8051800"/>
                <a:gd name="connsiteY119" fmla="*/ 1257448 h 2330613"/>
                <a:gd name="connsiteX120" fmla="*/ 12700 w 8051800"/>
                <a:gd name="connsiteY120" fmla="*/ 1282848 h 2330613"/>
                <a:gd name="connsiteX121" fmla="*/ 19050 w 8051800"/>
                <a:gd name="connsiteY121" fmla="*/ 1638448 h 2330613"/>
                <a:gd name="connsiteX122" fmla="*/ 25400 w 8051800"/>
                <a:gd name="connsiteY122" fmla="*/ 1676548 h 2330613"/>
                <a:gd name="connsiteX123" fmla="*/ 38100 w 8051800"/>
                <a:gd name="connsiteY123" fmla="*/ 1727348 h 2330613"/>
                <a:gd name="connsiteX124" fmla="*/ 44450 w 8051800"/>
                <a:gd name="connsiteY124" fmla="*/ 1803548 h 2330613"/>
                <a:gd name="connsiteX125" fmla="*/ 50800 w 8051800"/>
                <a:gd name="connsiteY125" fmla="*/ 1822598 h 2330613"/>
                <a:gd name="connsiteX126" fmla="*/ 63500 w 8051800"/>
                <a:gd name="connsiteY126" fmla="*/ 1873398 h 2330613"/>
                <a:gd name="connsiteX127" fmla="*/ 76200 w 8051800"/>
                <a:gd name="connsiteY127" fmla="*/ 1930548 h 2330613"/>
                <a:gd name="connsiteX128" fmla="*/ 88900 w 8051800"/>
                <a:gd name="connsiteY128" fmla="*/ 1955948 h 2330613"/>
                <a:gd name="connsiteX129" fmla="*/ 120650 w 8051800"/>
                <a:gd name="connsiteY129" fmla="*/ 2057548 h 2330613"/>
                <a:gd name="connsiteX130" fmla="*/ 139700 w 8051800"/>
                <a:gd name="connsiteY130" fmla="*/ 2089298 h 2330613"/>
                <a:gd name="connsiteX131" fmla="*/ 146050 w 8051800"/>
                <a:gd name="connsiteY131" fmla="*/ 2108348 h 2330613"/>
                <a:gd name="connsiteX132" fmla="*/ 158750 w 8051800"/>
                <a:gd name="connsiteY132" fmla="*/ 2127398 h 2330613"/>
                <a:gd name="connsiteX133" fmla="*/ 177800 w 8051800"/>
                <a:gd name="connsiteY133" fmla="*/ 2165498 h 2330613"/>
                <a:gd name="connsiteX134" fmla="*/ 196850 w 8051800"/>
                <a:gd name="connsiteY134" fmla="*/ 2248048 h 2330613"/>
                <a:gd name="connsiteX135" fmla="*/ 209550 w 8051800"/>
                <a:gd name="connsiteY135" fmla="*/ 2267098 h 2330613"/>
                <a:gd name="connsiteX136" fmla="*/ 215900 w 8051800"/>
                <a:gd name="connsiteY136" fmla="*/ 2286148 h 2330613"/>
                <a:gd name="connsiteX137" fmla="*/ 234950 w 8051800"/>
                <a:gd name="connsiteY137" fmla="*/ 2298848 h 2330613"/>
                <a:gd name="connsiteX138" fmla="*/ 254000 w 8051800"/>
                <a:gd name="connsiteY13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743700 w 8051800"/>
                <a:gd name="connsiteY14" fmla="*/ 1263798 h 2330613"/>
                <a:gd name="connsiteX15" fmla="*/ 6807200 w 8051800"/>
                <a:gd name="connsiteY15" fmla="*/ 1232048 h 2330613"/>
                <a:gd name="connsiteX16" fmla="*/ 6838950 w 8051800"/>
                <a:gd name="connsiteY16" fmla="*/ 1219348 h 2330613"/>
                <a:gd name="connsiteX17" fmla="*/ 6864350 w 8051800"/>
                <a:gd name="connsiteY17" fmla="*/ 1200298 h 2330613"/>
                <a:gd name="connsiteX18" fmla="*/ 6902450 w 8051800"/>
                <a:gd name="connsiteY18" fmla="*/ 1187598 h 2330613"/>
                <a:gd name="connsiteX19" fmla="*/ 6934200 w 8051800"/>
                <a:gd name="connsiteY19" fmla="*/ 1168548 h 2330613"/>
                <a:gd name="connsiteX20" fmla="*/ 6959600 w 8051800"/>
                <a:gd name="connsiteY20" fmla="*/ 1149498 h 2330613"/>
                <a:gd name="connsiteX21" fmla="*/ 6991350 w 8051800"/>
                <a:gd name="connsiteY21" fmla="*/ 1136798 h 2330613"/>
                <a:gd name="connsiteX22" fmla="*/ 7016750 w 8051800"/>
                <a:gd name="connsiteY22" fmla="*/ 1124098 h 2330613"/>
                <a:gd name="connsiteX23" fmla="*/ 7048500 w 8051800"/>
                <a:gd name="connsiteY23" fmla="*/ 1111398 h 2330613"/>
                <a:gd name="connsiteX24" fmla="*/ 7099300 w 8051800"/>
                <a:gd name="connsiteY24" fmla="*/ 1085998 h 2330613"/>
                <a:gd name="connsiteX25" fmla="*/ 7137400 w 8051800"/>
                <a:gd name="connsiteY25" fmla="*/ 1066948 h 2330613"/>
                <a:gd name="connsiteX26" fmla="*/ 7169150 w 8051800"/>
                <a:gd name="connsiteY26" fmla="*/ 1041548 h 2330613"/>
                <a:gd name="connsiteX27" fmla="*/ 7188200 w 8051800"/>
                <a:gd name="connsiteY27" fmla="*/ 1035198 h 2330613"/>
                <a:gd name="connsiteX28" fmla="*/ 7213600 w 8051800"/>
                <a:gd name="connsiteY28" fmla="*/ 1016148 h 2330613"/>
                <a:gd name="connsiteX29" fmla="*/ 7239000 w 8051800"/>
                <a:gd name="connsiteY29" fmla="*/ 1003448 h 2330613"/>
                <a:gd name="connsiteX30" fmla="*/ 7264400 w 8051800"/>
                <a:gd name="connsiteY30" fmla="*/ 984398 h 2330613"/>
                <a:gd name="connsiteX31" fmla="*/ 7289800 w 8051800"/>
                <a:gd name="connsiteY31" fmla="*/ 971698 h 2330613"/>
                <a:gd name="connsiteX32" fmla="*/ 7353300 w 8051800"/>
                <a:gd name="connsiteY32" fmla="*/ 933598 h 2330613"/>
                <a:gd name="connsiteX33" fmla="*/ 7378700 w 8051800"/>
                <a:gd name="connsiteY33" fmla="*/ 920898 h 2330613"/>
                <a:gd name="connsiteX34" fmla="*/ 7423150 w 8051800"/>
                <a:gd name="connsiteY34" fmla="*/ 889148 h 2330613"/>
                <a:gd name="connsiteX35" fmla="*/ 7454900 w 8051800"/>
                <a:gd name="connsiteY35" fmla="*/ 870098 h 2330613"/>
                <a:gd name="connsiteX36" fmla="*/ 7493000 w 8051800"/>
                <a:gd name="connsiteY36" fmla="*/ 844698 h 2330613"/>
                <a:gd name="connsiteX37" fmla="*/ 7512050 w 8051800"/>
                <a:gd name="connsiteY37" fmla="*/ 831998 h 2330613"/>
                <a:gd name="connsiteX38" fmla="*/ 7537450 w 8051800"/>
                <a:gd name="connsiteY38" fmla="*/ 819298 h 2330613"/>
                <a:gd name="connsiteX39" fmla="*/ 7569200 w 8051800"/>
                <a:gd name="connsiteY39" fmla="*/ 793898 h 2330613"/>
                <a:gd name="connsiteX40" fmla="*/ 7588250 w 8051800"/>
                <a:gd name="connsiteY40" fmla="*/ 781198 h 2330613"/>
                <a:gd name="connsiteX41" fmla="*/ 7613650 w 8051800"/>
                <a:gd name="connsiteY41" fmla="*/ 762148 h 2330613"/>
                <a:gd name="connsiteX42" fmla="*/ 7639050 w 8051800"/>
                <a:gd name="connsiteY42" fmla="*/ 749448 h 2330613"/>
                <a:gd name="connsiteX43" fmla="*/ 7715250 w 8051800"/>
                <a:gd name="connsiteY43" fmla="*/ 679598 h 2330613"/>
                <a:gd name="connsiteX44" fmla="*/ 7747000 w 8051800"/>
                <a:gd name="connsiteY44" fmla="*/ 647848 h 2330613"/>
                <a:gd name="connsiteX45" fmla="*/ 7791450 w 8051800"/>
                <a:gd name="connsiteY45" fmla="*/ 609748 h 2330613"/>
                <a:gd name="connsiteX46" fmla="*/ 7804150 w 8051800"/>
                <a:gd name="connsiteY46" fmla="*/ 590698 h 2330613"/>
                <a:gd name="connsiteX47" fmla="*/ 7823200 w 8051800"/>
                <a:gd name="connsiteY47" fmla="*/ 577998 h 2330613"/>
                <a:gd name="connsiteX48" fmla="*/ 7842250 w 8051800"/>
                <a:gd name="connsiteY48" fmla="*/ 558948 h 2330613"/>
                <a:gd name="connsiteX49" fmla="*/ 7899400 w 8051800"/>
                <a:gd name="connsiteY49" fmla="*/ 508148 h 2330613"/>
                <a:gd name="connsiteX50" fmla="*/ 7912100 w 8051800"/>
                <a:gd name="connsiteY50" fmla="*/ 489098 h 2330613"/>
                <a:gd name="connsiteX51" fmla="*/ 7950200 w 8051800"/>
                <a:gd name="connsiteY51" fmla="*/ 463698 h 2330613"/>
                <a:gd name="connsiteX52" fmla="*/ 7975600 w 8051800"/>
                <a:gd name="connsiteY52" fmla="*/ 425598 h 2330613"/>
                <a:gd name="connsiteX53" fmla="*/ 7988300 w 8051800"/>
                <a:gd name="connsiteY53" fmla="*/ 406548 h 2330613"/>
                <a:gd name="connsiteX54" fmla="*/ 8007350 w 8051800"/>
                <a:gd name="connsiteY54" fmla="*/ 387498 h 2330613"/>
                <a:gd name="connsiteX55" fmla="*/ 8026400 w 8051800"/>
                <a:gd name="connsiteY55" fmla="*/ 349398 h 2330613"/>
                <a:gd name="connsiteX56" fmla="*/ 8045450 w 8051800"/>
                <a:gd name="connsiteY56" fmla="*/ 285898 h 2330613"/>
                <a:gd name="connsiteX57" fmla="*/ 8051800 w 8051800"/>
                <a:gd name="connsiteY57" fmla="*/ 247798 h 2330613"/>
                <a:gd name="connsiteX58" fmla="*/ 8045450 w 8051800"/>
                <a:gd name="connsiteY58" fmla="*/ 190648 h 2330613"/>
                <a:gd name="connsiteX59" fmla="*/ 8039100 w 8051800"/>
                <a:gd name="connsiteY59" fmla="*/ 171598 h 2330613"/>
                <a:gd name="connsiteX60" fmla="*/ 7994650 w 8051800"/>
                <a:gd name="connsiteY60" fmla="*/ 146198 h 2330613"/>
                <a:gd name="connsiteX61" fmla="*/ 7962900 w 8051800"/>
                <a:gd name="connsiteY61" fmla="*/ 133498 h 2330613"/>
                <a:gd name="connsiteX62" fmla="*/ 7943850 w 8051800"/>
                <a:gd name="connsiteY62" fmla="*/ 127148 h 2330613"/>
                <a:gd name="connsiteX63" fmla="*/ 7740650 w 8051800"/>
                <a:gd name="connsiteY63" fmla="*/ 108098 h 2330613"/>
                <a:gd name="connsiteX64" fmla="*/ 7315200 w 8051800"/>
                <a:gd name="connsiteY64" fmla="*/ 95398 h 2330613"/>
                <a:gd name="connsiteX65" fmla="*/ 7251700 w 8051800"/>
                <a:gd name="connsiteY65" fmla="*/ 89048 h 2330613"/>
                <a:gd name="connsiteX66" fmla="*/ 7105650 w 8051800"/>
                <a:gd name="connsiteY66" fmla="*/ 76348 h 2330613"/>
                <a:gd name="connsiteX67" fmla="*/ 6946900 w 8051800"/>
                <a:gd name="connsiteY67" fmla="*/ 82698 h 2330613"/>
                <a:gd name="connsiteX68" fmla="*/ 6597650 w 8051800"/>
                <a:gd name="connsiteY68" fmla="*/ 69998 h 2330613"/>
                <a:gd name="connsiteX69" fmla="*/ 6413500 w 8051800"/>
                <a:gd name="connsiteY69" fmla="*/ 57298 h 2330613"/>
                <a:gd name="connsiteX70" fmla="*/ 6083300 w 8051800"/>
                <a:gd name="connsiteY70" fmla="*/ 76348 h 2330613"/>
                <a:gd name="connsiteX71" fmla="*/ 5886450 w 8051800"/>
                <a:gd name="connsiteY71" fmla="*/ 69998 h 2330613"/>
                <a:gd name="connsiteX72" fmla="*/ 5810250 w 8051800"/>
                <a:gd name="connsiteY72" fmla="*/ 63648 h 2330613"/>
                <a:gd name="connsiteX73" fmla="*/ 5784850 w 8051800"/>
                <a:gd name="connsiteY73" fmla="*/ 57298 h 2330613"/>
                <a:gd name="connsiteX74" fmla="*/ 5740400 w 8051800"/>
                <a:gd name="connsiteY74" fmla="*/ 50948 h 2330613"/>
                <a:gd name="connsiteX75" fmla="*/ 5645150 w 8051800"/>
                <a:gd name="connsiteY75" fmla="*/ 44598 h 2330613"/>
                <a:gd name="connsiteX76" fmla="*/ 5568950 w 8051800"/>
                <a:gd name="connsiteY76" fmla="*/ 38248 h 2330613"/>
                <a:gd name="connsiteX77" fmla="*/ 5473700 w 8051800"/>
                <a:gd name="connsiteY77" fmla="*/ 31898 h 2330613"/>
                <a:gd name="connsiteX78" fmla="*/ 5422900 w 8051800"/>
                <a:gd name="connsiteY78" fmla="*/ 25548 h 2330613"/>
                <a:gd name="connsiteX79" fmla="*/ 5321300 w 8051800"/>
                <a:gd name="connsiteY79" fmla="*/ 19198 h 2330613"/>
                <a:gd name="connsiteX80" fmla="*/ 4800600 w 8051800"/>
                <a:gd name="connsiteY80" fmla="*/ 19198 h 2330613"/>
                <a:gd name="connsiteX81" fmla="*/ 4622800 w 8051800"/>
                <a:gd name="connsiteY81" fmla="*/ 25548 h 2330613"/>
                <a:gd name="connsiteX82" fmla="*/ 4375150 w 8051800"/>
                <a:gd name="connsiteY82" fmla="*/ 44598 h 2330613"/>
                <a:gd name="connsiteX83" fmla="*/ 4286250 w 8051800"/>
                <a:gd name="connsiteY83" fmla="*/ 50948 h 2330613"/>
                <a:gd name="connsiteX84" fmla="*/ 4254500 w 8051800"/>
                <a:gd name="connsiteY84" fmla="*/ 57298 h 2330613"/>
                <a:gd name="connsiteX85" fmla="*/ 4089400 w 8051800"/>
                <a:gd name="connsiteY85" fmla="*/ 69998 h 2330613"/>
                <a:gd name="connsiteX86" fmla="*/ 4064000 w 8051800"/>
                <a:gd name="connsiteY86" fmla="*/ 76348 h 2330613"/>
                <a:gd name="connsiteX87" fmla="*/ 3771900 w 8051800"/>
                <a:gd name="connsiteY87" fmla="*/ 101748 h 2330613"/>
                <a:gd name="connsiteX88" fmla="*/ 3644900 w 8051800"/>
                <a:gd name="connsiteY88" fmla="*/ 114448 h 2330613"/>
                <a:gd name="connsiteX89" fmla="*/ 2571750 w 8051800"/>
                <a:gd name="connsiteY89" fmla="*/ 114448 h 2330613"/>
                <a:gd name="connsiteX90" fmla="*/ 2463800 w 8051800"/>
                <a:gd name="connsiteY90" fmla="*/ 120798 h 2330613"/>
                <a:gd name="connsiteX91" fmla="*/ 2216150 w 8051800"/>
                <a:gd name="connsiteY91" fmla="*/ 133498 h 2330613"/>
                <a:gd name="connsiteX92" fmla="*/ 2095500 w 8051800"/>
                <a:gd name="connsiteY92" fmla="*/ 146198 h 2330613"/>
                <a:gd name="connsiteX93" fmla="*/ 1809750 w 8051800"/>
                <a:gd name="connsiteY93" fmla="*/ 165248 h 2330613"/>
                <a:gd name="connsiteX94" fmla="*/ 1676400 w 8051800"/>
                <a:gd name="connsiteY94" fmla="*/ 177948 h 2330613"/>
                <a:gd name="connsiteX95" fmla="*/ 1543050 w 8051800"/>
                <a:gd name="connsiteY95" fmla="*/ 184298 h 2330613"/>
                <a:gd name="connsiteX96" fmla="*/ 1244600 w 8051800"/>
                <a:gd name="connsiteY96" fmla="*/ 177948 h 2330613"/>
                <a:gd name="connsiteX97" fmla="*/ 1162050 w 8051800"/>
                <a:gd name="connsiteY97" fmla="*/ 171598 h 2330613"/>
                <a:gd name="connsiteX98" fmla="*/ 1016000 w 8051800"/>
                <a:gd name="connsiteY98" fmla="*/ 165248 h 2330613"/>
                <a:gd name="connsiteX99" fmla="*/ 590550 w 8051800"/>
                <a:gd name="connsiteY99" fmla="*/ 171598 h 2330613"/>
                <a:gd name="connsiteX100" fmla="*/ 482600 w 8051800"/>
                <a:gd name="connsiteY100" fmla="*/ 177948 h 2330613"/>
                <a:gd name="connsiteX101" fmla="*/ 387350 w 8051800"/>
                <a:gd name="connsiteY101" fmla="*/ 196998 h 2330613"/>
                <a:gd name="connsiteX102" fmla="*/ 349250 w 8051800"/>
                <a:gd name="connsiteY102" fmla="*/ 203348 h 2330613"/>
                <a:gd name="connsiteX103" fmla="*/ 304800 w 8051800"/>
                <a:gd name="connsiteY103" fmla="*/ 222398 h 2330613"/>
                <a:gd name="connsiteX104" fmla="*/ 260350 w 8051800"/>
                <a:gd name="connsiteY104" fmla="*/ 235098 h 2330613"/>
                <a:gd name="connsiteX105" fmla="*/ 241300 w 8051800"/>
                <a:gd name="connsiteY105" fmla="*/ 247798 h 2330613"/>
                <a:gd name="connsiteX106" fmla="*/ 215900 w 8051800"/>
                <a:gd name="connsiteY106" fmla="*/ 260498 h 2330613"/>
                <a:gd name="connsiteX107" fmla="*/ 158750 w 8051800"/>
                <a:gd name="connsiteY107" fmla="*/ 292248 h 2330613"/>
                <a:gd name="connsiteX108" fmla="*/ 127000 w 8051800"/>
                <a:gd name="connsiteY108" fmla="*/ 330348 h 2330613"/>
                <a:gd name="connsiteX109" fmla="*/ 95250 w 8051800"/>
                <a:gd name="connsiteY109" fmla="*/ 374798 h 2330613"/>
                <a:gd name="connsiteX110" fmla="*/ 76200 w 8051800"/>
                <a:gd name="connsiteY110" fmla="*/ 419248 h 2330613"/>
                <a:gd name="connsiteX111" fmla="*/ 69850 w 8051800"/>
                <a:gd name="connsiteY111" fmla="*/ 457348 h 2330613"/>
                <a:gd name="connsiteX112" fmla="*/ 57150 w 8051800"/>
                <a:gd name="connsiteY112" fmla="*/ 482748 h 2330613"/>
                <a:gd name="connsiteX113" fmla="*/ 38100 w 8051800"/>
                <a:gd name="connsiteY113" fmla="*/ 628798 h 2330613"/>
                <a:gd name="connsiteX114" fmla="*/ 31750 w 8051800"/>
                <a:gd name="connsiteY114" fmla="*/ 660548 h 2330613"/>
                <a:gd name="connsiteX115" fmla="*/ 25400 w 8051800"/>
                <a:gd name="connsiteY115" fmla="*/ 704998 h 2330613"/>
                <a:gd name="connsiteX116" fmla="*/ 19050 w 8051800"/>
                <a:gd name="connsiteY116" fmla="*/ 730398 h 2330613"/>
                <a:gd name="connsiteX117" fmla="*/ 0 w 8051800"/>
                <a:gd name="connsiteY117" fmla="*/ 812948 h 2330613"/>
                <a:gd name="connsiteX118" fmla="*/ 6350 w 8051800"/>
                <a:gd name="connsiteY118" fmla="*/ 1257448 h 2330613"/>
                <a:gd name="connsiteX119" fmla="*/ 12700 w 8051800"/>
                <a:gd name="connsiteY119" fmla="*/ 1282848 h 2330613"/>
                <a:gd name="connsiteX120" fmla="*/ 19050 w 8051800"/>
                <a:gd name="connsiteY120" fmla="*/ 1638448 h 2330613"/>
                <a:gd name="connsiteX121" fmla="*/ 25400 w 8051800"/>
                <a:gd name="connsiteY121" fmla="*/ 1676548 h 2330613"/>
                <a:gd name="connsiteX122" fmla="*/ 38100 w 8051800"/>
                <a:gd name="connsiteY122" fmla="*/ 1727348 h 2330613"/>
                <a:gd name="connsiteX123" fmla="*/ 44450 w 8051800"/>
                <a:gd name="connsiteY123" fmla="*/ 1803548 h 2330613"/>
                <a:gd name="connsiteX124" fmla="*/ 50800 w 8051800"/>
                <a:gd name="connsiteY124" fmla="*/ 1822598 h 2330613"/>
                <a:gd name="connsiteX125" fmla="*/ 63500 w 8051800"/>
                <a:gd name="connsiteY125" fmla="*/ 1873398 h 2330613"/>
                <a:gd name="connsiteX126" fmla="*/ 76200 w 8051800"/>
                <a:gd name="connsiteY126" fmla="*/ 1930548 h 2330613"/>
                <a:gd name="connsiteX127" fmla="*/ 88900 w 8051800"/>
                <a:gd name="connsiteY127" fmla="*/ 1955948 h 2330613"/>
                <a:gd name="connsiteX128" fmla="*/ 120650 w 8051800"/>
                <a:gd name="connsiteY128" fmla="*/ 2057548 h 2330613"/>
                <a:gd name="connsiteX129" fmla="*/ 139700 w 8051800"/>
                <a:gd name="connsiteY129" fmla="*/ 2089298 h 2330613"/>
                <a:gd name="connsiteX130" fmla="*/ 146050 w 8051800"/>
                <a:gd name="connsiteY130" fmla="*/ 2108348 h 2330613"/>
                <a:gd name="connsiteX131" fmla="*/ 158750 w 8051800"/>
                <a:gd name="connsiteY131" fmla="*/ 2127398 h 2330613"/>
                <a:gd name="connsiteX132" fmla="*/ 177800 w 8051800"/>
                <a:gd name="connsiteY132" fmla="*/ 2165498 h 2330613"/>
                <a:gd name="connsiteX133" fmla="*/ 196850 w 8051800"/>
                <a:gd name="connsiteY133" fmla="*/ 2248048 h 2330613"/>
                <a:gd name="connsiteX134" fmla="*/ 209550 w 8051800"/>
                <a:gd name="connsiteY134" fmla="*/ 2267098 h 2330613"/>
                <a:gd name="connsiteX135" fmla="*/ 215900 w 8051800"/>
                <a:gd name="connsiteY135" fmla="*/ 2286148 h 2330613"/>
                <a:gd name="connsiteX136" fmla="*/ 234950 w 8051800"/>
                <a:gd name="connsiteY136" fmla="*/ 2298848 h 2330613"/>
                <a:gd name="connsiteX137" fmla="*/ 254000 w 8051800"/>
                <a:gd name="connsiteY13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807200 w 8051800"/>
                <a:gd name="connsiteY14" fmla="*/ 1232048 h 2330613"/>
                <a:gd name="connsiteX15" fmla="*/ 6838950 w 8051800"/>
                <a:gd name="connsiteY15" fmla="*/ 1219348 h 2330613"/>
                <a:gd name="connsiteX16" fmla="*/ 6864350 w 8051800"/>
                <a:gd name="connsiteY16" fmla="*/ 1200298 h 2330613"/>
                <a:gd name="connsiteX17" fmla="*/ 6902450 w 8051800"/>
                <a:gd name="connsiteY17" fmla="*/ 1187598 h 2330613"/>
                <a:gd name="connsiteX18" fmla="*/ 6934200 w 8051800"/>
                <a:gd name="connsiteY18" fmla="*/ 1168548 h 2330613"/>
                <a:gd name="connsiteX19" fmla="*/ 6959600 w 8051800"/>
                <a:gd name="connsiteY19" fmla="*/ 1149498 h 2330613"/>
                <a:gd name="connsiteX20" fmla="*/ 6991350 w 8051800"/>
                <a:gd name="connsiteY20" fmla="*/ 1136798 h 2330613"/>
                <a:gd name="connsiteX21" fmla="*/ 7016750 w 8051800"/>
                <a:gd name="connsiteY21" fmla="*/ 1124098 h 2330613"/>
                <a:gd name="connsiteX22" fmla="*/ 7048500 w 8051800"/>
                <a:gd name="connsiteY22" fmla="*/ 1111398 h 2330613"/>
                <a:gd name="connsiteX23" fmla="*/ 7099300 w 8051800"/>
                <a:gd name="connsiteY23" fmla="*/ 1085998 h 2330613"/>
                <a:gd name="connsiteX24" fmla="*/ 7137400 w 8051800"/>
                <a:gd name="connsiteY24" fmla="*/ 1066948 h 2330613"/>
                <a:gd name="connsiteX25" fmla="*/ 7169150 w 8051800"/>
                <a:gd name="connsiteY25" fmla="*/ 1041548 h 2330613"/>
                <a:gd name="connsiteX26" fmla="*/ 7188200 w 8051800"/>
                <a:gd name="connsiteY26" fmla="*/ 1035198 h 2330613"/>
                <a:gd name="connsiteX27" fmla="*/ 7213600 w 8051800"/>
                <a:gd name="connsiteY27" fmla="*/ 1016148 h 2330613"/>
                <a:gd name="connsiteX28" fmla="*/ 7239000 w 8051800"/>
                <a:gd name="connsiteY28" fmla="*/ 1003448 h 2330613"/>
                <a:gd name="connsiteX29" fmla="*/ 7264400 w 8051800"/>
                <a:gd name="connsiteY29" fmla="*/ 984398 h 2330613"/>
                <a:gd name="connsiteX30" fmla="*/ 7289800 w 8051800"/>
                <a:gd name="connsiteY30" fmla="*/ 971698 h 2330613"/>
                <a:gd name="connsiteX31" fmla="*/ 7353300 w 8051800"/>
                <a:gd name="connsiteY31" fmla="*/ 933598 h 2330613"/>
                <a:gd name="connsiteX32" fmla="*/ 7378700 w 8051800"/>
                <a:gd name="connsiteY32" fmla="*/ 920898 h 2330613"/>
                <a:gd name="connsiteX33" fmla="*/ 7423150 w 8051800"/>
                <a:gd name="connsiteY33" fmla="*/ 889148 h 2330613"/>
                <a:gd name="connsiteX34" fmla="*/ 7454900 w 8051800"/>
                <a:gd name="connsiteY34" fmla="*/ 870098 h 2330613"/>
                <a:gd name="connsiteX35" fmla="*/ 7493000 w 8051800"/>
                <a:gd name="connsiteY35" fmla="*/ 844698 h 2330613"/>
                <a:gd name="connsiteX36" fmla="*/ 7512050 w 8051800"/>
                <a:gd name="connsiteY36" fmla="*/ 831998 h 2330613"/>
                <a:gd name="connsiteX37" fmla="*/ 7537450 w 8051800"/>
                <a:gd name="connsiteY37" fmla="*/ 819298 h 2330613"/>
                <a:gd name="connsiteX38" fmla="*/ 7569200 w 8051800"/>
                <a:gd name="connsiteY38" fmla="*/ 793898 h 2330613"/>
                <a:gd name="connsiteX39" fmla="*/ 7588250 w 8051800"/>
                <a:gd name="connsiteY39" fmla="*/ 781198 h 2330613"/>
                <a:gd name="connsiteX40" fmla="*/ 7613650 w 8051800"/>
                <a:gd name="connsiteY40" fmla="*/ 762148 h 2330613"/>
                <a:gd name="connsiteX41" fmla="*/ 7639050 w 8051800"/>
                <a:gd name="connsiteY41" fmla="*/ 749448 h 2330613"/>
                <a:gd name="connsiteX42" fmla="*/ 7715250 w 8051800"/>
                <a:gd name="connsiteY42" fmla="*/ 679598 h 2330613"/>
                <a:gd name="connsiteX43" fmla="*/ 7747000 w 8051800"/>
                <a:gd name="connsiteY43" fmla="*/ 647848 h 2330613"/>
                <a:gd name="connsiteX44" fmla="*/ 7791450 w 8051800"/>
                <a:gd name="connsiteY44" fmla="*/ 609748 h 2330613"/>
                <a:gd name="connsiteX45" fmla="*/ 7804150 w 8051800"/>
                <a:gd name="connsiteY45" fmla="*/ 590698 h 2330613"/>
                <a:gd name="connsiteX46" fmla="*/ 7823200 w 8051800"/>
                <a:gd name="connsiteY46" fmla="*/ 577998 h 2330613"/>
                <a:gd name="connsiteX47" fmla="*/ 7842250 w 8051800"/>
                <a:gd name="connsiteY47" fmla="*/ 558948 h 2330613"/>
                <a:gd name="connsiteX48" fmla="*/ 7899400 w 8051800"/>
                <a:gd name="connsiteY48" fmla="*/ 508148 h 2330613"/>
                <a:gd name="connsiteX49" fmla="*/ 7912100 w 8051800"/>
                <a:gd name="connsiteY49" fmla="*/ 489098 h 2330613"/>
                <a:gd name="connsiteX50" fmla="*/ 7950200 w 8051800"/>
                <a:gd name="connsiteY50" fmla="*/ 463698 h 2330613"/>
                <a:gd name="connsiteX51" fmla="*/ 7975600 w 8051800"/>
                <a:gd name="connsiteY51" fmla="*/ 425598 h 2330613"/>
                <a:gd name="connsiteX52" fmla="*/ 7988300 w 8051800"/>
                <a:gd name="connsiteY52" fmla="*/ 406548 h 2330613"/>
                <a:gd name="connsiteX53" fmla="*/ 8007350 w 8051800"/>
                <a:gd name="connsiteY53" fmla="*/ 387498 h 2330613"/>
                <a:gd name="connsiteX54" fmla="*/ 8026400 w 8051800"/>
                <a:gd name="connsiteY54" fmla="*/ 349398 h 2330613"/>
                <a:gd name="connsiteX55" fmla="*/ 8045450 w 8051800"/>
                <a:gd name="connsiteY55" fmla="*/ 285898 h 2330613"/>
                <a:gd name="connsiteX56" fmla="*/ 8051800 w 8051800"/>
                <a:gd name="connsiteY56" fmla="*/ 247798 h 2330613"/>
                <a:gd name="connsiteX57" fmla="*/ 8045450 w 8051800"/>
                <a:gd name="connsiteY57" fmla="*/ 190648 h 2330613"/>
                <a:gd name="connsiteX58" fmla="*/ 8039100 w 8051800"/>
                <a:gd name="connsiteY58" fmla="*/ 171598 h 2330613"/>
                <a:gd name="connsiteX59" fmla="*/ 7994650 w 8051800"/>
                <a:gd name="connsiteY59" fmla="*/ 146198 h 2330613"/>
                <a:gd name="connsiteX60" fmla="*/ 7962900 w 8051800"/>
                <a:gd name="connsiteY60" fmla="*/ 133498 h 2330613"/>
                <a:gd name="connsiteX61" fmla="*/ 7943850 w 8051800"/>
                <a:gd name="connsiteY61" fmla="*/ 127148 h 2330613"/>
                <a:gd name="connsiteX62" fmla="*/ 7740650 w 8051800"/>
                <a:gd name="connsiteY62" fmla="*/ 108098 h 2330613"/>
                <a:gd name="connsiteX63" fmla="*/ 7315200 w 8051800"/>
                <a:gd name="connsiteY63" fmla="*/ 95398 h 2330613"/>
                <a:gd name="connsiteX64" fmla="*/ 7251700 w 8051800"/>
                <a:gd name="connsiteY64" fmla="*/ 89048 h 2330613"/>
                <a:gd name="connsiteX65" fmla="*/ 7105650 w 8051800"/>
                <a:gd name="connsiteY65" fmla="*/ 76348 h 2330613"/>
                <a:gd name="connsiteX66" fmla="*/ 6946900 w 8051800"/>
                <a:gd name="connsiteY66" fmla="*/ 82698 h 2330613"/>
                <a:gd name="connsiteX67" fmla="*/ 6597650 w 8051800"/>
                <a:gd name="connsiteY67" fmla="*/ 69998 h 2330613"/>
                <a:gd name="connsiteX68" fmla="*/ 6413500 w 8051800"/>
                <a:gd name="connsiteY68" fmla="*/ 57298 h 2330613"/>
                <a:gd name="connsiteX69" fmla="*/ 6083300 w 8051800"/>
                <a:gd name="connsiteY69" fmla="*/ 76348 h 2330613"/>
                <a:gd name="connsiteX70" fmla="*/ 5886450 w 8051800"/>
                <a:gd name="connsiteY70" fmla="*/ 69998 h 2330613"/>
                <a:gd name="connsiteX71" fmla="*/ 5810250 w 8051800"/>
                <a:gd name="connsiteY71" fmla="*/ 63648 h 2330613"/>
                <a:gd name="connsiteX72" fmla="*/ 5784850 w 8051800"/>
                <a:gd name="connsiteY72" fmla="*/ 57298 h 2330613"/>
                <a:gd name="connsiteX73" fmla="*/ 5740400 w 8051800"/>
                <a:gd name="connsiteY73" fmla="*/ 50948 h 2330613"/>
                <a:gd name="connsiteX74" fmla="*/ 5645150 w 8051800"/>
                <a:gd name="connsiteY74" fmla="*/ 44598 h 2330613"/>
                <a:gd name="connsiteX75" fmla="*/ 5568950 w 8051800"/>
                <a:gd name="connsiteY75" fmla="*/ 38248 h 2330613"/>
                <a:gd name="connsiteX76" fmla="*/ 5473700 w 8051800"/>
                <a:gd name="connsiteY76" fmla="*/ 31898 h 2330613"/>
                <a:gd name="connsiteX77" fmla="*/ 5422900 w 8051800"/>
                <a:gd name="connsiteY77" fmla="*/ 25548 h 2330613"/>
                <a:gd name="connsiteX78" fmla="*/ 5321300 w 8051800"/>
                <a:gd name="connsiteY78" fmla="*/ 19198 h 2330613"/>
                <a:gd name="connsiteX79" fmla="*/ 4800600 w 8051800"/>
                <a:gd name="connsiteY79" fmla="*/ 19198 h 2330613"/>
                <a:gd name="connsiteX80" fmla="*/ 4622800 w 8051800"/>
                <a:gd name="connsiteY80" fmla="*/ 25548 h 2330613"/>
                <a:gd name="connsiteX81" fmla="*/ 4375150 w 8051800"/>
                <a:gd name="connsiteY81" fmla="*/ 44598 h 2330613"/>
                <a:gd name="connsiteX82" fmla="*/ 4286250 w 8051800"/>
                <a:gd name="connsiteY82" fmla="*/ 50948 h 2330613"/>
                <a:gd name="connsiteX83" fmla="*/ 4254500 w 8051800"/>
                <a:gd name="connsiteY83" fmla="*/ 57298 h 2330613"/>
                <a:gd name="connsiteX84" fmla="*/ 4089400 w 8051800"/>
                <a:gd name="connsiteY84" fmla="*/ 69998 h 2330613"/>
                <a:gd name="connsiteX85" fmla="*/ 4064000 w 8051800"/>
                <a:gd name="connsiteY85" fmla="*/ 76348 h 2330613"/>
                <a:gd name="connsiteX86" fmla="*/ 3771900 w 8051800"/>
                <a:gd name="connsiteY86" fmla="*/ 101748 h 2330613"/>
                <a:gd name="connsiteX87" fmla="*/ 3644900 w 8051800"/>
                <a:gd name="connsiteY87" fmla="*/ 114448 h 2330613"/>
                <a:gd name="connsiteX88" fmla="*/ 2571750 w 8051800"/>
                <a:gd name="connsiteY88" fmla="*/ 114448 h 2330613"/>
                <a:gd name="connsiteX89" fmla="*/ 2463800 w 8051800"/>
                <a:gd name="connsiteY89" fmla="*/ 120798 h 2330613"/>
                <a:gd name="connsiteX90" fmla="*/ 2216150 w 8051800"/>
                <a:gd name="connsiteY90" fmla="*/ 133498 h 2330613"/>
                <a:gd name="connsiteX91" fmla="*/ 2095500 w 8051800"/>
                <a:gd name="connsiteY91" fmla="*/ 146198 h 2330613"/>
                <a:gd name="connsiteX92" fmla="*/ 1809750 w 8051800"/>
                <a:gd name="connsiteY92" fmla="*/ 165248 h 2330613"/>
                <a:gd name="connsiteX93" fmla="*/ 1676400 w 8051800"/>
                <a:gd name="connsiteY93" fmla="*/ 177948 h 2330613"/>
                <a:gd name="connsiteX94" fmla="*/ 1543050 w 8051800"/>
                <a:gd name="connsiteY94" fmla="*/ 184298 h 2330613"/>
                <a:gd name="connsiteX95" fmla="*/ 1244600 w 8051800"/>
                <a:gd name="connsiteY95" fmla="*/ 177948 h 2330613"/>
                <a:gd name="connsiteX96" fmla="*/ 1162050 w 8051800"/>
                <a:gd name="connsiteY96" fmla="*/ 171598 h 2330613"/>
                <a:gd name="connsiteX97" fmla="*/ 1016000 w 8051800"/>
                <a:gd name="connsiteY97" fmla="*/ 165248 h 2330613"/>
                <a:gd name="connsiteX98" fmla="*/ 590550 w 8051800"/>
                <a:gd name="connsiteY98" fmla="*/ 171598 h 2330613"/>
                <a:gd name="connsiteX99" fmla="*/ 482600 w 8051800"/>
                <a:gd name="connsiteY99" fmla="*/ 177948 h 2330613"/>
                <a:gd name="connsiteX100" fmla="*/ 387350 w 8051800"/>
                <a:gd name="connsiteY100" fmla="*/ 196998 h 2330613"/>
                <a:gd name="connsiteX101" fmla="*/ 349250 w 8051800"/>
                <a:gd name="connsiteY101" fmla="*/ 203348 h 2330613"/>
                <a:gd name="connsiteX102" fmla="*/ 304800 w 8051800"/>
                <a:gd name="connsiteY102" fmla="*/ 222398 h 2330613"/>
                <a:gd name="connsiteX103" fmla="*/ 260350 w 8051800"/>
                <a:gd name="connsiteY103" fmla="*/ 235098 h 2330613"/>
                <a:gd name="connsiteX104" fmla="*/ 241300 w 8051800"/>
                <a:gd name="connsiteY104" fmla="*/ 247798 h 2330613"/>
                <a:gd name="connsiteX105" fmla="*/ 215900 w 8051800"/>
                <a:gd name="connsiteY105" fmla="*/ 260498 h 2330613"/>
                <a:gd name="connsiteX106" fmla="*/ 158750 w 8051800"/>
                <a:gd name="connsiteY106" fmla="*/ 292248 h 2330613"/>
                <a:gd name="connsiteX107" fmla="*/ 127000 w 8051800"/>
                <a:gd name="connsiteY107" fmla="*/ 330348 h 2330613"/>
                <a:gd name="connsiteX108" fmla="*/ 95250 w 8051800"/>
                <a:gd name="connsiteY108" fmla="*/ 374798 h 2330613"/>
                <a:gd name="connsiteX109" fmla="*/ 76200 w 8051800"/>
                <a:gd name="connsiteY109" fmla="*/ 419248 h 2330613"/>
                <a:gd name="connsiteX110" fmla="*/ 69850 w 8051800"/>
                <a:gd name="connsiteY110" fmla="*/ 457348 h 2330613"/>
                <a:gd name="connsiteX111" fmla="*/ 57150 w 8051800"/>
                <a:gd name="connsiteY111" fmla="*/ 482748 h 2330613"/>
                <a:gd name="connsiteX112" fmla="*/ 38100 w 8051800"/>
                <a:gd name="connsiteY112" fmla="*/ 628798 h 2330613"/>
                <a:gd name="connsiteX113" fmla="*/ 31750 w 8051800"/>
                <a:gd name="connsiteY113" fmla="*/ 660548 h 2330613"/>
                <a:gd name="connsiteX114" fmla="*/ 25400 w 8051800"/>
                <a:gd name="connsiteY114" fmla="*/ 704998 h 2330613"/>
                <a:gd name="connsiteX115" fmla="*/ 19050 w 8051800"/>
                <a:gd name="connsiteY115" fmla="*/ 730398 h 2330613"/>
                <a:gd name="connsiteX116" fmla="*/ 0 w 8051800"/>
                <a:gd name="connsiteY116" fmla="*/ 812948 h 2330613"/>
                <a:gd name="connsiteX117" fmla="*/ 6350 w 8051800"/>
                <a:gd name="connsiteY117" fmla="*/ 1257448 h 2330613"/>
                <a:gd name="connsiteX118" fmla="*/ 12700 w 8051800"/>
                <a:gd name="connsiteY118" fmla="*/ 1282848 h 2330613"/>
                <a:gd name="connsiteX119" fmla="*/ 19050 w 8051800"/>
                <a:gd name="connsiteY119" fmla="*/ 1638448 h 2330613"/>
                <a:gd name="connsiteX120" fmla="*/ 25400 w 8051800"/>
                <a:gd name="connsiteY120" fmla="*/ 1676548 h 2330613"/>
                <a:gd name="connsiteX121" fmla="*/ 38100 w 8051800"/>
                <a:gd name="connsiteY121" fmla="*/ 1727348 h 2330613"/>
                <a:gd name="connsiteX122" fmla="*/ 44450 w 8051800"/>
                <a:gd name="connsiteY122" fmla="*/ 1803548 h 2330613"/>
                <a:gd name="connsiteX123" fmla="*/ 50800 w 8051800"/>
                <a:gd name="connsiteY123" fmla="*/ 1822598 h 2330613"/>
                <a:gd name="connsiteX124" fmla="*/ 63500 w 8051800"/>
                <a:gd name="connsiteY124" fmla="*/ 1873398 h 2330613"/>
                <a:gd name="connsiteX125" fmla="*/ 76200 w 8051800"/>
                <a:gd name="connsiteY125" fmla="*/ 1930548 h 2330613"/>
                <a:gd name="connsiteX126" fmla="*/ 88900 w 8051800"/>
                <a:gd name="connsiteY126" fmla="*/ 1955948 h 2330613"/>
                <a:gd name="connsiteX127" fmla="*/ 120650 w 8051800"/>
                <a:gd name="connsiteY127" fmla="*/ 2057548 h 2330613"/>
                <a:gd name="connsiteX128" fmla="*/ 139700 w 8051800"/>
                <a:gd name="connsiteY128" fmla="*/ 2089298 h 2330613"/>
                <a:gd name="connsiteX129" fmla="*/ 146050 w 8051800"/>
                <a:gd name="connsiteY129" fmla="*/ 2108348 h 2330613"/>
                <a:gd name="connsiteX130" fmla="*/ 158750 w 8051800"/>
                <a:gd name="connsiteY130" fmla="*/ 2127398 h 2330613"/>
                <a:gd name="connsiteX131" fmla="*/ 177800 w 8051800"/>
                <a:gd name="connsiteY131" fmla="*/ 2165498 h 2330613"/>
                <a:gd name="connsiteX132" fmla="*/ 196850 w 8051800"/>
                <a:gd name="connsiteY132" fmla="*/ 2248048 h 2330613"/>
                <a:gd name="connsiteX133" fmla="*/ 209550 w 8051800"/>
                <a:gd name="connsiteY133" fmla="*/ 2267098 h 2330613"/>
                <a:gd name="connsiteX134" fmla="*/ 215900 w 8051800"/>
                <a:gd name="connsiteY134" fmla="*/ 2286148 h 2330613"/>
                <a:gd name="connsiteX135" fmla="*/ 234950 w 8051800"/>
                <a:gd name="connsiteY135" fmla="*/ 2298848 h 2330613"/>
                <a:gd name="connsiteX136" fmla="*/ 254000 w 8051800"/>
                <a:gd name="connsiteY13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838950 w 8051800"/>
                <a:gd name="connsiteY14" fmla="*/ 1219348 h 2330613"/>
                <a:gd name="connsiteX15" fmla="*/ 6864350 w 8051800"/>
                <a:gd name="connsiteY15" fmla="*/ 1200298 h 2330613"/>
                <a:gd name="connsiteX16" fmla="*/ 6902450 w 8051800"/>
                <a:gd name="connsiteY16" fmla="*/ 1187598 h 2330613"/>
                <a:gd name="connsiteX17" fmla="*/ 6934200 w 8051800"/>
                <a:gd name="connsiteY17" fmla="*/ 1168548 h 2330613"/>
                <a:gd name="connsiteX18" fmla="*/ 6959600 w 8051800"/>
                <a:gd name="connsiteY18" fmla="*/ 1149498 h 2330613"/>
                <a:gd name="connsiteX19" fmla="*/ 6991350 w 8051800"/>
                <a:gd name="connsiteY19" fmla="*/ 1136798 h 2330613"/>
                <a:gd name="connsiteX20" fmla="*/ 7016750 w 8051800"/>
                <a:gd name="connsiteY20" fmla="*/ 1124098 h 2330613"/>
                <a:gd name="connsiteX21" fmla="*/ 7048500 w 8051800"/>
                <a:gd name="connsiteY21" fmla="*/ 1111398 h 2330613"/>
                <a:gd name="connsiteX22" fmla="*/ 7099300 w 8051800"/>
                <a:gd name="connsiteY22" fmla="*/ 1085998 h 2330613"/>
                <a:gd name="connsiteX23" fmla="*/ 7137400 w 8051800"/>
                <a:gd name="connsiteY23" fmla="*/ 1066948 h 2330613"/>
                <a:gd name="connsiteX24" fmla="*/ 7169150 w 8051800"/>
                <a:gd name="connsiteY24" fmla="*/ 1041548 h 2330613"/>
                <a:gd name="connsiteX25" fmla="*/ 7188200 w 8051800"/>
                <a:gd name="connsiteY25" fmla="*/ 1035198 h 2330613"/>
                <a:gd name="connsiteX26" fmla="*/ 7213600 w 8051800"/>
                <a:gd name="connsiteY26" fmla="*/ 1016148 h 2330613"/>
                <a:gd name="connsiteX27" fmla="*/ 7239000 w 8051800"/>
                <a:gd name="connsiteY27" fmla="*/ 1003448 h 2330613"/>
                <a:gd name="connsiteX28" fmla="*/ 7264400 w 8051800"/>
                <a:gd name="connsiteY28" fmla="*/ 984398 h 2330613"/>
                <a:gd name="connsiteX29" fmla="*/ 7289800 w 8051800"/>
                <a:gd name="connsiteY29" fmla="*/ 971698 h 2330613"/>
                <a:gd name="connsiteX30" fmla="*/ 7353300 w 8051800"/>
                <a:gd name="connsiteY30" fmla="*/ 933598 h 2330613"/>
                <a:gd name="connsiteX31" fmla="*/ 7378700 w 8051800"/>
                <a:gd name="connsiteY31" fmla="*/ 920898 h 2330613"/>
                <a:gd name="connsiteX32" fmla="*/ 7423150 w 8051800"/>
                <a:gd name="connsiteY32" fmla="*/ 889148 h 2330613"/>
                <a:gd name="connsiteX33" fmla="*/ 7454900 w 8051800"/>
                <a:gd name="connsiteY33" fmla="*/ 870098 h 2330613"/>
                <a:gd name="connsiteX34" fmla="*/ 7493000 w 8051800"/>
                <a:gd name="connsiteY34" fmla="*/ 844698 h 2330613"/>
                <a:gd name="connsiteX35" fmla="*/ 7512050 w 8051800"/>
                <a:gd name="connsiteY35" fmla="*/ 831998 h 2330613"/>
                <a:gd name="connsiteX36" fmla="*/ 7537450 w 8051800"/>
                <a:gd name="connsiteY36" fmla="*/ 819298 h 2330613"/>
                <a:gd name="connsiteX37" fmla="*/ 7569200 w 8051800"/>
                <a:gd name="connsiteY37" fmla="*/ 793898 h 2330613"/>
                <a:gd name="connsiteX38" fmla="*/ 7588250 w 8051800"/>
                <a:gd name="connsiteY38" fmla="*/ 781198 h 2330613"/>
                <a:gd name="connsiteX39" fmla="*/ 7613650 w 8051800"/>
                <a:gd name="connsiteY39" fmla="*/ 762148 h 2330613"/>
                <a:gd name="connsiteX40" fmla="*/ 7639050 w 8051800"/>
                <a:gd name="connsiteY40" fmla="*/ 749448 h 2330613"/>
                <a:gd name="connsiteX41" fmla="*/ 7715250 w 8051800"/>
                <a:gd name="connsiteY41" fmla="*/ 679598 h 2330613"/>
                <a:gd name="connsiteX42" fmla="*/ 7747000 w 8051800"/>
                <a:gd name="connsiteY42" fmla="*/ 647848 h 2330613"/>
                <a:gd name="connsiteX43" fmla="*/ 7791450 w 8051800"/>
                <a:gd name="connsiteY43" fmla="*/ 609748 h 2330613"/>
                <a:gd name="connsiteX44" fmla="*/ 7804150 w 8051800"/>
                <a:gd name="connsiteY44" fmla="*/ 590698 h 2330613"/>
                <a:gd name="connsiteX45" fmla="*/ 7823200 w 8051800"/>
                <a:gd name="connsiteY45" fmla="*/ 577998 h 2330613"/>
                <a:gd name="connsiteX46" fmla="*/ 7842250 w 8051800"/>
                <a:gd name="connsiteY46" fmla="*/ 558948 h 2330613"/>
                <a:gd name="connsiteX47" fmla="*/ 7899400 w 8051800"/>
                <a:gd name="connsiteY47" fmla="*/ 508148 h 2330613"/>
                <a:gd name="connsiteX48" fmla="*/ 7912100 w 8051800"/>
                <a:gd name="connsiteY48" fmla="*/ 489098 h 2330613"/>
                <a:gd name="connsiteX49" fmla="*/ 7950200 w 8051800"/>
                <a:gd name="connsiteY49" fmla="*/ 463698 h 2330613"/>
                <a:gd name="connsiteX50" fmla="*/ 7975600 w 8051800"/>
                <a:gd name="connsiteY50" fmla="*/ 425598 h 2330613"/>
                <a:gd name="connsiteX51" fmla="*/ 7988300 w 8051800"/>
                <a:gd name="connsiteY51" fmla="*/ 406548 h 2330613"/>
                <a:gd name="connsiteX52" fmla="*/ 8007350 w 8051800"/>
                <a:gd name="connsiteY52" fmla="*/ 387498 h 2330613"/>
                <a:gd name="connsiteX53" fmla="*/ 8026400 w 8051800"/>
                <a:gd name="connsiteY53" fmla="*/ 349398 h 2330613"/>
                <a:gd name="connsiteX54" fmla="*/ 8045450 w 8051800"/>
                <a:gd name="connsiteY54" fmla="*/ 285898 h 2330613"/>
                <a:gd name="connsiteX55" fmla="*/ 8051800 w 8051800"/>
                <a:gd name="connsiteY55" fmla="*/ 247798 h 2330613"/>
                <a:gd name="connsiteX56" fmla="*/ 8045450 w 8051800"/>
                <a:gd name="connsiteY56" fmla="*/ 190648 h 2330613"/>
                <a:gd name="connsiteX57" fmla="*/ 8039100 w 8051800"/>
                <a:gd name="connsiteY57" fmla="*/ 171598 h 2330613"/>
                <a:gd name="connsiteX58" fmla="*/ 7994650 w 8051800"/>
                <a:gd name="connsiteY58" fmla="*/ 146198 h 2330613"/>
                <a:gd name="connsiteX59" fmla="*/ 7962900 w 8051800"/>
                <a:gd name="connsiteY59" fmla="*/ 133498 h 2330613"/>
                <a:gd name="connsiteX60" fmla="*/ 7943850 w 8051800"/>
                <a:gd name="connsiteY60" fmla="*/ 127148 h 2330613"/>
                <a:gd name="connsiteX61" fmla="*/ 7740650 w 8051800"/>
                <a:gd name="connsiteY61" fmla="*/ 108098 h 2330613"/>
                <a:gd name="connsiteX62" fmla="*/ 7315200 w 8051800"/>
                <a:gd name="connsiteY62" fmla="*/ 95398 h 2330613"/>
                <a:gd name="connsiteX63" fmla="*/ 7251700 w 8051800"/>
                <a:gd name="connsiteY63" fmla="*/ 89048 h 2330613"/>
                <a:gd name="connsiteX64" fmla="*/ 7105650 w 8051800"/>
                <a:gd name="connsiteY64" fmla="*/ 76348 h 2330613"/>
                <a:gd name="connsiteX65" fmla="*/ 6946900 w 8051800"/>
                <a:gd name="connsiteY65" fmla="*/ 82698 h 2330613"/>
                <a:gd name="connsiteX66" fmla="*/ 6597650 w 8051800"/>
                <a:gd name="connsiteY66" fmla="*/ 69998 h 2330613"/>
                <a:gd name="connsiteX67" fmla="*/ 6413500 w 8051800"/>
                <a:gd name="connsiteY67" fmla="*/ 57298 h 2330613"/>
                <a:gd name="connsiteX68" fmla="*/ 6083300 w 8051800"/>
                <a:gd name="connsiteY68" fmla="*/ 76348 h 2330613"/>
                <a:gd name="connsiteX69" fmla="*/ 5886450 w 8051800"/>
                <a:gd name="connsiteY69" fmla="*/ 69998 h 2330613"/>
                <a:gd name="connsiteX70" fmla="*/ 5810250 w 8051800"/>
                <a:gd name="connsiteY70" fmla="*/ 63648 h 2330613"/>
                <a:gd name="connsiteX71" fmla="*/ 5784850 w 8051800"/>
                <a:gd name="connsiteY71" fmla="*/ 57298 h 2330613"/>
                <a:gd name="connsiteX72" fmla="*/ 5740400 w 8051800"/>
                <a:gd name="connsiteY72" fmla="*/ 50948 h 2330613"/>
                <a:gd name="connsiteX73" fmla="*/ 5645150 w 8051800"/>
                <a:gd name="connsiteY73" fmla="*/ 44598 h 2330613"/>
                <a:gd name="connsiteX74" fmla="*/ 5568950 w 8051800"/>
                <a:gd name="connsiteY74" fmla="*/ 38248 h 2330613"/>
                <a:gd name="connsiteX75" fmla="*/ 5473700 w 8051800"/>
                <a:gd name="connsiteY75" fmla="*/ 31898 h 2330613"/>
                <a:gd name="connsiteX76" fmla="*/ 5422900 w 8051800"/>
                <a:gd name="connsiteY76" fmla="*/ 25548 h 2330613"/>
                <a:gd name="connsiteX77" fmla="*/ 5321300 w 8051800"/>
                <a:gd name="connsiteY77" fmla="*/ 19198 h 2330613"/>
                <a:gd name="connsiteX78" fmla="*/ 4800600 w 8051800"/>
                <a:gd name="connsiteY78" fmla="*/ 19198 h 2330613"/>
                <a:gd name="connsiteX79" fmla="*/ 4622800 w 8051800"/>
                <a:gd name="connsiteY79" fmla="*/ 25548 h 2330613"/>
                <a:gd name="connsiteX80" fmla="*/ 4375150 w 8051800"/>
                <a:gd name="connsiteY80" fmla="*/ 44598 h 2330613"/>
                <a:gd name="connsiteX81" fmla="*/ 4286250 w 8051800"/>
                <a:gd name="connsiteY81" fmla="*/ 50948 h 2330613"/>
                <a:gd name="connsiteX82" fmla="*/ 4254500 w 8051800"/>
                <a:gd name="connsiteY82" fmla="*/ 57298 h 2330613"/>
                <a:gd name="connsiteX83" fmla="*/ 4089400 w 8051800"/>
                <a:gd name="connsiteY83" fmla="*/ 69998 h 2330613"/>
                <a:gd name="connsiteX84" fmla="*/ 4064000 w 8051800"/>
                <a:gd name="connsiteY84" fmla="*/ 76348 h 2330613"/>
                <a:gd name="connsiteX85" fmla="*/ 3771900 w 8051800"/>
                <a:gd name="connsiteY85" fmla="*/ 101748 h 2330613"/>
                <a:gd name="connsiteX86" fmla="*/ 3644900 w 8051800"/>
                <a:gd name="connsiteY86" fmla="*/ 114448 h 2330613"/>
                <a:gd name="connsiteX87" fmla="*/ 2571750 w 8051800"/>
                <a:gd name="connsiteY87" fmla="*/ 114448 h 2330613"/>
                <a:gd name="connsiteX88" fmla="*/ 2463800 w 8051800"/>
                <a:gd name="connsiteY88" fmla="*/ 120798 h 2330613"/>
                <a:gd name="connsiteX89" fmla="*/ 2216150 w 8051800"/>
                <a:gd name="connsiteY89" fmla="*/ 133498 h 2330613"/>
                <a:gd name="connsiteX90" fmla="*/ 2095500 w 8051800"/>
                <a:gd name="connsiteY90" fmla="*/ 146198 h 2330613"/>
                <a:gd name="connsiteX91" fmla="*/ 1809750 w 8051800"/>
                <a:gd name="connsiteY91" fmla="*/ 165248 h 2330613"/>
                <a:gd name="connsiteX92" fmla="*/ 1676400 w 8051800"/>
                <a:gd name="connsiteY92" fmla="*/ 177948 h 2330613"/>
                <a:gd name="connsiteX93" fmla="*/ 1543050 w 8051800"/>
                <a:gd name="connsiteY93" fmla="*/ 184298 h 2330613"/>
                <a:gd name="connsiteX94" fmla="*/ 1244600 w 8051800"/>
                <a:gd name="connsiteY94" fmla="*/ 177948 h 2330613"/>
                <a:gd name="connsiteX95" fmla="*/ 1162050 w 8051800"/>
                <a:gd name="connsiteY95" fmla="*/ 171598 h 2330613"/>
                <a:gd name="connsiteX96" fmla="*/ 1016000 w 8051800"/>
                <a:gd name="connsiteY96" fmla="*/ 165248 h 2330613"/>
                <a:gd name="connsiteX97" fmla="*/ 590550 w 8051800"/>
                <a:gd name="connsiteY97" fmla="*/ 171598 h 2330613"/>
                <a:gd name="connsiteX98" fmla="*/ 482600 w 8051800"/>
                <a:gd name="connsiteY98" fmla="*/ 177948 h 2330613"/>
                <a:gd name="connsiteX99" fmla="*/ 387350 w 8051800"/>
                <a:gd name="connsiteY99" fmla="*/ 196998 h 2330613"/>
                <a:gd name="connsiteX100" fmla="*/ 349250 w 8051800"/>
                <a:gd name="connsiteY100" fmla="*/ 203348 h 2330613"/>
                <a:gd name="connsiteX101" fmla="*/ 304800 w 8051800"/>
                <a:gd name="connsiteY101" fmla="*/ 222398 h 2330613"/>
                <a:gd name="connsiteX102" fmla="*/ 260350 w 8051800"/>
                <a:gd name="connsiteY102" fmla="*/ 235098 h 2330613"/>
                <a:gd name="connsiteX103" fmla="*/ 241300 w 8051800"/>
                <a:gd name="connsiteY103" fmla="*/ 247798 h 2330613"/>
                <a:gd name="connsiteX104" fmla="*/ 215900 w 8051800"/>
                <a:gd name="connsiteY104" fmla="*/ 260498 h 2330613"/>
                <a:gd name="connsiteX105" fmla="*/ 158750 w 8051800"/>
                <a:gd name="connsiteY105" fmla="*/ 292248 h 2330613"/>
                <a:gd name="connsiteX106" fmla="*/ 127000 w 8051800"/>
                <a:gd name="connsiteY106" fmla="*/ 330348 h 2330613"/>
                <a:gd name="connsiteX107" fmla="*/ 95250 w 8051800"/>
                <a:gd name="connsiteY107" fmla="*/ 374798 h 2330613"/>
                <a:gd name="connsiteX108" fmla="*/ 76200 w 8051800"/>
                <a:gd name="connsiteY108" fmla="*/ 419248 h 2330613"/>
                <a:gd name="connsiteX109" fmla="*/ 69850 w 8051800"/>
                <a:gd name="connsiteY109" fmla="*/ 457348 h 2330613"/>
                <a:gd name="connsiteX110" fmla="*/ 57150 w 8051800"/>
                <a:gd name="connsiteY110" fmla="*/ 482748 h 2330613"/>
                <a:gd name="connsiteX111" fmla="*/ 38100 w 8051800"/>
                <a:gd name="connsiteY111" fmla="*/ 628798 h 2330613"/>
                <a:gd name="connsiteX112" fmla="*/ 31750 w 8051800"/>
                <a:gd name="connsiteY112" fmla="*/ 660548 h 2330613"/>
                <a:gd name="connsiteX113" fmla="*/ 25400 w 8051800"/>
                <a:gd name="connsiteY113" fmla="*/ 704998 h 2330613"/>
                <a:gd name="connsiteX114" fmla="*/ 19050 w 8051800"/>
                <a:gd name="connsiteY114" fmla="*/ 730398 h 2330613"/>
                <a:gd name="connsiteX115" fmla="*/ 0 w 8051800"/>
                <a:gd name="connsiteY115" fmla="*/ 812948 h 2330613"/>
                <a:gd name="connsiteX116" fmla="*/ 6350 w 8051800"/>
                <a:gd name="connsiteY116" fmla="*/ 1257448 h 2330613"/>
                <a:gd name="connsiteX117" fmla="*/ 12700 w 8051800"/>
                <a:gd name="connsiteY117" fmla="*/ 1282848 h 2330613"/>
                <a:gd name="connsiteX118" fmla="*/ 19050 w 8051800"/>
                <a:gd name="connsiteY118" fmla="*/ 1638448 h 2330613"/>
                <a:gd name="connsiteX119" fmla="*/ 25400 w 8051800"/>
                <a:gd name="connsiteY119" fmla="*/ 1676548 h 2330613"/>
                <a:gd name="connsiteX120" fmla="*/ 38100 w 8051800"/>
                <a:gd name="connsiteY120" fmla="*/ 1727348 h 2330613"/>
                <a:gd name="connsiteX121" fmla="*/ 44450 w 8051800"/>
                <a:gd name="connsiteY121" fmla="*/ 1803548 h 2330613"/>
                <a:gd name="connsiteX122" fmla="*/ 50800 w 8051800"/>
                <a:gd name="connsiteY122" fmla="*/ 1822598 h 2330613"/>
                <a:gd name="connsiteX123" fmla="*/ 63500 w 8051800"/>
                <a:gd name="connsiteY123" fmla="*/ 1873398 h 2330613"/>
                <a:gd name="connsiteX124" fmla="*/ 76200 w 8051800"/>
                <a:gd name="connsiteY124" fmla="*/ 1930548 h 2330613"/>
                <a:gd name="connsiteX125" fmla="*/ 88900 w 8051800"/>
                <a:gd name="connsiteY125" fmla="*/ 1955948 h 2330613"/>
                <a:gd name="connsiteX126" fmla="*/ 120650 w 8051800"/>
                <a:gd name="connsiteY126" fmla="*/ 2057548 h 2330613"/>
                <a:gd name="connsiteX127" fmla="*/ 139700 w 8051800"/>
                <a:gd name="connsiteY127" fmla="*/ 2089298 h 2330613"/>
                <a:gd name="connsiteX128" fmla="*/ 146050 w 8051800"/>
                <a:gd name="connsiteY128" fmla="*/ 2108348 h 2330613"/>
                <a:gd name="connsiteX129" fmla="*/ 158750 w 8051800"/>
                <a:gd name="connsiteY129" fmla="*/ 2127398 h 2330613"/>
                <a:gd name="connsiteX130" fmla="*/ 177800 w 8051800"/>
                <a:gd name="connsiteY130" fmla="*/ 2165498 h 2330613"/>
                <a:gd name="connsiteX131" fmla="*/ 196850 w 8051800"/>
                <a:gd name="connsiteY131" fmla="*/ 2248048 h 2330613"/>
                <a:gd name="connsiteX132" fmla="*/ 209550 w 8051800"/>
                <a:gd name="connsiteY132" fmla="*/ 2267098 h 2330613"/>
                <a:gd name="connsiteX133" fmla="*/ 215900 w 8051800"/>
                <a:gd name="connsiteY133" fmla="*/ 2286148 h 2330613"/>
                <a:gd name="connsiteX134" fmla="*/ 234950 w 8051800"/>
                <a:gd name="connsiteY134" fmla="*/ 2298848 h 2330613"/>
                <a:gd name="connsiteX135" fmla="*/ 254000 w 8051800"/>
                <a:gd name="connsiteY13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864350 w 8051800"/>
                <a:gd name="connsiteY14" fmla="*/ 1200298 h 2330613"/>
                <a:gd name="connsiteX15" fmla="*/ 6902450 w 8051800"/>
                <a:gd name="connsiteY15" fmla="*/ 1187598 h 2330613"/>
                <a:gd name="connsiteX16" fmla="*/ 6934200 w 8051800"/>
                <a:gd name="connsiteY16" fmla="*/ 1168548 h 2330613"/>
                <a:gd name="connsiteX17" fmla="*/ 6959600 w 8051800"/>
                <a:gd name="connsiteY17" fmla="*/ 1149498 h 2330613"/>
                <a:gd name="connsiteX18" fmla="*/ 6991350 w 8051800"/>
                <a:gd name="connsiteY18" fmla="*/ 1136798 h 2330613"/>
                <a:gd name="connsiteX19" fmla="*/ 7016750 w 8051800"/>
                <a:gd name="connsiteY19" fmla="*/ 1124098 h 2330613"/>
                <a:gd name="connsiteX20" fmla="*/ 7048500 w 8051800"/>
                <a:gd name="connsiteY20" fmla="*/ 1111398 h 2330613"/>
                <a:gd name="connsiteX21" fmla="*/ 7099300 w 8051800"/>
                <a:gd name="connsiteY21" fmla="*/ 1085998 h 2330613"/>
                <a:gd name="connsiteX22" fmla="*/ 7137400 w 8051800"/>
                <a:gd name="connsiteY22" fmla="*/ 1066948 h 2330613"/>
                <a:gd name="connsiteX23" fmla="*/ 7169150 w 8051800"/>
                <a:gd name="connsiteY23" fmla="*/ 1041548 h 2330613"/>
                <a:gd name="connsiteX24" fmla="*/ 7188200 w 8051800"/>
                <a:gd name="connsiteY24" fmla="*/ 1035198 h 2330613"/>
                <a:gd name="connsiteX25" fmla="*/ 7213600 w 8051800"/>
                <a:gd name="connsiteY25" fmla="*/ 1016148 h 2330613"/>
                <a:gd name="connsiteX26" fmla="*/ 7239000 w 8051800"/>
                <a:gd name="connsiteY26" fmla="*/ 1003448 h 2330613"/>
                <a:gd name="connsiteX27" fmla="*/ 7264400 w 8051800"/>
                <a:gd name="connsiteY27" fmla="*/ 984398 h 2330613"/>
                <a:gd name="connsiteX28" fmla="*/ 7289800 w 8051800"/>
                <a:gd name="connsiteY28" fmla="*/ 971698 h 2330613"/>
                <a:gd name="connsiteX29" fmla="*/ 7353300 w 8051800"/>
                <a:gd name="connsiteY29" fmla="*/ 933598 h 2330613"/>
                <a:gd name="connsiteX30" fmla="*/ 7378700 w 8051800"/>
                <a:gd name="connsiteY30" fmla="*/ 920898 h 2330613"/>
                <a:gd name="connsiteX31" fmla="*/ 7423150 w 8051800"/>
                <a:gd name="connsiteY31" fmla="*/ 889148 h 2330613"/>
                <a:gd name="connsiteX32" fmla="*/ 7454900 w 8051800"/>
                <a:gd name="connsiteY32" fmla="*/ 870098 h 2330613"/>
                <a:gd name="connsiteX33" fmla="*/ 7493000 w 8051800"/>
                <a:gd name="connsiteY33" fmla="*/ 844698 h 2330613"/>
                <a:gd name="connsiteX34" fmla="*/ 7512050 w 8051800"/>
                <a:gd name="connsiteY34" fmla="*/ 831998 h 2330613"/>
                <a:gd name="connsiteX35" fmla="*/ 7537450 w 8051800"/>
                <a:gd name="connsiteY35" fmla="*/ 819298 h 2330613"/>
                <a:gd name="connsiteX36" fmla="*/ 7569200 w 8051800"/>
                <a:gd name="connsiteY36" fmla="*/ 793898 h 2330613"/>
                <a:gd name="connsiteX37" fmla="*/ 7588250 w 8051800"/>
                <a:gd name="connsiteY37" fmla="*/ 781198 h 2330613"/>
                <a:gd name="connsiteX38" fmla="*/ 7613650 w 8051800"/>
                <a:gd name="connsiteY38" fmla="*/ 762148 h 2330613"/>
                <a:gd name="connsiteX39" fmla="*/ 7639050 w 8051800"/>
                <a:gd name="connsiteY39" fmla="*/ 749448 h 2330613"/>
                <a:gd name="connsiteX40" fmla="*/ 7715250 w 8051800"/>
                <a:gd name="connsiteY40" fmla="*/ 679598 h 2330613"/>
                <a:gd name="connsiteX41" fmla="*/ 7747000 w 8051800"/>
                <a:gd name="connsiteY41" fmla="*/ 647848 h 2330613"/>
                <a:gd name="connsiteX42" fmla="*/ 7791450 w 8051800"/>
                <a:gd name="connsiteY42" fmla="*/ 609748 h 2330613"/>
                <a:gd name="connsiteX43" fmla="*/ 7804150 w 8051800"/>
                <a:gd name="connsiteY43" fmla="*/ 590698 h 2330613"/>
                <a:gd name="connsiteX44" fmla="*/ 7823200 w 8051800"/>
                <a:gd name="connsiteY44" fmla="*/ 577998 h 2330613"/>
                <a:gd name="connsiteX45" fmla="*/ 7842250 w 8051800"/>
                <a:gd name="connsiteY45" fmla="*/ 558948 h 2330613"/>
                <a:gd name="connsiteX46" fmla="*/ 7899400 w 8051800"/>
                <a:gd name="connsiteY46" fmla="*/ 508148 h 2330613"/>
                <a:gd name="connsiteX47" fmla="*/ 7912100 w 8051800"/>
                <a:gd name="connsiteY47" fmla="*/ 489098 h 2330613"/>
                <a:gd name="connsiteX48" fmla="*/ 7950200 w 8051800"/>
                <a:gd name="connsiteY48" fmla="*/ 463698 h 2330613"/>
                <a:gd name="connsiteX49" fmla="*/ 7975600 w 8051800"/>
                <a:gd name="connsiteY49" fmla="*/ 425598 h 2330613"/>
                <a:gd name="connsiteX50" fmla="*/ 7988300 w 8051800"/>
                <a:gd name="connsiteY50" fmla="*/ 406548 h 2330613"/>
                <a:gd name="connsiteX51" fmla="*/ 8007350 w 8051800"/>
                <a:gd name="connsiteY51" fmla="*/ 387498 h 2330613"/>
                <a:gd name="connsiteX52" fmla="*/ 8026400 w 8051800"/>
                <a:gd name="connsiteY52" fmla="*/ 349398 h 2330613"/>
                <a:gd name="connsiteX53" fmla="*/ 8045450 w 8051800"/>
                <a:gd name="connsiteY53" fmla="*/ 285898 h 2330613"/>
                <a:gd name="connsiteX54" fmla="*/ 8051800 w 8051800"/>
                <a:gd name="connsiteY54" fmla="*/ 247798 h 2330613"/>
                <a:gd name="connsiteX55" fmla="*/ 8045450 w 8051800"/>
                <a:gd name="connsiteY55" fmla="*/ 190648 h 2330613"/>
                <a:gd name="connsiteX56" fmla="*/ 8039100 w 8051800"/>
                <a:gd name="connsiteY56" fmla="*/ 171598 h 2330613"/>
                <a:gd name="connsiteX57" fmla="*/ 7994650 w 8051800"/>
                <a:gd name="connsiteY57" fmla="*/ 146198 h 2330613"/>
                <a:gd name="connsiteX58" fmla="*/ 7962900 w 8051800"/>
                <a:gd name="connsiteY58" fmla="*/ 133498 h 2330613"/>
                <a:gd name="connsiteX59" fmla="*/ 7943850 w 8051800"/>
                <a:gd name="connsiteY59" fmla="*/ 127148 h 2330613"/>
                <a:gd name="connsiteX60" fmla="*/ 7740650 w 8051800"/>
                <a:gd name="connsiteY60" fmla="*/ 108098 h 2330613"/>
                <a:gd name="connsiteX61" fmla="*/ 7315200 w 8051800"/>
                <a:gd name="connsiteY61" fmla="*/ 95398 h 2330613"/>
                <a:gd name="connsiteX62" fmla="*/ 7251700 w 8051800"/>
                <a:gd name="connsiteY62" fmla="*/ 89048 h 2330613"/>
                <a:gd name="connsiteX63" fmla="*/ 7105650 w 8051800"/>
                <a:gd name="connsiteY63" fmla="*/ 76348 h 2330613"/>
                <a:gd name="connsiteX64" fmla="*/ 6946900 w 8051800"/>
                <a:gd name="connsiteY64" fmla="*/ 82698 h 2330613"/>
                <a:gd name="connsiteX65" fmla="*/ 6597650 w 8051800"/>
                <a:gd name="connsiteY65" fmla="*/ 69998 h 2330613"/>
                <a:gd name="connsiteX66" fmla="*/ 6413500 w 8051800"/>
                <a:gd name="connsiteY66" fmla="*/ 57298 h 2330613"/>
                <a:gd name="connsiteX67" fmla="*/ 6083300 w 8051800"/>
                <a:gd name="connsiteY67" fmla="*/ 76348 h 2330613"/>
                <a:gd name="connsiteX68" fmla="*/ 5886450 w 8051800"/>
                <a:gd name="connsiteY68" fmla="*/ 69998 h 2330613"/>
                <a:gd name="connsiteX69" fmla="*/ 5810250 w 8051800"/>
                <a:gd name="connsiteY69" fmla="*/ 63648 h 2330613"/>
                <a:gd name="connsiteX70" fmla="*/ 5784850 w 8051800"/>
                <a:gd name="connsiteY70" fmla="*/ 57298 h 2330613"/>
                <a:gd name="connsiteX71" fmla="*/ 5740400 w 8051800"/>
                <a:gd name="connsiteY71" fmla="*/ 50948 h 2330613"/>
                <a:gd name="connsiteX72" fmla="*/ 5645150 w 8051800"/>
                <a:gd name="connsiteY72" fmla="*/ 44598 h 2330613"/>
                <a:gd name="connsiteX73" fmla="*/ 5568950 w 8051800"/>
                <a:gd name="connsiteY73" fmla="*/ 38248 h 2330613"/>
                <a:gd name="connsiteX74" fmla="*/ 5473700 w 8051800"/>
                <a:gd name="connsiteY74" fmla="*/ 31898 h 2330613"/>
                <a:gd name="connsiteX75" fmla="*/ 5422900 w 8051800"/>
                <a:gd name="connsiteY75" fmla="*/ 25548 h 2330613"/>
                <a:gd name="connsiteX76" fmla="*/ 5321300 w 8051800"/>
                <a:gd name="connsiteY76" fmla="*/ 19198 h 2330613"/>
                <a:gd name="connsiteX77" fmla="*/ 4800600 w 8051800"/>
                <a:gd name="connsiteY77" fmla="*/ 19198 h 2330613"/>
                <a:gd name="connsiteX78" fmla="*/ 4622800 w 8051800"/>
                <a:gd name="connsiteY78" fmla="*/ 25548 h 2330613"/>
                <a:gd name="connsiteX79" fmla="*/ 4375150 w 8051800"/>
                <a:gd name="connsiteY79" fmla="*/ 44598 h 2330613"/>
                <a:gd name="connsiteX80" fmla="*/ 4286250 w 8051800"/>
                <a:gd name="connsiteY80" fmla="*/ 50948 h 2330613"/>
                <a:gd name="connsiteX81" fmla="*/ 4254500 w 8051800"/>
                <a:gd name="connsiteY81" fmla="*/ 57298 h 2330613"/>
                <a:gd name="connsiteX82" fmla="*/ 4089400 w 8051800"/>
                <a:gd name="connsiteY82" fmla="*/ 69998 h 2330613"/>
                <a:gd name="connsiteX83" fmla="*/ 4064000 w 8051800"/>
                <a:gd name="connsiteY83" fmla="*/ 76348 h 2330613"/>
                <a:gd name="connsiteX84" fmla="*/ 3771900 w 8051800"/>
                <a:gd name="connsiteY84" fmla="*/ 101748 h 2330613"/>
                <a:gd name="connsiteX85" fmla="*/ 3644900 w 8051800"/>
                <a:gd name="connsiteY85" fmla="*/ 114448 h 2330613"/>
                <a:gd name="connsiteX86" fmla="*/ 2571750 w 8051800"/>
                <a:gd name="connsiteY86" fmla="*/ 114448 h 2330613"/>
                <a:gd name="connsiteX87" fmla="*/ 2463800 w 8051800"/>
                <a:gd name="connsiteY87" fmla="*/ 120798 h 2330613"/>
                <a:gd name="connsiteX88" fmla="*/ 2216150 w 8051800"/>
                <a:gd name="connsiteY88" fmla="*/ 133498 h 2330613"/>
                <a:gd name="connsiteX89" fmla="*/ 2095500 w 8051800"/>
                <a:gd name="connsiteY89" fmla="*/ 146198 h 2330613"/>
                <a:gd name="connsiteX90" fmla="*/ 1809750 w 8051800"/>
                <a:gd name="connsiteY90" fmla="*/ 165248 h 2330613"/>
                <a:gd name="connsiteX91" fmla="*/ 1676400 w 8051800"/>
                <a:gd name="connsiteY91" fmla="*/ 177948 h 2330613"/>
                <a:gd name="connsiteX92" fmla="*/ 1543050 w 8051800"/>
                <a:gd name="connsiteY92" fmla="*/ 184298 h 2330613"/>
                <a:gd name="connsiteX93" fmla="*/ 1244600 w 8051800"/>
                <a:gd name="connsiteY93" fmla="*/ 177948 h 2330613"/>
                <a:gd name="connsiteX94" fmla="*/ 1162050 w 8051800"/>
                <a:gd name="connsiteY94" fmla="*/ 171598 h 2330613"/>
                <a:gd name="connsiteX95" fmla="*/ 1016000 w 8051800"/>
                <a:gd name="connsiteY95" fmla="*/ 165248 h 2330613"/>
                <a:gd name="connsiteX96" fmla="*/ 590550 w 8051800"/>
                <a:gd name="connsiteY96" fmla="*/ 171598 h 2330613"/>
                <a:gd name="connsiteX97" fmla="*/ 482600 w 8051800"/>
                <a:gd name="connsiteY97" fmla="*/ 177948 h 2330613"/>
                <a:gd name="connsiteX98" fmla="*/ 387350 w 8051800"/>
                <a:gd name="connsiteY98" fmla="*/ 196998 h 2330613"/>
                <a:gd name="connsiteX99" fmla="*/ 349250 w 8051800"/>
                <a:gd name="connsiteY99" fmla="*/ 203348 h 2330613"/>
                <a:gd name="connsiteX100" fmla="*/ 304800 w 8051800"/>
                <a:gd name="connsiteY100" fmla="*/ 222398 h 2330613"/>
                <a:gd name="connsiteX101" fmla="*/ 260350 w 8051800"/>
                <a:gd name="connsiteY101" fmla="*/ 235098 h 2330613"/>
                <a:gd name="connsiteX102" fmla="*/ 241300 w 8051800"/>
                <a:gd name="connsiteY102" fmla="*/ 247798 h 2330613"/>
                <a:gd name="connsiteX103" fmla="*/ 215900 w 8051800"/>
                <a:gd name="connsiteY103" fmla="*/ 260498 h 2330613"/>
                <a:gd name="connsiteX104" fmla="*/ 158750 w 8051800"/>
                <a:gd name="connsiteY104" fmla="*/ 292248 h 2330613"/>
                <a:gd name="connsiteX105" fmla="*/ 127000 w 8051800"/>
                <a:gd name="connsiteY105" fmla="*/ 330348 h 2330613"/>
                <a:gd name="connsiteX106" fmla="*/ 95250 w 8051800"/>
                <a:gd name="connsiteY106" fmla="*/ 374798 h 2330613"/>
                <a:gd name="connsiteX107" fmla="*/ 76200 w 8051800"/>
                <a:gd name="connsiteY107" fmla="*/ 419248 h 2330613"/>
                <a:gd name="connsiteX108" fmla="*/ 69850 w 8051800"/>
                <a:gd name="connsiteY108" fmla="*/ 457348 h 2330613"/>
                <a:gd name="connsiteX109" fmla="*/ 57150 w 8051800"/>
                <a:gd name="connsiteY109" fmla="*/ 482748 h 2330613"/>
                <a:gd name="connsiteX110" fmla="*/ 38100 w 8051800"/>
                <a:gd name="connsiteY110" fmla="*/ 628798 h 2330613"/>
                <a:gd name="connsiteX111" fmla="*/ 31750 w 8051800"/>
                <a:gd name="connsiteY111" fmla="*/ 660548 h 2330613"/>
                <a:gd name="connsiteX112" fmla="*/ 25400 w 8051800"/>
                <a:gd name="connsiteY112" fmla="*/ 704998 h 2330613"/>
                <a:gd name="connsiteX113" fmla="*/ 19050 w 8051800"/>
                <a:gd name="connsiteY113" fmla="*/ 730398 h 2330613"/>
                <a:gd name="connsiteX114" fmla="*/ 0 w 8051800"/>
                <a:gd name="connsiteY114" fmla="*/ 812948 h 2330613"/>
                <a:gd name="connsiteX115" fmla="*/ 6350 w 8051800"/>
                <a:gd name="connsiteY115" fmla="*/ 1257448 h 2330613"/>
                <a:gd name="connsiteX116" fmla="*/ 12700 w 8051800"/>
                <a:gd name="connsiteY116" fmla="*/ 1282848 h 2330613"/>
                <a:gd name="connsiteX117" fmla="*/ 19050 w 8051800"/>
                <a:gd name="connsiteY117" fmla="*/ 1638448 h 2330613"/>
                <a:gd name="connsiteX118" fmla="*/ 25400 w 8051800"/>
                <a:gd name="connsiteY118" fmla="*/ 1676548 h 2330613"/>
                <a:gd name="connsiteX119" fmla="*/ 38100 w 8051800"/>
                <a:gd name="connsiteY119" fmla="*/ 1727348 h 2330613"/>
                <a:gd name="connsiteX120" fmla="*/ 44450 w 8051800"/>
                <a:gd name="connsiteY120" fmla="*/ 1803548 h 2330613"/>
                <a:gd name="connsiteX121" fmla="*/ 50800 w 8051800"/>
                <a:gd name="connsiteY121" fmla="*/ 1822598 h 2330613"/>
                <a:gd name="connsiteX122" fmla="*/ 63500 w 8051800"/>
                <a:gd name="connsiteY122" fmla="*/ 1873398 h 2330613"/>
                <a:gd name="connsiteX123" fmla="*/ 76200 w 8051800"/>
                <a:gd name="connsiteY123" fmla="*/ 1930548 h 2330613"/>
                <a:gd name="connsiteX124" fmla="*/ 88900 w 8051800"/>
                <a:gd name="connsiteY124" fmla="*/ 1955948 h 2330613"/>
                <a:gd name="connsiteX125" fmla="*/ 120650 w 8051800"/>
                <a:gd name="connsiteY125" fmla="*/ 2057548 h 2330613"/>
                <a:gd name="connsiteX126" fmla="*/ 139700 w 8051800"/>
                <a:gd name="connsiteY126" fmla="*/ 2089298 h 2330613"/>
                <a:gd name="connsiteX127" fmla="*/ 146050 w 8051800"/>
                <a:gd name="connsiteY127" fmla="*/ 2108348 h 2330613"/>
                <a:gd name="connsiteX128" fmla="*/ 158750 w 8051800"/>
                <a:gd name="connsiteY128" fmla="*/ 2127398 h 2330613"/>
                <a:gd name="connsiteX129" fmla="*/ 177800 w 8051800"/>
                <a:gd name="connsiteY129" fmla="*/ 2165498 h 2330613"/>
                <a:gd name="connsiteX130" fmla="*/ 196850 w 8051800"/>
                <a:gd name="connsiteY130" fmla="*/ 2248048 h 2330613"/>
                <a:gd name="connsiteX131" fmla="*/ 209550 w 8051800"/>
                <a:gd name="connsiteY131" fmla="*/ 2267098 h 2330613"/>
                <a:gd name="connsiteX132" fmla="*/ 215900 w 8051800"/>
                <a:gd name="connsiteY132" fmla="*/ 2286148 h 2330613"/>
                <a:gd name="connsiteX133" fmla="*/ 234950 w 8051800"/>
                <a:gd name="connsiteY133" fmla="*/ 2298848 h 2330613"/>
                <a:gd name="connsiteX134" fmla="*/ 254000 w 8051800"/>
                <a:gd name="connsiteY13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902450 w 8051800"/>
                <a:gd name="connsiteY14" fmla="*/ 1187598 h 2330613"/>
                <a:gd name="connsiteX15" fmla="*/ 6934200 w 8051800"/>
                <a:gd name="connsiteY15" fmla="*/ 1168548 h 2330613"/>
                <a:gd name="connsiteX16" fmla="*/ 6959600 w 8051800"/>
                <a:gd name="connsiteY16" fmla="*/ 1149498 h 2330613"/>
                <a:gd name="connsiteX17" fmla="*/ 6991350 w 8051800"/>
                <a:gd name="connsiteY17" fmla="*/ 1136798 h 2330613"/>
                <a:gd name="connsiteX18" fmla="*/ 7016750 w 8051800"/>
                <a:gd name="connsiteY18" fmla="*/ 1124098 h 2330613"/>
                <a:gd name="connsiteX19" fmla="*/ 7048500 w 8051800"/>
                <a:gd name="connsiteY19" fmla="*/ 1111398 h 2330613"/>
                <a:gd name="connsiteX20" fmla="*/ 7099300 w 8051800"/>
                <a:gd name="connsiteY20" fmla="*/ 1085998 h 2330613"/>
                <a:gd name="connsiteX21" fmla="*/ 7137400 w 8051800"/>
                <a:gd name="connsiteY21" fmla="*/ 1066948 h 2330613"/>
                <a:gd name="connsiteX22" fmla="*/ 7169150 w 8051800"/>
                <a:gd name="connsiteY22" fmla="*/ 1041548 h 2330613"/>
                <a:gd name="connsiteX23" fmla="*/ 7188200 w 8051800"/>
                <a:gd name="connsiteY23" fmla="*/ 1035198 h 2330613"/>
                <a:gd name="connsiteX24" fmla="*/ 7213600 w 8051800"/>
                <a:gd name="connsiteY24" fmla="*/ 1016148 h 2330613"/>
                <a:gd name="connsiteX25" fmla="*/ 7239000 w 8051800"/>
                <a:gd name="connsiteY25" fmla="*/ 1003448 h 2330613"/>
                <a:gd name="connsiteX26" fmla="*/ 7264400 w 8051800"/>
                <a:gd name="connsiteY26" fmla="*/ 984398 h 2330613"/>
                <a:gd name="connsiteX27" fmla="*/ 7289800 w 8051800"/>
                <a:gd name="connsiteY27" fmla="*/ 971698 h 2330613"/>
                <a:gd name="connsiteX28" fmla="*/ 7353300 w 8051800"/>
                <a:gd name="connsiteY28" fmla="*/ 933598 h 2330613"/>
                <a:gd name="connsiteX29" fmla="*/ 7378700 w 8051800"/>
                <a:gd name="connsiteY29" fmla="*/ 920898 h 2330613"/>
                <a:gd name="connsiteX30" fmla="*/ 7423150 w 8051800"/>
                <a:gd name="connsiteY30" fmla="*/ 889148 h 2330613"/>
                <a:gd name="connsiteX31" fmla="*/ 7454900 w 8051800"/>
                <a:gd name="connsiteY31" fmla="*/ 870098 h 2330613"/>
                <a:gd name="connsiteX32" fmla="*/ 7493000 w 8051800"/>
                <a:gd name="connsiteY32" fmla="*/ 844698 h 2330613"/>
                <a:gd name="connsiteX33" fmla="*/ 7512050 w 8051800"/>
                <a:gd name="connsiteY33" fmla="*/ 831998 h 2330613"/>
                <a:gd name="connsiteX34" fmla="*/ 7537450 w 8051800"/>
                <a:gd name="connsiteY34" fmla="*/ 819298 h 2330613"/>
                <a:gd name="connsiteX35" fmla="*/ 7569200 w 8051800"/>
                <a:gd name="connsiteY35" fmla="*/ 793898 h 2330613"/>
                <a:gd name="connsiteX36" fmla="*/ 7588250 w 8051800"/>
                <a:gd name="connsiteY36" fmla="*/ 781198 h 2330613"/>
                <a:gd name="connsiteX37" fmla="*/ 7613650 w 8051800"/>
                <a:gd name="connsiteY37" fmla="*/ 762148 h 2330613"/>
                <a:gd name="connsiteX38" fmla="*/ 7639050 w 8051800"/>
                <a:gd name="connsiteY38" fmla="*/ 749448 h 2330613"/>
                <a:gd name="connsiteX39" fmla="*/ 7715250 w 8051800"/>
                <a:gd name="connsiteY39" fmla="*/ 679598 h 2330613"/>
                <a:gd name="connsiteX40" fmla="*/ 7747000 w 8051800"/>
                <a:gd name="connsiteY40" fmla="*/ 647848 h 2330613"/>
                <a:gd name="connsiteX41" fmla="*/ 7791450 w 8051800"/>
                <a:gd name="connsiteY41" fmla="*/ 609748 h 2330613"/>
                <a:gd name="connsiteX42" fmla="*/ 7804150 w 8051800"/>
                <a:gd name="connsiteY42" fmla="*/ 590698 h 2330613"/>
                <a:gd name="connsiteX43" fmla="*/ 7823200 w 8051800"/>
                <a:gd name="connsiteY43" fmla="*/ 577998 h 2330613"/>
                <a:gd name="connsiteX44" fmla="*/ 7842250 w 8051800"/>
                <a:gd name="connsiteY44" fmla="*/ 558948 h 2330613"/>
                <a:gd name="connsiteX45" fmla="*/ 7899400 w 8051800"/>
                <a:gd name="connsiteY45" fmla="*/ 508148 h 2330613"/>
                <a:gd name="connsiteX46" fmla="*/ 7912100 w 8051800"/>
                <a:gd name="connsiteY46" fmla="*/ 489098 h 2330613"/>
                <a:gd name="connsiteX47" fmla="*/ 7950200 w 8051800"/>
                <a:gd name="connsiteY47" fmla="*/ 463698 h 2330613"/>
                <a:gd name="connsiteX48" fmla="*/ 7975600 w 8051800"/>
                <a:gd name="connsiteY48" fmla="*/ 425598 h 2330613"/>
                <a:gd name="connsiteX49" fmla="*/ 7988300 w 8051800"/>
                <a:gd name="connsiteY49" fmla="*/ 406548 h 2330613"/>
                <a:gd name="connsiteX50" fmla="*/ 8007350 w 8051800"/>
                <a:gd name="connsiteY50" fmla="*/ 387498 h 2330613"/>
                <a:gd name="connsiteX51" fmla="*/ 8026400 w 8051800"/>
                <a:gd name="connsiteY51" fmla="*/ 349398 h 2330613"/>
                <a:gd name="connsiteX52" fmla="*/ 8045450 w 8051800"/>
                <a:gd name="connsiteY52" fmla="*/ 285898 h 2330613"/>
                <a:gd name="connsiteX53" fmla="*/ 8051800 w 8051800"/>
                <a:gd name="connsiteY53" fmla="*/ 247798 h 2330613"/>
                <a:gd name="connsiteX54" fmla="*/ 8045450 w 8051800"/>
                <a:gd name="connsiteY54" fmla="*/ 190648 h 2330613"/>
                <a:gd name="connsiteX55" fmla="*/ 8039100 w 8051800"/>
                <a:gd name="connsiteY55" fmla="*/ 171598 h 2330613"/>
                <a:gd name="connsiteX56" fmla="*/ 7994650 w 8051800"/>
                <a:gd name="connsiteY56" fmla="*/ 146198 h 2330613"/>
                <a:gd name="connsiteX57" fmla="*/ 7962900 w 8051800"/>
                <a:gd name="connsiteY57" fmla="*/ 133498 h 2330613"/>
                <a:gd name="connsiteX58" fmla="*/ 7943850 w 8051800"/>
                <a:gd name="connsiteY58" fmla="*/ 127148 h 2330613"/>
                <a:gd name="connsiteX59" fmla="*/ 7740650 w 8051800"/>
                <a:gd name="connsiteY59" fmla="*/ 108098 h 2330613"/>
                <a:gd name="connsiteX60" fmla="*/ 7315200 w 8051800"/>
                <a:gd name="connsiteY60" fmla="*/ 95398 h 2330613"/>
                <a:gd name="connsiteX61" fmla="*/ 7251700 w 8051800"/>
                <a:gd name="connsiteY61" fmla="*/ 89048 h 2330613"/>
                <a:gd name="connsiteX62" fmla="*/ 7105650 w 8051800"/>
                <a:gd name="connsiteY62" fmla="*/ 76348 h 2330613"/>
                <a:gd name="connsiteX63" fmla="*/ 6946900 w 8051800"/>
                <a:gd name="connsiteY63" fmla="*/ 82698 h 2330613"/>
                <a:gd name="connsiteX64" fmla="*/ 6597650 w 8051800"/>
                <a:gd name="connsiteY64" fmla="*/ 69998 h 2330613"/>
                <a:gd name="connsiteX65" fmla="*/ 6413500 w 8051800"/>
                <a:gd name="connsiteY65" fmla="*/ 57298 h 2330613"/>
                <a:gd name="connsiteX66" fmla="*/ 6083300 w 8051800"/>
                <a:gd name="connsiteY66" fmla="*/ 76348 h 2330613"/>
                <a:gd name="connsiteX67" fmla="*/ 5886450 w 8051800"/>
                <a:gd name="connsiteY67" fmla="*/ 69998 h 2330613"/>
                <a:gd name="connsiteX68" fmla="*/ 5810250 w 8051800"/>
                <a:gd name="connsiteY68" fmla="*/ 63648 h 2330613"/>
                <a:gd name="connsiteX69" fmla="*/ 5784850 w 8051800"/>
                <a:gd name="connsiteY69" fmla="*/ 57298 h 2330613"/>
                <a:gd name="connsiteX70" fmla="*/ 5740400 w 8051800"/>
                <a:gd name="connsiteY70" fmla="*/ 50948 h 2330613"/>
                <a:gd name="connsiteX71" fmla="*/ 5645150 w 8051800"/>
                <a:gd name="connsiteY71" fmla="*/ 44598 h 2330613"/>
                <a:gd name="connsiteX72" fmla="*/ 5568950 w 8051800"/>
                <a:gd name="connsiteY72" fmla="*/ 38248 h 2330613"/>
                <a:gd name="connsiteX73" fmla="*/ 5473700 w 8051800"/>
                <a:gd name="connsiteY73" fmla="*/ 31898 h 2330613"/>
                <a:gd name="connsiteX74" fmla="*/ 5422900 w 8051800"/>
                <a:gd name="connsiteY74" fmla="*/ 25548 h 2330613"/>
                <a:gd name="connsiteX75" fmla="*/ 5321300 w 8051800"/>
                <a:gd name="connsiteY75" fmla="*/ 19198 h 2330613"/>
                <a:gd name="connsiteX76" fmla="*/ 4800600 w 8051800"/>
                <a:gd name="connsiteY76" fmla="*/ 19198 h 2330613"/>
                <a:gd name="connsiteX77" fmla="*/ 4622800 w 8051800"/>
                <a:gd name="connsiteY77" fmla="*/ 25548 h 2330613"/>
                <a:gd name="connsiteX78" fmla="*/ 4375150 w 8051800"/>
                <a:gd name="connsiteY78" fmla="*/ 44598 h 2330613"/>
                <a:gd name="connsiteX79" fmla="*/ 4286250 w 8051800"/>
                <a:gd name="connsiteY79" fmla="*/ 50948 h 2330613"/>
                <a:gd name="connsiteX80" fmla="*/ 4254500 w 8051800"/>
                <a:gd name="connsiteY80" fmla="*/ 57298 h 2330613"/>
                <a:gd name="connsiteX81" fmla="*/ 4089400 w 8051800"/>
                <a:gd name="connsiteY81" fmla="*/ 69998 h 2330613"/>
                <a:gd name="connsiteX82" fmla="*/ 4064000 w 8051800"/>
                <a:gd name="connsiteY82" fmla="*/ 76348 h 2330613"/>
                <a:gd name="connsiteX83" fmla="*/ 3771900 w 8051800"/>
                <a:gd name="connsiteY83" fmla="*/ 101748 h 2330613"/>
                <a:gd name="connsiteX84" fmla="*/ 3644900 w 8051800"/>
                <a:gd name="connsiteY84" fmla="*/ 114448 h 2330613"/>
                <a:gd name="connsiteX85" fmla="*/ 2571750 w 8051800"/>
                <a:gd name="connsiteY85" fmla="*/ 114448 h 2330613"/>
                <a:gd name="connsiteX86" fmla="*/ 2463800 w 8051800"/>
                <a:gd name="connsiteY86" fmla="*/ 120798 h 2330613"/>
                <a:gd name="connsiteX87" fmla="*/ 2216150 w 8051800"/>
                <a:gd name="connsiteY87" fmla="*/ 133498 h 2330613"/>
                <a:gd name="connsiteX88" fmla="*/ 2095500 w 8051800"/>
                <a:gd name="connsiteY88" fmla="*/ 146198 h 2330613"/>
                <a:gd name="connsiteX89" fmla="*/ 1809750 w 8051800"/>
                <a:gd name="connsiteY89" fmla="*/ 165248 h 2330613"/>
                <a:gd name="connsiteX90" fmla="*/ 1676400 w 8051800"/>
                <a:gd name="connsiteY90" fmla="*/ 177948 h 2330613"/>
                <a:gd name="connsiteX91" fmla="*/ 1543050 w 8051800"/>
                <a:gd name="connsiteY91" fmla="*/ 184298 h 2330613"/>
                <a:gd name="connsiteX92" fmla="*/ 1244600 w 8051800"/>
                <a:gd name="connsiteY92" fmla="*/ 177948 h 2330613"/>
                <a:gd name="connsiteX93" fmla="*/ 1162050 w 8051800"/>
                <a:gd name="connsiteY93" fmla="*/ 171598 h 2330613"/>
                <a:gd name="connsiteX94" fmla="*/ 1016000 w 8051800"/>
                <a:gd name="connsiteY94" fmla="*/ 165248 h 2330613"/>
                <a:gd name="connsiteX95" fmla="*/ 590550 w 8051800"/>
                <a:gd name="connsiteY95" fmla="*/ 171598 h 2330613"/>
                <a:gd name="connsiteX96" fmla="*/ 482600 w 8051800"/>
                <a:gd name="connsiteY96" fmla="*/ 177948 h 2330613"/>
                <a:gd name="connsiteX97" fmla="*/ 387350 w 8051800"/>
                <a:gd name="connsiteY97" fmla="*/ 196998 h 2330613"/>
                <a:gd name="connsiteX98" fmla="*/ 349250 w 8051800"/>
                <a:gd name="connsiteY98" fmla="*/ 203348 h 2330613"/>
                <a:gd name="connsiteX99" fmla="*/ 304800 w 8051800"/>
                <a:gd name="connsiteY99" fmla="*/ 222398 h 2330613"/>
                <a:gd name="connsiteX100" fmla="*/ 260350 w 8051800"/>
                <a:gd name="connsiteY100" fmla="*/ 235098 h 2330613"/>
                <a:gd name="connsiteX101" fmla="*/ 241300 w 8051800"/>
                <a:gd name="connsiteY101" fmla="*/ 247798 h 2330613"/>
                <a:gd name="connsiteX102" fmla="*/ 215900 w 8051800"/>
                <a:gd name="connsiteY102" fmla="*/ 260498 h 2330613"/>
                <a:gd name="connsiteX103" fmla="*/ 158750 w 8051800"/>
                <a:gd name="connsiteY103" fmla="*/ 292248 h 2330613"/>
                <a:gd name="connsiteX104" fmla="*/ 127000 w 8051800"/>
                <a:gd name="connsiteY104" fmla="*/ 330348 h 2330613"/>
                <a:gd name="connsiteX105" fmla="*/ 95250 w 8051800"/>
                <a:gd name="connsiteY105" fmla="*/ 374798 h 2330613"/>
                <a:gd name="connsiteX106" fmla="*/ 76200 w 8051800"/>
                <a:gd name="connsiteY106" fmla="*/ 419248 h 2330613"/>
                <a:gd name="connsiteX107" fmla="*/ 69850 w 8051800"/>
                <a:gd name="connsiteY107" fmla="*/ 457348 h 2330613"/>
                <a:gd name="connsiteX108" fmla="*/ 57150 w 8051800"/>
                <a:gd name="connsiteY108" fmla="*/ 482748 h 2330613"/>
                <a:gd name="connsiteX109" fmla="*/ 38100 w 8051800"/>
                <a:gd name="connsiteY109" fmla="*/ 628798 h 2330613"/>
                <a:gd name="connsiteX110" fmla="*/ 31750 w 8051800"/>
                <a:gd name="connsiteY110" fmla="*/ 660548 h 2330613"/>
                <a:gd name="connsiteX111" fmla="*/ 25400 w 8051800"/>
                <a:gd name="connsiteY111" fmla="*/ 704998 h 2330613"/>
                <a:gd name="connsiteX112" fmla="*/ 19050 w 8051800"/>
                <a:gd name="connsiteY112" fmla="*/ 730398 h 2330613"/>
                <a:gd name="connsiteX113" fmla="*/ 0 w 8051800"/>
                <a:gd name="connsiteY113" fmla="*/ 812948 h 2330613"/>
                <a:gd name="connsiteX114" fmla="*/ 6350 w 8051800"/>
                <a:gd name="connsiteY114" fmla="*/ 1257448 h 2330613"/>
                <a:gd name="connsiteX115" fmla="*/ 12700 w 8051800"/>
                <a:gd name="connsiteY115" fmla="*/ 1282848 h 2330613"/>
                <a:gd name="connsiteX116" fmla="*/ 19050 w 8051800"/>
                <a:gd name="connsiteY116" fmla="*/ 1638448 h 2330613"/>
                <a:gd name="connsiteX117" fmla="*/ 25400 w 8051800"/>
                <a:gd name="connsiteY117" fmla="*/ 1676548 h 2330613"/>
                <a:gd name="connsiteX118" fmla="*/ 38100 w 8051800"/>
                <a:gd name="connsiteY118" fmla="*/ 1727348 h 2330613"/>
                <a:gd name="connsiteX119" fmla="*/ 44450 w 8051800"/>
                <a:gd name="connsiteY119" fmla="*/ 1803548 h 2330613"/>
                <a:gd name="connsiteX120" fmla="*/ 50800 w 8051800"/>
                <a:gd name="connsiteY120" fmla="*/ 1822598 h 2330613"/>
                <a:gd name="connsiteX121" fmla="*/ 63500 w 8051800"/>
                <a:gd name="connsiteY121" fmla="*/ 1873398 h 2330613"/>
                <a:gd name="connsiteX122" fmla="*/ 76200 w 8051800"/>
                <a:gd name="connsiteY122" fmla="*/ 1930548 h 2330613"/>
                <a:gd name="connsiteX123" fmla="*/ 88900 w 8051800"/>
                <a:gd name="connsiteY123" fmla="*/ 1955948 h 2330613"/>
                <a:gd name="connsiteX124" fmla="*/ 120650 w 8051800"/>
                <a:gd name="connsiteY124" fmla="*/ 2057548 h 2330613"/>
                <a:gd name="connsiteX125" fmla="*/ 139700 w 8051800"/>
                <a:gd name="connsiteY125" fmla="*/ 2089298 h 2330613"/>
                <a:gd name="connsiteX126" fmla="*/ 146050 w 8051800"/>
                <a:gd name="connsiteY126" fmla="*/ 2108348 h 2330613"/>
                <a:gd name="connsiteX127" fmla="*/ 158750 w 8051800"/>
                <a:gd name="connsiteY127" fmla="*/ 2127398 h 2330613"/>
                <a:gd name="connsiteX128" fmla="*/ 177800 w 8051800"/>
                <a:gd name="connsiteY128" fmla="*/ 2165498 h 2330613"/>
                <a:gd name="connsiteX129" fmla="*/ 196850 w 8051800"/>
                <a:gd name="connsiteY129" fmla="*/ 2248048 h 2330613"/>
                <a:gd name="connsiteX130" fmla="*/ 209550 w 8051800"/>
                <a:gd name="connsiteY130" fmla="*/ 2267098 h 2330613"/>
                <a:gd name="connsiteX131" fmla="*/ 215900 w 8051800"/>
                <a:gd name="connsiteY131" fmla="*/ 2286148 h 2330613"/>
                <a:gd name="connsiteX132" fmla="*/ 234950 w 8051800"/>
                <a:gd name="connsiteY132" fmla="*/ 2298848 h 2330613"/>
                <a:gd name="connsiteX133" fmla="*/ 254000 w 8051800"/>
                <a:gd name="connsiteY13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934200 w 8051800"/>
                <a:gd name="connsiteY14" fmla="*/ 1168548 h 2330613"/>
                <a:gd name="connsiteX15" fmla="*/ 6959600 w 8051800"/>
                <a:gd name="connsiteY15" fmla="*/ 1149498 h 2330613"/>
                <a:gd name="connsiteX16" fmla="*/ 6991350 w 8051800"/>
                <a:gd name="connsiteY16" fmla="*/ 1136798 h 2330613"/>
                <a:gd name="connsiteX17" fmla="*/ 7016750 w 8051800"/>
                <a:gd name="connsiteY17" fmla="*/ 1124098 h 2330613"/>
                <a:gd name="connsiteX18" fmla="*/ 7048500 w 8051800"/>
                <a:gd name="connsiteY18" fmla="*/ 1111398 h 2330613"/>
                <a:gd name="connsiteX19" fmla="*/ 7099300 w 8051800"/>
                <a:gd name="connsiteY19" fmla="*/ 1085998 h 2330613"/>
                <a:gd name="connsiteX20" fmla="*/ 7137400 w 8051800"/>
                <a:gd name="connsiteY20" fmla="*/ 1066948 h 2330613"/>
                <a:gd name="connsiteX21" fmla="*/ 7169150 w 8051800"/>
                <a:gd name="connsiteY21" fmla="*/ 1041548 h 2330613"/>
                <a:gd name="connsiteX22" fmla="*/ 7188200 w 8051800"/>
                <a:gd name="connsiteY22" fmla="*/ 1035198 h 2330613"/>
                <a:gd name="connsiteX23" fmla="*/ 7213600 w 8051800"/>
                <a:gd name="connsiteY23" fmla="*/ 1016148 h 2330613"/>
                <a:gd name="connsiteX24" fmla="*/ 7239000 w 8051800"/>
                <a:gd name="connsiteY24" fmla="*/ 1003448 h 2330613"/>
                <a:gd name="connsiteX25" fmla="*/ 7264400 w 8051800"/>
                <a:gd name="connsiteY25" fmla="*/ 984398 h 2330613"/>
                <a:gd name="connsiteX26" fmla="*/ 7289800 w 8051800"/>
                <a:gd name="connsiteY26" fmla="*/ 971698 h 2330613"/>
                <a:gd name="connsiteX27" fmla="*/ 7353300 w 8051800"/>
                <a:gd name="connsiteY27" fmla="*/ 933598 h 2330613"/>
                <a:gd name="connsiteX28" fmla="*/ 7378700 w 8051800"/>
                <a:gd name="connsiteY28" fmla="*/ 920898 h 2330613"/>
                <a:gd name="connsiteX29" fmla="*/ 7423150 w 8051800"/>
                <a:gd name="connsiteY29" fmla="*/ 889148 h 2330613"/>
                <a:gd name="connsiteX30" fmla="*/ 7454900 w 8051800"/>
                <a:gd name="connsiteY30" fmla="*/ 870098 h 2330613"/>
                <a:gd name="connsiteX31" fmla="*/ 7493000 w 8051800"/>
                <a:gd name="connsiteY31" fmla="*/ 844698 h 2330613"/>
                <a:gd name="connsiteX32" fmla="*/ 7512050 w 8051800"/>
                <a:gd name="connsiteY32" fmla="*/ 831998 h 2330613"/>
                <a:gd name="connsiteX33" fmla="*/ 7537450 w 8051800"/>
                <a:gd name="connsiteY33" fmla="*/ 819298 h 2330613"/>
                <a:gd name="connsiteX34" fmla="*/ 7569200 w 8051800"/>
                <a:gd name="connsiteY34" fmla="*/ 793898 h 2330613"/>
                <a:gd name="connsiteX35" fmla="*/ 7588250 w 8051800"/>
                <a:gd name="connsiteY35" fmla="*/ 781198 h 2330613"/>
                <a:gd name="connsiteX36" fmla="*/ 7613650 w 8051800"/>
                <a:gd name="connsiteY36" fmla="*/ 762148 h 2330613"/>
                <a:gd name="connsiteX37" fmla="*/ 7639050 w 8051800"/>
                <a:gd name="connsiteY37" fmla="*/ 749448 h 2330613"/>
                <a:gd name="connsiteX38" fmla="*/ 7715250 w 8051800"/>
                <a:gd name="connsiteY38" fmla="*/ 679598 h 2330613"/>
                <a:gd name="connsiteX39" fmla="*/ 7747000 w 8051800"/>
                <a:gd name="connsiteY39" fmla="*/ 647848 h 2330613"/>
                <a:gd name="connsiteX40" fmla="*/ 7791450 w 8051800"/>
                <a:gd name="connsiteY40" fmla="*/ 609748 h 2330613"/>
                <a:gd name="connsiteX41" fmla="*/ 7804150 w 8051800"/>
                <a:gd name="connsiteY41" fmla="*/ 590698 h 2330613"/>
                <a:gd name="connsiteX42" fmla="*/ 7823200 w 8051800"/>
                <a:gd name="connsiteY42" fmla="*/ 577998 h 2330613"/>
                <a:gd name="connsiteX43" fmla="*/ 7842250 w 8051800"/>
                <a:gd name="connsiteY43" fmla="*/ 558948 h 2330613"/>
                <a:gd name="connsiteX44" fmla="*/ 7899400 w 8051800"/>
                <a:gd name="connsiteY44" fmla="*/ 508148 h 2330613"/>
                <a:gd name="connsiteX45" fmla="*/ 7912100 w 8051800"/>
                <a:gd name="connsiteY45" fmla="*/ 489098 h 2330613"/>
                <a:gd name="connsiteX46" fmla="*/ 7950200 w 8051800"/>
                <a:gd name="connsiteY46" fmla="*/ 463698 h 2330613"/>
                <a:gd name="connsiteX47" fmla="*/ 7975600 w 8051800"/>
                <a:gd name="connsiteY47" fmla="*/ 425598 h 2330613"/>
                <a:gd name="connsiteX48" fmla="*/ 7988300 w 8051800"/>
                <a:gd name="connsiteY48" fmla="*/ 406548 h 2330613"/>
                <a:gd name="connsiteX49" fmla="*/ 8007350 w 8051800"/>
                <a:gd name="connsiteY49" fmla="*/ 387498 h 2330613"/>
                <a:gd name="connsiteX50" fmla="*/ 8026400 w 8051800"/>
                <a:gd name="connsiteY50" fmla="*/ 349398 h 2330613"/>
                <a:gd name="connsiteX51" fmla="*/ 8045450 w 8051800"/>
                <a:gd name="connsiteY51" fmla="*/ 285898 h 2330613"/>
                <a:gd name="connsiteX52" fmla="*/ 8051800 w 8051800"/>
                <a:gd name="connsiteY52" fmla="*/ 247798 h 2330613"/>
                <a:gd name="connsiteX53" fmla="*/ 8045450 w 8051800"/>
                <a:gd name="connsiteY53" fmla="*/ 190648 h 2330613"/>
                <a:gd name="connsiteX54" fmla="*/ 8039100 w 8051800"/>
                <a:gd name="connsiteY54" fmla="*/ 171598 h 2330613"/>
                <a:gd name="connsiteX55" fmla="*/ 7994650 w 8051800"/>
                <a:gd name="connsiteY55" fmla="*/ 146198 h 2330613"/>
                <a:gd name="connsiteX56" fmla="*/ 7962900 w 8051800"/>
                <a:gd name="connsiteY56" fmla="*/ 133498 h 2330613"/>
                <a:gd name="connsiteX57" fmla="*/ 7943850 w 8051800"/>
                <a:gd name="connsiteY57" fmla="*/ 127148 h 2330613"/>
                <a:gd name="connsiteX58" fmla="*/ 7740650 w 8051800"/>
                <a:gd name="connsiteY58" fmla="*/ 108098 h 2330613"/>
                <a:gd name="connsiteX59" fmla="*/ 7315200 w 8051800"/>
                <a:gd name="connsiteY59" fmla="*/ 95398 h 2330613"/>
                <a:gd name="connsiteX60" fmla="*/ 7251700 w 8051800"/>
                <a:gd name="connsiteY60" fmla="*/ 89048 h 2330613"/>
                <a:gd name="connsiteX61" fmla="*/ 7105650 w 8051800"/>
                <a:gd name="connsiteY61" fmla="*/ 76348 h 2330613"/>
                <a:gd name="connsiteX62" fmla="*/ 6946900 w 8051800"/>
                <a:gd name="connsiteY62" fmla="*/ 82698 h 2330613"/>
                <a:gd name="connsiteX63" fmla="*/ 6597650 w 8051800"/>
                <a:gd name="connsiteY63" fmla="*/ 69998 h 2330613"/>
                <a:gd name="connsiteX64" fmla="*/ 6413500 w 8051800"/>
                <a:gd name="connsiteY64" fmla="*/ 57298 h 2330613"/>
                <a:gd name="connsiteX65" fmla="*/ 6083300 w 8051800"/>
                <a:gd name="connsiteY65" fmla="*/ 76348 h 2330613"/>
                <a:gd name="connsiteX66" fmla="*/ 5886450 w 8051800"/>
                <a:gd name="connsiteY66" fmla="*/ 69998 h 2330613"/>
                <a:gd name="connsiteX67" fmla="*/ 5810250 w 8051800"/>
                <a:gd name="connsiteY67" fmla="*/ 63648 h 2330613"/>
                <a:gd name="connsiteX68" fmla="*/ 5784850 w 8051800"/>
                <a:gd name="connsiteY68" fmla="*/ 57298 h 2330613"/>
                <a:gd name="connsiteX69" fmla="*/ 5740400 w 8051800"/>
                <a:gd name="connsiteY69" fmla="*/ 50948 h 2330613"/>
                <a:gd name="connsiteX70" fmla="*/ 5645150 w 8051800"/>
                <a:gd name="connsiteY70" fmla="*/ 44598 h 2330613"/>
                <a:gd name="connsiteX71" fmla="*/ 5568950 w 8051800"/>
                <a:gd name="connsiteY71" fmla="*/ 38248 h 2330613"/>
                <a:gd name="connsiteX72" fmla="*/ 5473700 w 8051800"/>
                <a:gd name="connsiteY72" fmla="*/ 31898 h 2330613"/>
                <a:gd name="connsiteX73" fmla="*/ 5422900 w 8051800"/>
                <a:gd name="connsiteY73" fmla="*/ 25548 h 2330613"/>
                <a:gd name="connsiteX74" fmla="*/ 5321300 w 8051800"/>
                <a:gd name="connsiteY74" fmla="*/ 19198 h 2330613"/>
                <a:gd name="connsiteX75" fmla="*/ 4800600 w 8051800"/>
                <a:gd name="connsiteY75" fmla="*/ 19198 h 2330613"/>
                <a:gd name="connsiteX76" fmla="*/ 4622800 w 8051800"/>
                <a:gd name="connsiteY76" fmla="*/ 25548 h 2330613"/>
                <a:gd name="connsiteX77" fmla="*/ 4375150 w 8051800"/>
                <a:gd name="connsiteY77" fmla="*/ 44598 h 2330613"/>
                <a:gd name="connsiteX78" fmla="*/ 4286250 w 8051800"/>
                <a:gd name="connsiteY78" fmla="*/ 50948 h 2330613"/>
                <a:gd name="connsiteX79" fmla="*/ 4254500 w 8051800"/>
                <a:gd name="connsiteY79" fmla="*/ 57298 h 2330613"/>
                <a:gd name="connsiteX80" fmla="*/ 4089400 w 8051800"/>
                <a:gd name="connsiteY80" fmla="*/ 69998 h 2330613"/>
                <a:gd name="connsiteX81" fmla="*/ 4064000 w 8051800"/>
                <a:gd name="connsiteY81" fmla="*/ 76348 h 2330613"/>
                <a:gd name="connsiteX82" fmla="*/ 3771900 w 8051800"/>
                <a:gd name="connsiteY82" fmla="*/ 101748 h 2330613"/>
                <a:gd name="connsiteX83" fmla="*/ 3644900 w 8051800"/>
                <a:gd name="connsiteY83" fmla="*/ 114448 h 2330613"/>
                <a:gd name="connsiteX84" fmla="*/ 2571750 w 8051800"/>
                <a:gd name="connsiteY84" fmla="*/ 114448 h 2330613"/>
                <a:gd name="connsiteX85" fmla="*/ 2463800 w 8051800"/>
                <a:gd name="connsiteY85" fmla="*/ 120798 h 2330613"/>
                <a:gd name="connsiteX86" fmla="*/ 2216150 w 8051800"/>
                <a:gd name="connsiteY86" fmla="*/ 133498 h 2330613"/>
                <a:gd name="connsiteX87" fmla="*/ 2095500 w 8051800"/>
                <a:gd name="connsiteY87" fmla="*/ 146198 h 2330613"/>
                <a:gd name="connsiteX88" fmla="*/ 1809750 w 8051800"/>
                <a:gd name="connsiteY88" fmla="*/ 165248 h 2330613"/>
                <a:gd name="connsiteX89" fmla="*/ 1676400 w 8051800"/>
                <a:gd name="connsiteY89" fmla="*/ 177948 h 2330613"/>
                <a:gd name="connsiteX90" fmla="*/ 1543050 w 8051800"/>
                <a:gd name="connsiteY90" fmla="*/ 184298 h 2330613"/>
                <a:gd name="connsiteX91" fmla="*/ 1244600 w 8051800"/>
                <a:gd name="connsiteY91" fmla="*/ 177948 h 2330613"/>
                <a:gd name="connsiteX92" fmla="*/ 1162050 w 8051800"/>
                <a:gd name="connsiteY92" fmla="*/ 171598 h 2330613"/>
                <a:gd name="connsiteX93" fmla="*/ 1016000 w 8051800"/>
                <a:gd name="connsiteY93" fmla="*/ 165248 h 2330613"/>
                <a:gd name="connsiteX94" fmla="*/ 590550 w 8051800"/>
                <a:gd name="connsiteY94" fmla="*/ 171598 h 2330613"/>
                <a:gd name="connsiteX95" fmla="*/ 482600 w 8051800"/>
                <a:gd name="connsiteY95" fmla="*/ 177948 h 2330613"/>
                <a:gd name="connsiteX96" fmla="*/ 387350 w 8051800"/>
                <a:gd name="connsiteY96" fmla="*/ 196998 h 2330613"/>
                <a:gd name="connsiteX97" fmla="*/ 349250 w 8051800"/>
                <a:gd name="connsiteY97" fmla="*/ 203348 h 2330613"/>
                <a:gd name="connsiteX98" fmla="*/ 304800 w 8051800"/>
                <a:gd name="connsiteY98" fmla="*/ 222398 h 2330613"/>
                <a:gd name="connsiteX99" fmla="*/ 260350 w 8051800"/>
                <a:gd name="connsiteY99" fmla="*/ 235098 h 2330613"/>
                <a:gd name="connsiteX100" fmla="*/ 241300 w 8051800"/>
                <a:gd name="connsiteY100" fmla="*/ 247798 h 2330613"/>
                <a:gd name="connsiteX101" fmla="*/ 215900 w 8051800"/>
                <a:gd name="connsiteY101" fmla="*/ 260498 h 2330613"/>
                <a:gd name="connsiteX102" fmla="*/ 158750 w 8051800"/>
                <a:gd name="connsiteY102" fmla="*/ 292248 h 2330613"/>
                <a:gd name="connsiteX103" fmla="*/ 127000 w 8051800"/>
                <a:gd name="connsiteY103" fmla="*/ 330348 h 2330613"/>
                <a:gd name="connsiteX104" fmla="*/ 95250 w 8051800"/>
                <a:gd name="connsiteY104" fmla="*/ 374798 h 2330613"/>
                <a:gd name="connsiteX105" fmla="*/ 76200 w 8051800"/>
                <a:gd name="connsiteY105" fmla="*/ 419248 h 2330613"/>
                <a:gd name="connsiteX106" fmla="*/ 69850 w 8051800"/>
                <a:gd name="connsiteY106" fmla="*/ 457348 h 2330613"/>
                <a:gd name="connsiteX107" fmla="*/ 57150 w 8051800"/>
                <a:gd name="connsiteY107" fmla="*/ 482748 h 2330613"/>
                <a:gd name="connsiteX108" fmla="*/ 38100 w 8051800"/>
                <a:gd name="connsiteY108" fmla="*/ 628798 h 2330613"/>
                <a:gd name="connsiteX109" fmla="*/ 31750 w 8051800"/>
                <a:gd name="connsiteY109" fmla="*/ 660548 h 2330613"/>
                <a:gd name="connsiteX110" fmla="*/ 25400 w 8051800"/>
                <a:gd name="connsiteY110" fmla="*/ 704998 h 2330613"/>
                <a:gd name="connsiteX111" fmla="*/ 19050 w 8051800"/>
                <a:gd name="connsiteY111" fmla="*/ 730398 h 2330613"/>
                <a:gd name="connsiteX112" fmla="*/ 0 w 8051800"/>
                <a:gd name="connsiteY112" fmla="*/ 812948 h 2330613"/>
                <a:gd name="connsiteX113" fmla="*/ 6350 w 8051800"/>
                <a:gd name="connsiteY113" fmla="*/ 1257448 h 2330613"/>
                <a:gd name="connsiteX114" fmla="*/ 12700 w 8051800"/>
                <a:gd name="connsiteY114" fmla="*/ 1282848 h 2330613"/>
                <a:gd name="connsiteX115" fmla="*/ 19050 w 8051800"/>
                <a:gd name="connsiteY115" fmla="*/ 1638448 h 2330613"/>
                <a:gd name="connsiteX116" fmla="*/ 25400 w 8051800"/>
                <a:gd name="connsiteY116" fmla="*/ 1676548 h 2330613"/>
                <a:gd name="connsiteX117" fmla="*/ 38100 w 8051800"/>
                <a:gd name="connsiteY117" fmla="*/ 1727348 h 2330613"/>
                <a:gd name="connsiteX118" fmla="*/ 44450 w 8051800"/>
                <a:gd name="connsiteY118" fmla="*/ 1803548 h 2330613"/>
                <a:gd name="connsiteX119" fmla="*/ 50800 w 8051800"/>
                <a:gd name="connsiteY119" fmla="*/ 1822598 h 2330613"/>
                <a:gd name="connsiteX120" fmla="*/ 63500 w 8051800"/>
                <a:gd name="connsiteY120" fmla="*/ 1873398 h 2330613"/>
                <a:gd name="connsiteX121" fmla="*/ 76200 w 8051800"/>
                <a:gd name="connsiteY121" fmla="*/ 1930548 h 2330613"/>
                <a:gd name="connsiteX122" fmla="*/ 88900 w 8051800"/>
                <a:gd name="connsiteY122" fmla="*/ 1955948 h 2330613"/>
                <a:gd name="connsiteX123" fmla="*/ 120650 w 8051800"/>
                <a:gd name="connsiteY123" fmla="*/ 2057548 h 2330613"/>
                <a:gd name="connsiteX124" fmla="*/ 139700 w 8051800"/>
                <a:gd name="connsiteY124" fmla="*/ 2089298 h 2330613"/>
                <a:gd name="connsiteX125" fmla="*/ 146050 w 8051800"/>
                <a:gd name="connsiteY125" fmla="*/ 2108348 h 2330613"/>
                <a:gd name="connsiteX126" fmla="*/ 158750 w 8051800"/>
                <a:gd name="connsiteY126" fmla="*/ 2127398 h 2330613"/>
                <a:gd name="connsiteX127" fmla="*/ 177800 w 8051800"/>
                <a:gd name="connsiteY127" fmla="*/ 2165498 h 2330613"/>
                <a:gd name="connsiteX128" fmla="*/ 196850 w 8051800"/>
                <a:gd name="connsiteY128" fmla="*/ 2248048 h 2330613"/>
                <a:gd name="connsiteX129" fmla="*/ 209550 w 8051800"/>
                <a:gd name="connsiteY129" fmla="*/ 2267098 h 2330613"/>
                <a:gd name="connsiteX130" fmla="*/ 215900 w 8051800"/>
                <a:gd name="connsiteY130" fmla="*/ 2286148 h 2330613"/>
                <a:gd name="connsiteX131" fmla="*/ 234950 w 8051800"/>
                <a:gd name="connsiteY131" fmla="*/ 2298848 h 2330613"/>
                <a:gd name="connsiteX132" fmla="*/ 254000 w 8051800"/>
                <a:gd name="connsiteY13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959600 w 8051800"/>
                <a:gd name="connsiteY14" fmla="*/ 1149498 h 2330613"/>
                <a:gd name="connsiteX15" fmla="*/ 6991350 w 8051800"/>
                <a:gd name="connsiteY15" fmla="*/ 1136798 h 2330613"/>
                <a:gd name="connsiteX16" fmla="*/ 7016750 w 8051800"/>
                <a:gd name="connsiteY16" fmla="*/ 1124098 h 2330613"/>
                <a:gd name="connsiteX17" fmla="*/ 7048500 w 8051800"/>
                <a:gd name="connsiteY17" fmla="*/ 1111398 h 2330613"/>
                <a:gd name="connsiteX18" fmla="*/ 7099300 w 8051800"/>
                <a:gd name="connsiteY18" fmla="*/ 1085998 h 2330613"/>
                <a:gd name="connsiteX19" fmla="*/ 7137400 w 8051800"/>
                <a:gd name="connsiteY19" fmla="*/ 1066948 h 2330613"/>
                <a:gd name="connsiteX20" fmla="*/ 7169150 w 8051800"/>
                <a:gd name="connsiteY20" fmla="*/ 1041548 h 2330613"/>
                <a:gd name="connsiteX21" fmla="*/ 7188200 w 8051800"/>
                <a:gd name="connsiteY21" fmla="*/ 1035198 h 2330613"/>
                <a:gd name="connsiteX22" fmla="*/ 7213600 w 8051800"/>
                <a:gd name="connsiteY22" fmla="*/ 1016148 h 2330613"/>
                <a:gd name="connsiteX23" fmla="*/ 7239000 w 8051800"/>
                <a:gd name="connsiteY23" fmla="*/ 1003448 h 2330613"/>
                <a:gd name="connsiteX24" fmla="*/ 7264400 w 8051800"/>
                <a:gd name="connsiteY24" fmla="*/ 984398 h 2330613"/>
                <a:gd name="connsiteX25" fmla="*/ 7289800 w 8051800"/>
                <a:gd name="connsiteY25" fmla="*/ 971698 h 2330613"/>
                <a:gd name="connsiteX26" fmla="*/ 7353300 w 8051800"/>
                <a:gd name="connsiteY26" fmla="*/ 933598 h 2330613"/>
                <a:gd name="connsiteX27" fmla="*/ 7378700 w 8051800"/>
                <a:gd name="connsiteY27" fmla="*/ 920898 h 2330613"/>
                <a:gd name="connsiteX28" fmla="*/ 7423150 w 8051800"/>
                <a:gd name="connsiteY28" fmla="*/ 889148 h 2330613"/>
                <a:gd name="connsiteX29" fmla="*/ 7454900 w 8051800"/>
                <a:gd name="connsiteY29" fmla="*/ 870098 h 2330613"/>
                <a:gd name="connsiteX30" fmla="*/ 7493000 w 8051800"/>
                <a:gd name="connsiteY30" fmla="*/ 844698 h 2330613"/>
                <a:gd name="connsiteX31" fmla="*/ 7512050 w 8051800"/>
                <a:gd name="connsiteY31" fmla="*/ 831998 h 2330613"/>
                <a:gd name="connsiteX32" fmla="*/ 7537450 w 8051800"/>
                <a:gd name="connsiteY32" fmla="*/ 819298 h 2330613"/>
                <a:gd name="connsiteX33" fmla="*/ 7569200 w 8051800"/>
                <a:gd name="connsiteY33" fmla="*/ 793898 h 2330613"/>
                <a:gd name="connsiteX34" fmla="*/ 7588250 w 8051800"/>
                <a:gd name="connsiteY34" fmla="*/ 781198 h 2330613"/>
                <a:gd name="connsiteX35" fmla="*/ 7613650 w 8051800"/>
                <a:gd name="connsiteY35" fmla="*/ 762148 h 2330613"/>
                <a:gd name="connsiteX36" fmla="*/ 7639050 w 8051800"/>
                <a:gd name="connsiteY36" fmla="*/ 749448 h 2330613"/>
                <a:gd name="connsiteX37" fmla="*/ 7715250 w 8051800"/>
                <a:gd name="connsiteY37" fmla="*/ 679598 h 2330613"/>
                <a:gd name="connsiteX38" fmla="*/ 7747000 w 8051800"/>
                <a:gd name="connsiteY38" fmla="*/ 647848 h 2330613"/>
                <a:gd name="connsiteX39" fmla="*/ 7791450 w 8051800"/>
                <a:gd name="connsiteY39" fmla="*/ 609748 h 2330613"/>
                <a:gd name="connsiteX40" fmla="*/ 7804150 w 8051800"/>
                <a:gd name="connsiteY40" fmla="*/ 590698 h 2330613"/>
                <a:gd name="connsiteX41" fmla="*/ 7823200 w 8051800"/>
                <a:gd name="connsiteY41" fmla="*/ 577998 h 2330613"/>
                <a:gd name="connsiteX42" fmla="*/ 7842250 w 8051800"/>
                <a:gd name="connsiteY42" fmla="*/ 558948 h 2330613"/>
                <a:gd name="connsiteX43" fmla="*/ 7899400 w 8051800"/>
                <a:gd name="connsiteY43" fmla="*/ 508148 h 2330613"/>
                <a:gd name="connsiteX44" fmla="*/ 7912100 w 8051800"/>
                <a:gd name="connsiteY44" fmla="*/ 489098 h 2330613"/>
                <a:gd name="connsiteX45" fmla="*/ 7950200 w 8051800"/>
                <a:gd name="connsiteY45" fmla="*/ 463698 h 2330613"/>
                <a:gd name="connsiteX46" fmla="*/ 7975600 w 8051800"/>
                <a:gd name="connsiteY46" fmla="*/ 425598 h 2330613"/>
                <a:gd name="connsiteX47" fmla="*/ 7988300 w 8051800"/>
                <a:gd name="connsiteY47" fmla="*/ 406548 h 2330613"/>
                <a:gd name="connsiteX48" fmla="*/ 8007350 w 8051800"/>
                <a:gd name="connsiteY48" fmla="*/ 387498 h 2330613"/>
                <a:gd name="connsiteX49" fmla="*/ 8026400 w 8051800"/>
                <a:gd name="connsiteY49" fmla="*/ 349398 h 2330613"/>
                <a:gd name="connsiteX50" fmla="*/ 8045450 w 8051800"/>
                <a:gd name="connsiteY50" fmla="*/ 285898 h 2330613"/>
                <a:gd name="connsiteX51" fmla="*/ 8051800 w 8051800"/>
                <a:gd name="connsiteY51" fmla="*/ 247798 h 2330613"/>
                <a:gd name="connsiteX52" fmla="*/ 8045450 w 8051800"/>
                <a:gd name="connsiteY52" fmla="*/ 190648 h 2330613"/>
                <a:gd name="connsiteX53" fmla="*/ 8039100 w 8051800"/>
                <a:gd name="connsiteY53" fmla="*/ 171598 h 2330613"/>
                <a:gd name="connsiteX54" fmla="*/ 7994650 w 8051800"/>
                <a:gd name="connsiteY54" fmla="*/ 146198 h 2330613"/>
                <a:gd name="connsiteX55" fmla="*/ 7962900 w 8051800"/>
                <a:gd name="connsiteY55" fmla="*/ 133498 h 2330613"/>
                <a:gd name="connsiteX56" fmla="*/ 7943850 w 8051800"/>
                <a:gd name="connsiteY56" fmla="*/ 127148 h 2330613"/>
                <a:gd name="connsiteX57" fmla="*/ 7740650 w 8051800"/>
                <a:gd name="connsiteY57" fmla="*/ 108098 h 2330613"/>
                <a:gd name="connsiteX58" fmla="*/ 7315200 w 8051800"/>
                <a:gd name="connsiteY58" fmla="*/ 95398 h 2330613"/>
                <a:gd name="connsiteX59" fmla="*/ 7251700 w 8051800"/>
                <a:gd name="connsiteY59" fmla="*/ 89048 h 2330613"/>
                <a:gd name="connsiteX60" fmla="*/ 7105650 w 8051800"/>
                <a:gd name="connsiteY60" fmla="*/ 76348 h 2330613"/>
                <a:gd name="connsiteX61" fmla="*/ 6946900 w 8051800"/>
                <a:gd name="connsiteY61" fmla="*/ 82698 h 2330613"/>
                <a:gd name="connsiteX62" fmla="*/ 6597650 w 8051800"/>
                <a:gd name="connsiteY62" fmla="*/ 69998 h 2330613"/>
                <a:gd name="connsiteX63" fmla="*/ 6413500 w 8051800"/>
                <a:gd name="connsiteY63" fmla="*/ 57298 h 2330613"/>
                <a:gd name="connsiteX64" fmla="*/ 6083300 w 8051800"/>
                <a:gd name="connsiteY64" fmla="*/ 76348 h 2330613"/>
                <a:gd name="connsiteX65" fmla="*/ 5886450 w 8051800"/>
                <a:gd name="connsiteY65" fmla="*/ 69998 h 2330613"/>
                <a:gd name="connsiteX66" fmla="*/ 5810250 w 8051800"/>
                <a:gd name="connsiteY66" fmla="*/ 63648 h 2330613"/>
                <a:gd name="connsiteX67" fmla="*/ 5784850 w 8051800"/>
                <a:gd name="connsiteY67" fmla="*/ 57298 h 2330613"/>
                <a:gd name="connsiteX68" fmla="*/ 5740400 w 8051800"/>
                <a:gd name="connsiteY68" fmla="*/ 50948 h 2330613"/>
                <a:gd name="connsiteX69" fmla="*/ 5645150 w 8051800"/>
                <a:gd name="connsiteY69" fmla="*/ 44598 h 2330613"/>
                <a:gd name="connsiteX70" fmla="*/ 5568950 w 8051800"/>
                <a:gd name="connsiteY70" fmla="*/ 38248 h 2330613"/>
                <a:gd name="connsiteX71" fmla="*/ 5473700 w 8051800"/>
                <a:gd name="connsiteY71" fmla="*/ 31898 h 2330613"/>
                <a:gd name="connsiteX72" fmla="*/ 5422900 w 8051800"/>
                <a:gd name="connsiteY72" fmla="*/ 25548 h 2330613"/>
                <a:gd name="connsiteX73" fmla="*/ 5321300 w 8051800"/>
                <a:gd name="connsiteY73" fmla="*/ 19198 h 2330613"/>
                <a:gd name="connsiteX74" fmla="*/ 4800600 w 8051800"/>
                <a:gd name="connsiteY74" fmla="*/ 19198 h 2330613"/>
                <a:gd name="connsiteX75" fmla="*/ 4622800 w 8051800"/>
                <a:gd name="connsiteY75" fmla="*/ 25548 h 2330613"/>
                <a:gd name="connsiteX76" fmla="*/ 4375150 w 8051800"/>
                <a:gd name="connsiteY76" fmla="*/ 44598 h 2330613"/>
                <a:gd name="connsiteX77" fmla="*/ 4286250 w 8051800"/>
                <a:gd name="connsiteY77" fmla="*/ 50948 h 2330613"/>
                <a:gd name="connsiteX78" fmla="*/ 4254500 w 8051800"/>
                <a:gd name="connsiteY78" fmla="*/ 57298 h 2330613"/>
                <a:gd name="connsiteX79" fmla="*/ 4089400 w 8051800"/>
                <a:gd name="connsiteY79" fmla="*/ 69998 h 2330613"/>
                <a:gd name="connsiteX80" fmla="*/ 4064000 w 8051800"/>
                <a:gd name="connsiteY80" fmla="*/ 76348 h 2330613"/>
                <a:gd name="connsiteX81" fmla="*/ 3771900 w 8051800"/>
                <a:gd name="connsiteY81" fmla="*/ 101748 h 2330613"/>
                <a:gd name="connsiteX82" fmla="*/ 3644900 w 8051800"/>
                <a:gd name="connsiteY82" fmla="*/ 114448 h 2330613"/>
                <a:gd name="connsiteX83" fmla="*/ 2571750 w 8051800"/>
                <a:gd name="connsiteY83" fmla="*/ 114448 h 2330613"/>
                <a:gd name="connsiteX84" fmla="*/ 2463800 w 8051800"/>
                <a:gd name="connsiteY84" fmla="*/ 120798 h 2330613"/>
                <a:gd name="connsiteX85" fmla="*/ 2216150 w 8051800"/>
                <a:gd name="connsiteY85" fmla="*/ 133498 h 2330613"/>
                <a:gd name="connsiteX86" fmla="*/ 2095500 w 8051800"/>
                <a:gd name="connsiteY86" fmla="*/ 146198 h 2330613"/>
                <a:gd name="connsiteX87" fmla="*/ 1809750 w 8051800"/>
                <a:gd name="connsiteY87" fmla="*/ 165248 h 2330613"/>
                <a:gd name="connsiteX88" fmla="*/ 1676400 w 8051800"/>
                <a:gd name="connsiteY88" fmla="*/ 177948 h 2330613"/>
                <a:gd name="connsiteX89" fmla="*/ 1543050 w 8051800"/>
                <a:gd name="connsiteY89" fmla="*/ 184298 h 2330613"/>
                <a:gd name="connsiteX90" fmla="*/ 1244600 w 8051800"/>
                <a:gd name="connsiteY90" fmla="*/ 177948 h 2330613"/>
                <a:gd name="connsiteX91" fmla="*/ 1162050 w 8051800"/>
                <a:gd name="connsiteY91" fmla="*/ 171598 h 2330613"/>
                <a:gd name="connsiteX92" fmla="*/ 1016000 w 8051800"/>
                <a:gd name="connsiteY92" fmla="*/ 165248 h 2330613"/>
                <a:gd name="connsiteX93" fmla="*/ 590550 w 8051800"/>
                <a:gd name="connsiteY93" fmla="*/ 171598 h 2330613"/>
                <a:gd name="connsiteX94" fmla="*/ 482600 w 8051800"/>
                <a:gd name="connsiteY94" fmla="*/ 177948 h 2330613"/>
                <a:gd name="connsiteX95" fmla="*/ 387350 w 8051800"/>
                <a:gd name="connsiteY95" fmla="*/ 196998 h 2330613"/>
                <a:gd name="connsiteX96" fmla="*/ 349250 w 8051800"/>
                <a:gd name="connsiteY96" fmla="*/ 203348 h 2330613"/>
                <a:gd name="connsiteX97" fmla="*/ 304800 w 8051800"/>
                <a:gd name="connsiteY97" fmla="*/ 222398 h 2330613"/>
                <a:gd name="connsiteX98" fmla="*/ 260350 w 8051800"/>
                <a:gd name="connsiteY98" fmla="*/ 235098 h 2330613"/>
                <a:gd name="connsiteX99" fmla="*/ 241300 w 8051800"/>
                <a:gd name="connsiteY99" fmla="*/ 247798 h 2330613"/>
                <a:gd name="connsiteX100" fmla="*/ 215900 w 8051800"/>
                <a:gd name="connsiteY100" fmla="*/ 260498 h 2330613"/>
                <a:gd name="connsiteX101" fmla="*/ 158750 w 8051800"/>
                <a:gd name="connsiteY101" fmla="*/ 292248 h 2330613"/>
                <a:gd name="connsiteX102" fmla="*/ 127000 w 8051800"/>
                <a:gd name="connsiteY102" fmla="*/ 330348 h 2330613"/>
                <a:gd name="connsiteX103" fmla="*/ 95250 w 8051800"/>
                <a:gd name="connsiteY103" fmla="*/ 374798 h 2330613"/>
                <a:gd name="connsiteX104" fmla="*/ 76200 w 8051800"/>
                <a:gd name="connsiteY104" fmla="*/ 419248 h 2330613"/>
                <a:gd name="connsiteX105" fmla="*/ 69850 w 8051800"/>
                <a:gd name="connsiteY105" fmla="*/ 457348 h 2330613"/>
                <a:gd name="connsiteX106" fmla="*/ 57150 w 8051800"/>
                <a:gd name="connsiteY106" fmla="*/ 482748 h 2330613"/>
                <a:gd name="connsiteX107" fmla="*/ 38100 w 8051800"/>
                <a:gd name="connsiteY107" fmla="*/ 628798 h 2330613"/>
                <a:gd name="connsiteX108" fmla="*/ 31750 w 8051800"/>
                <a:gd name="connsiteY108" fmla="*/ 660548 h 2330613"/>
                <a:gd name="connsiteX109" fmla="*/ 25400 w 8051800"/>
                <a:gd name="connsiteY109" fmla="*/ 704998 h 2330613"/>
                <a:gd name="connsiteX110" fmla="*/ 19050 w 8051800"/>
                <a:gd name="connsiteY110" fmla="*/ 730398 h 2330613"/>
                <a:gd name="connsiteX111" fmla="*/ 0 w 8051800"/>
                <a:gd name="connsiteY111" fmla="*/ 812948 h 2330613"/>
                <a:gd name="connsiteX112" fmla="*/ 6350 w 8051800"/>
                <a:gd name="connsiteY112" fmla="*/ 1257448 h 2330613"/>
                <a:gd name="connsiteX113" fmla="*/ 12700 w 8051800"/>
                <a:gd name="connsiteY113" fmla="*/ 1282848 h 2330613"/>
                <a:gd name="connsiteX114" fmla="*/ 19050 w 8051800"/>
                <a:gd name="connsiteY114" fmla="*/ 1638448 h 2330613"/>
                <a:gd name="connsiteX115" fmla="*/ 25400 w 8051800"/>
                <a:gd name="connsiteY115" fmla="*/ 1676548 h 2330613"/>
                <a:gd name="connsiteX116" fmla="*/ 38100 w 8051800"/>
                <a:gd name="connsiteY116" fmla="*/ 1727348 h 2330613"/>
                <a:gd name="connsiteX117" fmla="*/ 44450 w 8051800"/>
                <a:gd name="connsiteY117" fmla="*/ 1803548 h 2330613"/>
                <a:gd name="connsiteX118" fmla="*/ 50800 w 8051800"/>
                <a:gd name="connsiteY118" fmla="*/ 1822598 h 2330613"/>
                <a:gd name="connsiteX119" fmla="*/ 63500 w 8051800"/>
                <a:gd name="connsiteY119" fmla="*/ 1873398 h 2330613"/>
                <a:gd name="connsiteX120" fmla="*/ 76200 w 8051800"/>
                <a:gd name="connsiteY120" fmla="*/ 1930548 h 2330613"/>
                <a:gd name="connsiteX121" fmla="*/ 88900 w 8051800"/>
                <a:gd name="connsiteY121" fmla="*/ 1955948 h 2330613"/>
                <a:gd name="connsiteX122" fmla="*/ 120650 w 8051800"/>
                <a:gd name="connsiteY122" fmla="*/ 2057548 h 2330613"/>
                <a:gd name="connsiteX123" fmla="*/ 139700 w 8051800"/>
                <a:gd name="connsiteY123" fmla="*/ 2089298 h 2330613"/>
                <a:gd name="connsiteX124" fmla="*/ 146050 w 8051800"/>
                <a:gd name="connsiteY124" fmla="*/ 2108348 h 2330613"/>
                <a:gd name="connsiteX125" fmla="*/ 158750 w 8051800"/>
                <a:gd name="connsiteY125" fmla="*/ 2127398 h 2330613"/>
                <a:gd name="connsiteX126" fmla="*/ 177800 w 8051800"/>
                <a:gd name="connsiteY126" fmla="*/ 2165498 h 2330613"/>
                <a:gd name="connsiteX127" fmla="*/ 196850 w 8051800"/>
                <a:gd name="connsiteY127" fmla="*/ 2248048 h 2330613"/>
                <a:gd name="connsiteX128" fmla="*/ 209550 w 8051800"/>
                <a:gd name="connsiteY128" fmla="*/ 2267098 h 2330613"/>
                <a:gd name="connsiteX129" fmla="*/ 215900 w 8051800"/>
                <a:gd name="connsiteY129" fmla="*/ 2286148 h 2330613"/>
                <a:gd name="connsiteX130" fmla="*/ 234950 w 8051800"/>
                <a:gd name="connsiteY130" fmla="*/ 2298848 h 2330613"/>
                <a:gd name="connsiteX131" fmla="*/ 254000 w 8051800"/>
                <a:gd name="connsiteY13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6991350 w 8051800"/>
                <a:gd name="connsiteY14" fmla="*/ 1136798 h 2330613"/>
                <a:gd name="connsiteX15" fmla="*/ 7016750 w 8051800"/>
                <a:gd name="connsiteY15" fmla="*/ 1124098 h 2330613"/>
                <a:gd name="connsiteX16" fmla="*/ 7048500 w 8051800"/>
                <a:gd name="connsiteY16" fmla="*/ 1111398 h 2330613"/>
                <a:gd name="connsiteX17" fmla="*/ 7099300 w 8051800"/>
                <a:gd name="connsiteY17" fmla="*/ 1085998 h 2330613"/>
                <a:gd name="connsiteX18" fmla="*/ 7137400 w 8051800"/>
                <a:gd name="connsiteY18" fmla="*/ 1066948 h 2330613"/>
                <a:gd name="connsiteX19" fmla="*/ 7169150 w 8051800"/>
                <a:gd name="connsiteY19" fmla="*/ 1041548 h 2330613"/>
                <a:gd name="connsiteX20" fmla="*/ 7188200 w 8051800"/>
                <a:gd name="connsiteY20" fmla="*/ 1035198 h 2330613"/>
                <a:gd name="connsiteX21" fmla="*/ 7213600 w 8051800"/>
                <a:gd name="connsiteY21" fmla="*/ 1016148 h 2330613"/>
                <a:gd name="connsiteX22" fmla="*/ 7239000 w 8051800"/>
                <a:gd name="connsiteY22" fmla="*/ 1003448 h 2330613"/>
                <a:gd name="connsiteX23" fmla="*/ 7264400 w 8051800"/>
                <a:gd name="connsiteY23" fmla="*/ 984398 h 2330613"/>
                <a:gd name="connsiteX24" fmla="*/ 7289800 w 8051800"/>
                <a:gd name="connsiteY24" fmla="*/ 971698 h 2330613"/>
                <a:gd name="connsiteX25" fmla="*/ 7353300 w 8051800"/>
                <a:gd name="connsiteY25" fmla="*/ 933598 h 2330613"/>
                <a:gd name="connsiteX26" fmla="*/ 7378700 w 8051800"/>
                <a:gd name="connsiteY26" fmla="*/ 920898 h 2330613"/>
                <a:gd name="connsiteX27" fmla="*/ 7423150 w 8051800"/>
                <a:gd name="connsiteY27" fmla="*/ 889148 h 2330613"/>
                <a:gd name="connsiteX28" fmla="*/ 7454900 w 8051800"/>
                <a:gd name="connsiteY28" fmla="*/ 870098 h 2330613"/>
                <a:gd name="connsiteX29" fmla="*/ 7493000 w 8051800"/>
                <a:gd name="connsiteY29" fmla="*/ 844698 h 2330613"/>
                <a:gd name="connsiteX30" fmla="*/ 7512050 w 8051800"/>
                <a:gd name="connsiteY30" fmla="*/ 831998 h 2330613"/>
                <a:gd name="connsiteX31" fmla="*/ 7537450 w 8051800"/>
                <a:gd name="connsiteY31" fmla="*/ 819298 h 2330613"/>
                <a:gd name="connsiteX32" fmla="*/ 7569200 w 8051800"/>
                <a:gd name="connsiteY32" fmla="*/ 793898 h 2330613"/>
                <a:gd name="connsiteX33" fmla="*/ 7588250 w 8051800"/>
                <a:gd name="connsiteY33" fmla="*/ 781198 h 2330613"/>
                <a:gd name="connsiteX34" fmla="*/ 7613650 w 8051800"/>
                <a:gd name="connsiteY34" fmla="*/ 762148 h 2330613"/>
                <a:gd name="connsiteX35" fmla="*/ 7639050 w 8051800"/>
                <a:gd name="connsiteY35" fmla="*/ 749448 h 2330613"/>
                <a:gd name="connsiteX36" fmla="*/ 7715250 w 8051800"/>
                <a:gd name="connsiteY36" fmla="*/ 679598 h 2330613"/>
                <a:gd name="connsiteX37" fmla="*/ 7747000 w 8051800"/>
                <a:gd name="connsiteY37" fmla="*/ 647848 h 2330613"/>
                <a:gd name="connsiteX38" fmla="*/ 7791450 w 8051800"/>
                <a:gd name="connsiteY38" fmla="*/ 609748 h 2330613"/>
                <a:gd name="connsiteX39" fmla="*/ 7804150 w 8051800"/>
                <a:gd name="connsiteY39" fmla="*/ 590698 h 2330613"/>
                <a:gd name="connsiteX40" fmla="*/ 7823200 w 8051800"/>
                <a:gd name="connsiteY40" fmla="*/ 577998 h 2330613"/>
                <a:gd name="connsiteX41" fmla="*/ 7842250 w 8051800"/>
                <a:gd name="connsiteY41" fmla="*/ 558948 h 2330613"/>
                <a:gd name="connsiteX42" fmla="*/ 7899400 w 8051800"/>
                <a:gd name="connsiteY42" fmla="*/ 508148 h 2330613"/>
                <a:gd name="connsiteX43" fmla="*/ 7912100 w 8051800"/>
                <a:gd name="connsiteY43" fmla="*/ 489098 h 2330613"/>
                <a:gd name="connsiteX44" fmla="*/ 7950200 w 8051800"/>
                <a:gd name="connsiteY44" fmla="*/ 463698 h 2330613"/>
                <a:gd name="connsiteX45" fmla="*/ 7975600 w 8051800"/>
                <a:gd name="connsiteY45" fmla="*/ 425598 h 2330613"/>
                <a:gd name="connsiteX46" fmla="*/ 7988300 w 8051800"/>
                <a:gd name="connsiteY46" fmla="*/ 406548 h 2330613"/>
                <a:gd name="connsiteX47" fmla="*/ 8007350 w 8051800"/>
                <a:gd name="connsiteY47" fmla="*/ 387498 h 2330613"/>
                <a:gd name="connsiteX48" fmla="*/ 8026400 w 8051800"/>
                <a:gd name="connsiteY48" fmla="*/ 349398 h 2330613"/>
                <a:gd name="connsiteX49" fmla="*/ 8045450 w 8051800"/>
                <a:gd name="connsiteY49" fmla="*/ 285898 h 2330613"/>
                <a:gd name="connsiteX50" fmla="*/ 8051800 w 8051800"/>
                <a:gd name="connsiteY50" fmla="*/ 247798 h 2330613"/>
                <a:gd name="connsiteX51" fmla="*/ 8045450 w 8051800"/>
                <a:gd name="connsiteY51" fmla="*/ 190648 h 2330613"/>
                <a:gd name="connsiteX52" fmla="*/ 8039100 w 8051800"/>
                <a:gd name="connsiteY52" fmla="*/ 171598 h 2330613"/>
                <a:gd name="connsiteX53" fmla="*/ 7994650 w 8051800"/>
                <a:gd name="connsiteY53" fmla="*/ 146198 h 2330613"/>
                <a:gd name="connsiteX54" fmla="*/ 7962900 w 8051800"/>
                <a:gd name="connsiteY54" fmla="*/ 133498 h 2330613"/>
                <a:gd name="connsiteX55" fmla="*/ 7943850 w 8051800"/>
                <a:gd name="connsiteY55" fmla="*/ 127148 h 2330613"/>
                <a:gd name="connsiteX56" fmla="*/ 7740650 w 8051800"/>
                <a:gd name="connsiteY56" fmla="*/ 108098 h 2330613"/>
                <a:gd name="connsiteX57" fmla="*/ 7315200 w 8051800"/>
                <a:gd name="connsiteY57" fmla="*/ 95398 h 2330613"/>
                <a:gd name="connsiteX58" fmla="*/ 7251700 w 8051800"/>
                <a:gd name="connsiteY58" fmla="*/ 89048 h 2330613"/>
                <a:gd name="connsiteX59" fmla="*/ 7105650 w 8051800"/>
                <a:gd name="connsiteY59" fmla="*/ 76348 h 2330613"/>
                <a:gd name="connsiteX60" fmla="*/ 6946900 w 8051800"/>
                <a:gd name="connsiteY60" fmla="*/ 82698 h 2330613"/>
                <a:gd name="connsiteX61" fmla="*/ 6597650 w 8051800"/>
                <a:gd name="connsiteY61" fmla="*/ 69998 h 2330613"/>
                <a:gd name="connsiteX62" fmla="*/ 6413500 w 8051800"/>
                <a:gd name="connsiteY62" fmla="*/ 57298 h 2330613"/>
                <a:gd name="connsiteX63" fmla="*/ 6083300 w 8051800"/>
                <a:gd name="connsiteY63" fmla="*/ 76348 h 2330613"/>
                <a:gd name="connsiteX64" fmla="*/ 5886450 w 8051800"/>
                <a:gd name="connsiteY64" fmla="*/ 69998 h 2330613"/>
                <a:gd name="connsiteX65" fmla="*/ 5810250 w 8051800"/>
                <a:gd name="connsiteY65" fmla="*/ 63648 h 2330613"/>
                <a:gd name="connsiteX66" fmla="*/ 5784850 w 8051800"/>
                <a:gd name="connsiteY66" fmla="*/ 57298 h 2330613"/>
                <a:gd name="connsiteX67" fmla="*/ 5740400 w 8051800"/>
                <a:gd name="connsiteY67" fmla="*/ 50948 h 2330613"/>
                <a:gd name="connsiteX68" fmla="*/ 5645150 w 8051800"/>
                <a:gd name="connsiteY68" fmla="*/ 44598 h 2330613"/>
                <a:gd name="connsiteX69" fmla="*/ 5568950 w 8051800"/>
                <a:gd name="connsiteY69" fmla="*/ 38248 h 2330613"/>
                <a:gd name="connsiteX70" fmla="*/ 5473700 w 8051800"/>
                <a:gd name="connsiteY70" fmla="*/ 31898 h 2330613"/>
                <a:gd name="connsiteX71" fmla="*/ 5422900 w 8051800"/>
                <a:gd name="connsiteY71" fmla="*/ 25548 h 2330613"/>
                <a:gd name="connsiteX72" fmla="*/ 5321300 w 8051800"/>
                <a:gd name="connsiteY72" fmla="*/ 19198 h 2330613"/>
                <a:gd name="connsiteX73" fmla="*/ 4800600 w 8051800"/>
                <a:gd name="connsiteY73" fmla="*/ 19198 h 2330613"/>
                <a:gd name="connsiteX74" fmla="*/ 4622800 w 8051800"/>
                <a:gd name="connsiteY74" fmla="*/ 25548 h 2330613"/>
                <a:gd name="connsiteX75" fmla="*/ 4375150 w 8051800"/>
                <a:gd name="connsiteY75" fmla="*/ 44598 h 2330613"/>
                <a:gd name="connsiteX76" fmla="*/ 4286250 w 8051800"/>
                <a:gd name="connsiteY76" fmla="*/ 50948 h 2330613"/>
                <a:gd name="connsiteX77" fmla="*/ 4254500 w 8051800"/>
                <a:gd name="connsiteY77" fmla="*/ 57298 h 2330613"/>
                <a:gd name="connsiteX78" fmla="*/ 4089400 w 8051800"/>
                <a:gd name="connsiteY78" fmla="*/ 69998 h 2330613"/>
                <a:gd name="connsiteX79" fmla="*/ 4064000 w 8051800"/>
                <a:gd name="connsiteY79" fmla="*/ 76348 h 2330613"/>
                <a:gd name="connsiteX80" fmla="*/ 3771900 w 8051800"/>
                <a:gd name="connsiteY80" fmla="*/ 101748 h 2330613"/>
                <a:gd name="connsiteX81" fmla="*/ 3644900 w 8051800"/>
                <a:gd name="connsiteY81" fmla="*/ 114448 h 2330613"/>
                <a:gd name="connsiteX82" fmla="*/ 2571750 w 8051800"/>
                <a:gd name="connsiteY82" fmla="*/ 114448 h 2330613"/>
                <a:gd name="connsiteX83" fmla="*/ 2463800 w 8051800"/>
                <a:gd name="connsiteY83" fmla="*/ 120798 h 2330613"/>
                <a:gd name="connsiteX84" fmla="*/ 2216150 w 8051800"/>
                <a:gd name="connsiteY84" fmla="*/ 133498 h 2330613"/>
                <a:gd name="connsiteX85" fmla="*/ 2095500 w 8051800"/>
                <a:gd name="connsiteY85" fmla="*/ 146198 h 2330613"/>
                <a:gd name="connsiteX86" fmla="*/ 1809750 w 8051800"/>
                <a:gd name="connsiteY86" fmla="*/ 165248 h 2330613"/>
                <a:gd name="connsiteX87" fmla="*/ 1676400 w 8051800"/>
                <a:gd name="connsiteY87" fmla="*/ 177948 h 2330613"/>
                <a:gd name="connsiteX88" fmla="*/ 1543050 w 8051800"/>
                <a:gd name="connsiteY88" fmla="*/ 184298 h 2330613"/>
                <a:gd name="connsiteX89" fmla="*/ 1244600 w 8051800"/>
                <a:gd name="connsiteY89" fmla="*/ 177948 h 2330613"/>
                <a:gd name="connsiteX90" fmla="*/ 1162050 w 8051800"/>
                <a:gd name="connsiteY90" fmla="*/ 171598 h 2330613"/>
                <a:gd name="connsiteX91" fmla="*/ 1016000 w 8051800"/>
                <a:gd name="connsiteY91" fmla="*/ 165248 h 2330613"/>
                <a:gd name="connsiteX92" fmla="*/ 590550 w 8051800"/>
                <a:gd name="connsiteY92" fmla="*/ 171598 h 2330613"/>
                <a:gd name="connsiteX93" fmla="*/ 482600 w 8051800"/>
                <a:gd name="connsiteY93" fmla="*/ 177948 h 2330613"/>
                <a:gd name="connsiteX94" fmla="*/ 387350 w 8051800"/>
                <a:gd name="connsiteY94" fmla="*/ 196998 h 2330613"/>
                <a:gd name="connsiteX95" fmla="*/ 349250 w 8051800"/>
                <a:gd name="connsiteY95" fmla="*/ 203348 h 2330613"/>
                <a:gd name="connsiteX96" fmla="*/ 304800 w 8051800"/>
                <a:gd name="connsiteY96" fmla="*/ 222398 h 2330613"/>
                <a:gd name="connsiteX97" fmla="*/ 260350 w 8051800"/>
                <a:gd name="connsiteY97" fmla="*/ 235098 h 2330613"/>
                <a:gd name="connsiteX98" fmla="*/ 241300 w 8051800"/>
                <a:gd name="connsiteY98" fmla="*/ 247798 h 2330613"/>
                <a:gd name="connsiteX99" fmla="*/ 215900 w 8051800"/>
                <a:gd name="connsiteY99" fmla="*/ 260498 h 2330613"/>
                <a:gd name="connsiteX100" fmla="*/ 158750 w 8051800"/>
                <a:gd name="connsiteY100" fmla="*/ 292248 h 2330613"/>
                <a:gd name="connsiteX101" fmla="*/ 127000 w 8051800"/>
                <a:gd name="connsiteY101" fmla="*/ 330348 h 2330613"/>
                <a:gd name="connsiteX102" fmla="*/ 95250 w 8051800"/>
                <a:gd name="connsiteY102" fmla="*/ 374798 h 2330613"/>
                <a:gd name="connsiteX103" fmla="*/ 76200 w 8051800"/>
                <a:gd name="connsiteY103" fmla="*/ 419248 h 2330613"/>
                <a:gd name="connsiteX104" fmla="*/ 69850 w 8051800"/>
                <a:gd name="connsiteY104" fmla="*/ 457348 h 2330613"/>
                <a:gd name="connsiteX105" fmla="*/ 57150 w 8051800"/>
                <a:gd name="connsiteY105" fmla="*/ 482748 h 2330613"/>
                <a:gd name="connsiteX106" fmla="*/ 38100 w 8051800"/>
                <a:gd name="connsiteY106" fmla="*/ 628798 h 2330613"/>
                <a:gd name="connsiteX107" fmla="*/ 31750 w 8051800"/>
                <a:gd name="connsiteY107" fmla="*/ 660548 h 2330613"/>
                <a:gd name="connsiteX108" fmla="*/ 25400 w 8051800"/>
                <a:gd name="connsiteY108" fmla="*/ 704998 h 2330613"/>
                <a:gd name="connsiteX109" fmla="*/ 19050 w 8051800"/>
                <a:gd name="connsiteY109" fmla="*/ 730398 h 2330613"/>
                <a:gd name="connsiteX110" fmla="*/ 0 w 8051800"/>
                <a:gd name="connsiteY110" fmla="*/ 812948 h 2330613"/>
                <a:gd name="connsiteX111" fmla="*/ 6350 w 8051800"/>
                <a:gd name="connsiteY111" fmla="*/ 1257448 h 2330613"/>
                <a:gd name="connsiteX112" fmla="*/ 12700 w 8051800"/>
                <a:gd name="connsiteY112" fmla="*/ 1282848 h 2330613"/>
                <a:gd name="connsiteX113" fmla="*/ 19050 w 8051800"/>
                <a:gd name="connsiteY113" fmla="*/ 1638448 h 2330613"/>
                <a:gd name="connsiteX114" fmla="*/ 25400 w 8051800"/>
                <a:gd name="connsiteY114" fmla="*/ 1676548 h 2330613"/>
                <a:gd name="connsiteX115" fmla="*/ 38100 w 8051800"/>
                <a:gd name="connsiteY115" fmla="*/ 1727348 h 2330613"/>
                <a:gd name="connsiteX116" fmla="*/ 44450 w 8051800"/>
                <a:gd name="connsiteY116" fmla="*/ 1803548 h 2330613"/>
                <a:gd name="connsiteX117" fmla="*/ 50800 w 8051800"/>
                <a:gd name="connsiteY117" fmla="*/ 1822598 h 2330613"/>
                <a:gd name="connsiteX118" fmla="*/ 63500 w 8051800"/>
                <a:gd name="connsiteY118" fmla="*/ 1873398 h 2330613"/>
                <a:gd name="connsiteX119" fmla="*/ 76200 w 8051800"/>
                <a:gd name="connsiteY119" fmla="*/ 1930548 h 2330613"/>
                <a:gd name="connsiteX120" fmla="*/ 88900 w 8051800"/>
                <a:gd name="connsiteY120" fmla="*/ 1955948 h 2330613"/>
                <a:gd name="connsiteX121" fmla="*/ 120650 w 8051800"/>
                <a:gd name="connsiteY121" fmla="*/ 2057548 h 2330613"/>
                <a:gd name="connsiteX122" fmla="*/ 139700 w 8051800"/>
                <a:gd name="connsiteY122" fmla="*/ 2089298 h 2330613"/>
                <a:gd name="connsiteX123" fmla="*/ 146050 w 8051800"/>
                <a:gd name="connsiteY123" fmla="*/ 2108348 h 2330613"/>
                <a:gd name="connsiteX124" fmla="*/ 158750 w 8051800"/>
                <a:gd name="connsiteY124" fmla="*/ 2127398 h 2330613"/>
                <a:gd name="connsiteX125" fmla="*/ 177800 w 8051800"/>
                <a:gd name="connsiteY125" fmla="*/ 2165498 h 2330613"/>
                <a:gd name="connsiteX126" fmla="*/ 196850 w 8051800"/>
                <a:gd name="connsiteY126" fmla="*/ 2248048 h 2330613"/>
                <a:gd name="connsiteX127" fmla="*/ 209550 w 8051800"/>
                <a:gd name="connsiteY127" fmla="*/ 2267098 h 2330613"/>
                <a:gd name="connsiteX128" fmla="*/ 215900 w 8051800"/>
                <a:gd name="connsiteY128" fmla="*/ 2286148 h 2330613"/>
                <a:gd name="connsiteX129" fmla="*/ 234950 w 8051800"/>
                <a:gd name="connsiteY129" fmla="*/ 2298848 h 2330613"/>
                <a:gd name="connsiteX130" fmla="*/ 254000 w 8051800"/>
                <a:gd name="connsiteY13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7016750 w 8051800"/>
                <a:gd name="connsiteY14" fmla="*/ 1124098 h 2330613"/>
                <a:gd name="connsiteX15" fmla="*/ 7048500 w 8051800"/>
                <a:gd name="connsiteY15" fmla="*/ 1111398 h 2330613"/>
                <a:gd name="connsiteX16" fmla="*/ 7099300 w 8051800"/>
                <a:gd name="connsiteY16" fmla="*/ 1085998 h 2330613"/>
                <a:gd name="connsiteX17" fmla="*/ 7137400 w 8051800"/>
                <a:gd name="connsiteY17" fmla="*/ 1066948 h 2330613"/>
                <a:gd name="connsiteX18" fmla="*/ 7169150 w 8051800"/>
                <a:gd name="connsiteY18" fmla="*/ 1041548 h 2330613"/>
                <a:gd name="connsiteX19" fmla="*/ 7188200 w 8051800"/>
                <a:gd name="connsiteY19" fmla="*/ 1035198 h 2330613"/>
                <a:gd name="connsiteX20" fmla="*/ 7213600 w 8051800"/>
                <a:gd name="connsiteY20" fmla="*/ 1016148 h 2330613"/>
                <a:gd name="connsiteX21" fmla="*/ 7239000 w 8051800"/>
                <a:gd name="connsiteY21" fmla="*/ 1003448 h 2330613"/>
                <a:gd name="connsiteX22" fmla="*/ 7264400 w 8051800"/>
                <a:gd name="connsiteY22" fmla="*/ 984398 h 2330613"/>
                <a:gd name="connsiteX23" fmla="*/ 7289800 w 8051800"/>
                <a:gd name="connsiteY23" fmla="*/ 971698 h 2330613"/>
                <a:gd name="connsiteX24" fmla="*/ 7353300 w 8051800"/>
                <a:gd name="connsiteY24" fmla="*/ 933598 h 2330613"/>
                <a:gd name="connsiteX25" fmla="*/ 7378700 w 8051800"/>
                <a:gd name="connsiteY25" fmla="*/ 920898 h 2330613"/>
                <a:gd name="connsiteX26" fmla="*/ 7423150 w 8051800"/>
                <a:gd name="connsiteY26" fmla="*/ 889148 h 2330613"/>
                <a:gd name="connsiteX27" fmla="*/ 7454900 w 8051800"/>
                <a:gd name="connsiteY27" fmla="*/ 870098 h 2330613"/>
                <a:gd name="connsiteX28" fmla="*/ 7493000 w 8051800"/>
                <a:gd name="connsiteY28" fmla="*/ 844698 h 2330613"/>
                <a:gd name="connsiteX29" fmla="*/ 7512050 w 8051800"/>
                <a:gd name="connsiteY29" fmla="*/ 831998 h 2330613"/>
                <a:gd name="connsiteX30" fmla="*/ 7537450 w 8051800"/>
                <a:gd name="connsiteY30" fmla="*/ 819298 h 2330613"/>
                <a:gd name="connsiteX31" fmla="*/ 7569200 w 8051800"/>
                <a:gd name="connsiteY31" fmla="*/ 793898 h 2330613"/>
                <a:gd name="connsiteX32" fmla="*/ 7588250 w 8051800"/>
                <a:gd name="connsiteY32" fmla="*/ 781198 h 2330613"/>
                <a:gd name="connsiteX33" fmla="*/ 7613650 w 8051800"/>
                <a:gd name="connsiteY33" fmla="*/ 762148 h 2330613"/>
                <a:gd name="connsiteX34" fmla="*/ 7639050 w 8051800"/>
                <a:gd name="connsiteY34" fmla="*/ 749448 h 2330613"/>
                <a:gd name="connsiteX35" fmla="*/ 7715250 w 8051800"/>
                <a:gd name="connsiteY35" fmla="*/ 679598 h 2330613"/>
                <a:gd name="connsiteX36" fmla="*/ 7747000 w 8051800"/>
                <a:gd name="connsiteY36" fmla="*/ 647848 h 2330613"/>
                <a:gd name="connsiteX37" fmla="*/ 7791450 w 8051800"/>
                <a:gd name="connsiteY37" fmla="*/ 609748 h 2330613"/>
                <a:gd name="connsiteX38" fmla="*/ 7804150 w 8051800"/>
                <a:gd name="connsiteY38" fmla="*/ 590698 h 2330613"/>
                <a:gd name="connsiteX39" fmla="*/ 7823200 w 8051800"/>
                <a:gd name="connsiteY39" fmla="*/ 577998 h 2330613"/>
                <a:gd name="connsiteX40" fmla="*/ 7842250 w 8051800"/>
                <a:gd name="connsiteY40" fmla="*/ 558948 h 2330613"/>
                <a:gd name="connsiteX41" fmla="*/ 7899400 w 8051800"/>
                <a:gd name="connsiteY41" fmla="*/ 508148 h 2330613"/>
                <a:gd name="connsiteX42" fmla="*/ 7912100 w 8051800"/>
                <a:gd name="connsiteY42" fmla="*/ 489098 h 2330613"/>
                <a:gd name="connsiteX43" fmla="*/ 7950200 w 8051800"/>
                <a:gd name="connsiteY43" fmla="*/ 463698 h 2330613"/>
                <a:gd name="connsiteX44" fmla="*/ 7975600 w 8051800"/>
                <a:gd name="connsiteY44" fmla="*/ 425598 h 2330613"/>
                <a:gd name="connsiteX45" fmla="*/ 7988300 w 8051800"/>
                <a:gd name="connsiteY45" fmla="*/ 406548 h 2330613"/>
                <a:gd name="connsiteX46" fmla="*/ 8007350 w 8051800"/>
                <a:gd name="connsiteY46" fmla="*/ 387498 h 2330613"/>
                <a:gd name="connsiteX47" fmla="*/ 8026400 w 8051800"/>
                <a:gd name="connsiteY47" fmla="*/ 349398 h 2330613"/>
                <a:gd name="connsiteX48" fmla="*/ 8045450 w 8051800"/>
                <a:gd name="connsiteY48" fmla="*/ 285898 h 2330613"/>
                <a:gd name="connsiteX49" fmla="*/ 8051800 w 8051800"/>
                <a:gd name="connsiteY49" fmla="*/ 247798 h 2330613"/>
                <a:gd name="connsiteX50" fmla="*/ 8045450 w 8051800"/>
                <a:gd name="connsiteY50" fmla="*/ 190648 h 2330613"/>
                <a:gd name="connsiteX51" fmla="*/ 8039100 w 8051800"/>
                <a:gd name="connsiteY51" fmla="*/ 171598 h 2330613"/>
                <a:gd name="connsiteX52" fmla="*/ 7994650 w 8051800"/>
                <a:gd name="connsiteY52" fmla="*/ 146198 h 2330613"/>
                <a:gd name="connsiteX53" fmla="*/ 7962900 w 8051800"/>
                <a:gd name="connsiteY53" fmla="*/ 133498 h 2330613"/>
                <a:gd name="connsiteX54" fmla="*/ 7943850 w 8051800"/>
                <a:gd name="connsiteY54" fmla="*/ 127148 h 2330613"/>
                <a:gd name="connsiteX55" fmla="*/ 7740650 w 8051800"/>
                <a:gd name="connsiteY55" fmla="*/ 108098 h 2330613"/>
                <a:gd name="connsiteX56" fmla="*/ 7315200 w 8051800"/>
                <a:gd name="connsiteY56" fmla="*/ 95398 h 2330613"/>
                <a:gd name="connsiteX57" fmla="*/ 7251700 w 8051800"/>
                <a:gd name="connsiteY57" fmla="*/ 89048 h 2330613"/>
                <a:gd name="connsiteX58" fmla="*/ 7105650 w 8051800"/>
                <a:gd name="connsiteY58" fmla="*/ 76348 h 2330613"/>
                <a:gd name="connsiteX59" fmla="*/ 6946900 w 8051800"/>
                <a:gd name="connsiteY59" fmla="*/ 82698 h 2330613"/>
                <a:gd name="connsiteX60" fmla="*/ 6597650 w 8051800"/>
                <a:gd name="connsiteY60" fmla="*/ 69998 h 2330613"/>
                <a:gd name="connsiteX61" fmla="*/ 6413500 w 8051800"/>
                <a:gd name="connsiteY61" fmla="*/ 57298 h 2330613"/>
                <a:gd name="connsiteX62" fmla="*/ 6083300 w 8051800"/>
                <a:gd name="connsiteY62" fmla="*/ 76348 h 2330613"/>
                <a:gd name="connsiteX63" fmla="*/ 5886450 w 8051800"/>
                <a:gd name="connsiteY63" fmla="*/ 69998 h 2330613"/>
                <a:gd name="connsiteX64" fmla="*/ 5810250 w 8051800"/>
                <a:gd name="connsiteY64" fmla="*/ 63648 h 2330613"/>
                <a:gd name="connsiteX65" fmla="*/ 5784850 w 8051800"/>
                <a:gd name="connsiteY65" fmla="*/ 57298 h 2330613"/>
                <a:gd name="connsiteX66" fmla="*/ 5740400 w 8051800"/>
                <a:gd name="connsiteY66" fmla="*/ 50948 h 2330613"/>
                <a:gd name="connsiteX67" fmla="*/ 5645150 w 8051800"/>
                <a:gd name="connsiteY67" fmla="*/ 44598 h 2330613"/>
                <a:gd name="connsiteX68" fmla="*/ 5568950 w 8051800"/>
                <a:gd name="connsiteY68" fmla="*/ 38248 h 2330613"/>
                <a:gd name="connsiteX69" fmla="*/ 5473700 w 8051800"/>
                <a:gd name="connsiteY69" fmla="*/ 31898 h 2330613"/>
                <a:gd name="connsiteX70" fmla="*/ 5422900 w 8051800"/>
                <a:gd name="connsiteY70" fmla="*/ 25548 h 2330613"/>
                <a:gd name="connsiteX71" fmla="*/ 5321300 w 8051800"/>
                <a:gd name="connsiteY71" fmla="*/ 19198 h 2330613"/>
                <a:gd name="connsiteX72" fmla="*/ 4800600 w 8051800"/>
                <a:gd name="connsiteY72" fmla="*/ 19198 h 2330613"/>
                <a:gd name="connsiteX73" fmla="*/ 4622800 w 8051800"/>
                <a:gd name="connsiteY73" fmla="*/ 25548 h 2330613"/>
                <a:gd name="connsiteX74" fmla="*/ 4375150 w 8051800"/>
                <a:gd name="connsiteY74" fmla="*/ 44598 h 2330613"/>
                <a:gd name="connsiteX75" fmla="*/ 4286250 w 8051800"/>
                <a:gd name="connsiteY75" fmla="*/ 50948 h 2330613"/>
                <a:gd name="connsiteX76" fmla="*/ 4254500 w 8051800"/>
                <a:gd name="connsiteY76" fmla="*/ 57298 h 2330613"/>
                <a:gd name="connsiteX77" fmla="*/ 4089400 w 8051800"/>
                <a:gd name="connsiteY77" fmla="*/ 69998 h 2330613"/>
                <a:gd name="connsiteX78" fmla="*/ 4064000 w 8051800"/>
                <a:gd name="connsiteY78" fmla="*/ 76348 h 2330613"/>
                <a:gd name="connsiteX79" fmla="*/ 3771900 w 8051800"/>
                <a:gd name="connsiteY79" fmla="*/ 101748 h 2330613"/>
                <a:gd name="connsiteX80" fmla="*/ 3644900 w 8051800"/>
                <a:gd name="connsiteY80" fmla="*/ 114448 h 2330613"/>
                <a:gd name="connsiteX81" fmla="*/ 2571750 w 8051800"/>
                <a:gd name="connsiteY81" fmla="*/ 114448 h 2330613"/>
                <a:gd name="connsiteX82" fmla="*/ 2463800 w 8051800"/>
                <a:gd name="connsiteY82" fmla="*/ 120798 h 2330613"/>
                <a:gd name="connsiteX83" fmla="*/ 2216150 w 8051800"/>
                <a:gd name="connsiteY83" fmla="*/ 133498 h 2330613"/>
                <a:gd name="connsiteX84" fmla="*/ 2095500 w 8051800"/>
                <a:gd name="connsiteY84" fmla="*/ 146198 h 2330613"/>
                <a:gd name="connsiteX85" fmla="*/ 1809750 w 8051800"/>
                <a:gd name="connsiteY85" fmla="*/ 165248 h 2330613"/>
                <a:gd name="connsiteX86" fmla="*/ 1676400 w 8051800"/>
                <a:gd name="connsiteY86" fmla="*/ 177948 h 2330613"/>
                <a:gd name="connsiteX87" fmla="*/ 1543050 w 8051800"/>
                <a:gd name="connsiteY87" fmla="*/ 184298 h 2330613"/>
                <a:gd name="connsiteX88" fmla="*/ 1244600 w 8051800"/>
                <a:gd name="connsiteY88" fmla="*/ 177948 h 2330613"/>
                <a:gd name="connsiteX89" fmla="*/ 1162050 w 8051800"/>
                <a:gd name="connsiteY89" fmla="*/ 171598 h 2330613"/>
                <a:gd name="connsiteX90" fmla="*/ 1016000 w 8051800"/>
                <a:gd name="connsiteY90" fmla="*/ 165248 h 2330613"/>
                <a:gd name="connsiteX91" fmla="*/ 590550 w 8051800"/>
                <a:gd name="connsiteY91" fmla="*/ 171598 h 2330613"/>
                <a:gd name="connsiteX92" fmla="*/ 482600 w 8051800"/>
                <a:gd name="connsiteY92" fmla="*/ 177948 h 2330613"/>
                <a:gd name="connsiteX93" fmla="*/ 387350 w 8051800"/>
                <a:gd name="connsiteY93" fmla="*/ 196998 h 2330613"/>
                <a:gd name="connsiteX94" fmla="*/ 349250 w 8051800"/>
                <a:gd name="connsiteY94" fmla="*/ 203348 h 2330613"/>
                <a:gd name="connsiteX95" fmla="*/ 304800 w 8051800"/>
                <a:gd name="connsiteY95" fmla="*/ 222398 h 2330613"/>
                <a:gd name="connsiteX96" fmla="*/ 260350 w 8051800"/>
                <a:gd name="connsiteY96" fmla="*/ 235098 h 2330613"/>
                <a:gd name="connsiteX97" fmla="*/ 241300 w 8051800"/>
                <a:gd name="connsiteY97" fmla="*/ 247798 h 2330613"/>
                <a:gd name="connsiteX98" fmla="*/ 215900 w 8051800"/>
                <a:gd name="connsiteY98" fmla="*/ 260498 h 2330613"/>
                <a:gd name="connsiteX99" fmla="*/ 158750 w 8051800"/>
                <a:gd name="connsiteY99" fmla="*/ 292248 h 2330613"/>
                <a:gd name="connsiteX100" fmla="*/ 127000 w 8051800"/>
                <a:gd name="connsiteY100" fmla="*/ 330348 h 2330613"/>
                <a:gd name="connsiteX101" fmla="*/ 95250 w 8051800"/>
                <a:gd name="connsiteY101" fmla="*/ 374798 h 2330613"/>
                <a:gd name="connsiteX102" fmla="*/ 76200 w 8051800"/>
                <a:gd name="connsiteY102" fmla="*/ 419248 h 2330613"/>
                <a:gd name="connsiteX103" fmla="*/ 69850 w 8051800"/>
                <a:gd name="connsiteY103" fmla="*/ 457348 h 2330613"/>
                <a:gd name="connsiteX104" fmla="*/ 57150 w 8051800"/>
                <a:gd name="connsiteY104" fmla="*/ 482748 h 2330613"/>
                <a:gd name="connsiteX105" fmla="*/ 38100 w 8051800"/>
                <a:gd name="connsiteY105" fmla="*/ 628798 h 2330613"/>
                <a:gd name="connsiteX106" fmla="*/ 31750 w 8051800"/>
                <a:gd name="connsiteY106" fmla="*/ 660548 h 2330613"/>
                <a:gd name="connsiteX107" fmla="*/ 25400 w 8051800"/>
                <a:gd name="connsiteY107" fmla="*/ 704998 h 2330613"/>
                <a:gd name="connsiteX108" fmla="*/ 19050 w 8051800"/>
                <a:gd name="connsiteY108" fmla="*/ 730398 h 2330613"/>
                <a:gd name="connsiteX109" fmla="*/ 0 w 8051800"/>
                <a:gd name="connsiteY109" fmla="*/ 812948 h 2330613"/>
                <a:gd name="connsiteX110" fmla="*/ 6350 w 8051800"/>
                <a:gd name="connsiteY110" fmla="*/ 1257448 h 2330613"/>
                <a:gd name="connsiteX111" fmla="*/ 12700 w 8051800"/>
                <a:gd name="connsiteY111" fmla="*/ 1282848 h 2330613"/>
                <a:gd name="connsiteX112" fmla="*/ 19050 w 8051800"/>
                <a:gd name="connsiteY112" fmla="*/ 1638448 h 2330613"/>
                <a:gd name="connsiteX113" fmla="*/ 25400 w 8051800"/>
                <a:gd name="connsiteY113" fmla="*/ 1676548 h 2330613"/>
                <a:gd name="connsiteX114" fmla="*/ 38100 w 8051800"/>
                <a:gd name="connsiteY114" fmla="*/ 1727348 h 2330613"/>
                <a:gd name="connsiteX115" fmla="*/ 44450 w 8051800"/>
                <a:gd name="connsiteY115" fmla="*/ 1803548 h 2330613"/>
                <a:gd name="connsiteX116" fmla="*/ 50800 w 8051800"/>
                <a:gd name="connsiteY116" fmla="*/ 1822598 h 2330613"/>
                <a:gd name="connsiteX117" fmla="*/ 63500 w 8051800"/>
                <a:gd name="connsiteY117" fmla="*/ 1873398 h 2330613"/>
                <a:gd name="connsiteX118" fmla="*/ 76200 w 8051800"/>
                <a:gd name="connsiteY118" fmla="*/ 1930548 h 2330613"/>
                <a:gd name="connsiteX119" fmla="*/ 88900 w 8051800"/>
                <a:gd name="connsiteY119" fmla="*/ 1955948 h 2330613"/>
                <a:gd name="connsiteX120" fmla="*/ 120650 w 8051800"/>
                <a:gd name="connsiteY120" fmla="*/ 2057548 h 2330613"/>
                <a:gd name="connsiteX121" fmla="*/ 139700 w 8051800"/>
                <a:gd name="connsiteY121" fmla="*/ 2089298 h 2330613"/>
                <a:gd name="connsiteX122" fmla="*/ 146050 w 8051800"/>
                <a:gd name="connsiteY122" fmla="*/ 2108348 h 2330613"/>
                <a:gd name="connsiteX123" fmla="*/ 158750 w 8051800"/>
                <a:gd name="connsiteY123" fmla="*/ 2127398 h 2330613"/>
                <a:gd name="connsiteX124" fmla="*/ 177800 w 8051800"/>
                <a:gd name="connsiteY124" fmla="*/ 2165498 h 2330613"/>
                <a:gd name="connsiteX125" fmla="*/ 196850 w 8051800"/>
                <a:gd name="connsiteY125" fmla="*/ 2248048 h 2330613"/>
                <a:gd name="connsiteX126" fmla="*/ 209550 w 8051800"/>
                <a:gd name="connsiteY126" fmla="*/ 2267098 h 2330613"/>
                <a:gd name="connsiteX127" fmla="*/ 215900 w 8051800"/>
                <a:gd name="connsiteY127" fmla="*/ 2286148 h 2330613"/>
                <a:gd name="connsiteX128" fmla="*/ 234950 w 8051800"/>
                <a:gd name="connsiteY128" fmla="*/ 2298848 h 2330613"/>
                <a:gd name="connsiteX129" fmla="*/ 254000 w 8051800"/>
                <a:gd name="connsiteY12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7048500 w 8051800"/>
                <a:gd name="connsiteY14" fmla="*/ 1111398 h 2330613"/>
                <a:gd name="connsiteX15" fmla="*/ 7099300 w 8051800"/>
                <a:gd name="connsiteY15" fmla="*/ 1085998 h 2330613"/>
                <a:gd name="connsiteX16" fmla="*/ 7137400 w 8051800"/>
                <a:gd name="connsiteY16" fmla="*/ 1066948 h 2330613"/>
                <a:gd name="connsiteX17" fmla="*/ 7169150 w 8051800"/>
                <a:gd name="connsiteY17" fmla="*/ 1041548 h 2330613"/>
                <a:gd name="connsiteX18" fmla="*/ 7188200 w 8051800"/>
                <a:gd name="connsiteY18" fmla="*/ 1035198 h 2330613"/>
                <a:gd name="connsiteX19" fmla="*/ 7213600 w 8051800"/>
                <a:gd name="connsiteY19" fmla="*/ 1016148 h 2330613"/>
                <a:gd name="connsiteX20" fmla="*/ 7239000 w 8051800"/>
                <a:gd name="connsiteY20" fmla="*/ 1003448 h 2330613"/>
                <a:gd name="connsiteX21" fmla="*/ 7264400 w 8051800"/>
                <a:gd name="connsiteY21" fmla="*/ 984398 h 2330613"/>
                <a:gd name="connsiteX22" fmla="*/ 7289800 w 8051800"/>
                <a:gd name="connsiteY22" fmla="*/ 971698 h 2330613"/>
                <a:gd name="connsiteX23" fmla="*/ 7353300 w 8051800"/>
                <a:gd name="connsiteY23" fmla="*/ 933598 h 2330613"/>
                <a:gd name="connsiteX24" fmla="*/ 7378700 w 8051800"/>
                <a:gd name="connsiteY24" fmla="*/ 920898 h 2330613"/>
                <a:gd name="connsiteX25" fmla="*/ 7423150 w 8051800"/>
                <a:gd name="connsiteY25" fmla="*/ 889148 h 2330613"/>
                <a:gd name="connsiteX26" fmla="*/ 7454900 w 8051800"/>
                <a:gd name="connsiteY26" fmla="*/ 870098 h 2330613"/>
                <a:gd name="connsiteX27" fmla="*/ 7493000 w 8051800"/>
                <a:gd name="connsiteY27" fmla="*/ 844698 h 2330613"/>
                <a:gd name="connsiteX28" fmla="*/ 7512050 w 8051800"/>
                <a:gd name="connsiteY28" fmla="*/ 831998 h 2330613"/>
                <a:gd name="connsiteX29" fmla="*/ 7537450 w 8051800"/>
                <a:gd name="connsiteY29" fmla="*/ 819298 h 2330613"/>
                <a:gd name="connsiteX30" fmla="*/ 7569200 w 8051800"/>
                <a:gd name="connsiteY30" fmla="*/ 793898 h 2330613"/>
                <a:gd name="connsiteX31" fmla="*/ 7588250 w 8051800"/>
                <a:gd name="connsiteY31" fmla="*/ 781198 h 2330613"/>
                <a:gd name="connsiteX32" fmla="*/ 7613650 w 8051800"/>
                <a:gd name="connsiteY32" fmla="*/ 762148 h 2330613"/>
                <a:gd name="connsiteX33" fmla="*/ 7639050 w 8051800"/>
                <a:gd name="connsiteY33" fmla="*/ 749448 h 2330613"/>
                <a:gd name="connsiteX34" fmla="*/ 7715250 w 8051800"/>
                <a:gd name="connsiteY34" fmla="*/ 679598 h 2330613"/>
                <a:gd name="connsiteX35" fmla="*/ 7747000 w 8051800"/>
                <a:gd name="connsiteY35" fmla="*/ 647848 h 2330613"/>
                <a:gd name="connsiteX36" fmla="*/ 7791450 w 8051800"/>
                <a:gd name="connsiteY36" fmla="*/ 609748 h 2330613"/>
                <a:gd name="connsiteX37" fmla="*/ 7804150 w 8051800"/>
                <a:gd name="connsiteY37" fmla="*/ 590698 h 2330613"/>
                <a:gd name="connsiteX38" fmla="*/ 7823200 w 8051800"/>
                <a:gd name="connsiteY38" fmla="*/ 577998 h 2330613"/>
                <a:gd name="connsiteX39" fmla="*/ 7842250 w 8051800"/>
                <a:gd name="connsiteY39" fmla="*/ 558948 h 2330613"/>
                <a:gd name="connsiteX40" fmla="*/ 7899400 w 8051800"/>
                <a:gd name="connsiteY40" fmla="*/ 508148 h 2330613"/>
                <a:gd name="connsiteX41" fmla="*/ 7912100 w 8051800"/>
                <a:gd name="connsiteY41" fmla="*/ 489098 h 2330613"/>
                <a:gd name="connsiteX42" fmla="*/ 7950200 w 8051800"/>
                <a:gd name="connsiteY42" fmla="*/ 463698 h 2330613"/>
                <a:gd name="connsiteX43" fmla="*/ 7975600 w 8051800"/>
                <a:gd name="connsiteY43" fmla="*/ 425598 h 2330613"/>
                <a:gd name="connsiteX44" fmla="*/ 7988300 w 8051800"/>
                <a:gd name="connsiteY44" fmla="*/ 406548 h 2330613"/>
                <a:gd name="connsiteX45" fmla="*/ 8007350 w 8051800"/>
                <a:gd name="connsiteY45" fmla="*/ 387498 h 2330613"/>
                <a:gd name="connsiteX46" fmla="*/ 8026400 w 8051800"/>
                <a:gd name="connsiteY46" fmla="*/ 349398 h 2330613"/>
                <a:gd name="connsiteX47" fmla="*/ 8045450 w 8051800"/>
                <a:gd name="connsiteY47" fmla="*/ 285898 h 2330613"/>
                <a:gd name="connsiteX48" fmla="*/ 8051800 w 8051800"/>
                <a:gd name="connsiteY48" fmla="*/ 247798 h 2330613"/>
                <a:gd name="connsiteX49" fmla="*/ 8045450 w 8051800"/>
                <a:gd name="connsiteY49" fmla="*/ 190648 h 2330613"/>
                <a:gd name="connsiteX50" fmla="*/ 8039100 w 8051800"/>
                <a:gd name="connsiteY50" fmla="*/ 171598 h 2330613"/>
                <a:gd name="connsiteX51" fmla="*/ 7994650 w 8051800"/>
                <a:gd name="connsiteY51" fmla="*/ 146198 h 2330613"/>
                <a:gd name="connsiteX52" fmla="*/ 7962900 w 8051800"/>
                <a:gd name="connsiteY52" fmla="*/ 133498 h 2330613"/>
                <a:gd name="connsiteX53" fmla="*/ 7943850 w 8051800"/>
                <a:gd name="connsiteY53" fmla="*/ 127148 h 2330613"/>
                <a:gd name="connsiteX54" fmla="*/ 7740650 w 8051800"/>
                <a:gd name="connsiteY54" fmla="*/ 108098 h 2330613"/>
                <a:gd name="connsiteX55" fmla="*/ 7315200 w 8051800"/>
                <a:gd name="connsiteY55" fmla="*/ 95398 h 2330613"/>
                <a:gd name="connsiteX56" fmla="*/ 7251700 w 8051800"/>
                <a:gd name="connsiteY56" fmla="*/ 89048 h 2330613"/>
                <a:gd name="connsiteX57" fmla="*/ 7105650 w 8051800"/>
                <a:gd name="connsiteY57" fmla="*/ 76348 h 2330613"/>
                <a:gd name="connsiteX58" fmla="*/ 6946900 w 8051800"/>
                <a:gd name="connsiteY58" fmla="*/ 82698 h 2330613"/>
                <a:gd name="connsiteX59" fmla="*/ 6597650 w 8051800"/>
                <a:gd name="connsiteY59" fmla="*/ 69998 h 2330613"/>
                <a:gd name="connsiteX60" fmla="*/ 6413500 w 8051800"/>
                <a:gd name="connsiteY60" fmla="*/ 57298 h 2330613"/>
                <a:gd name="connsiteX61" fmla="*/ 6083300 w 8051800"/>
                <a:gd name="connsiteY61" fmla="*/ 76348 h 2330613"/>
                <a:gd name="connsiteX62" fmla="*/ 5886450 w 8051800"/>
                <a:gd name="connsiteY62" fmla="*/ 69998 h 2330613"/>
                <a:gd name="connsiteX63" fmla="*/ 5810250 w 8051800"/>
                <a:gd name="connsiteY63" fmla="*/ 63648 h 2330613"/>
                <a:gd name="connsiteX64" fmla="*/ 5784850 w 8051800"/>
                <a:gd name="connsiteY64" fmla="*/ 57298 h 2330613"/>
                <a:gd name="connsiteX65" fmla="*/ 5740400 w 8051800"/>
                <a:gd name="connsiteY65" fmla="*/ 50948 h 2330613"/>
                <a:gd name="connsiteX66" fmla="*/ 5645150 w 8051800"/>
                <a:gd name="connsiteY66" fmla="*/ 44598 h 2330613"/>
                <a:gd name="connsiteX67" fmla="*/ 5568950 w 8051800"/>
                <a:gd name="connsiteY67" fmla="*/ 38248 h 2330613"/>
                <a:gd name="connsiteX68" fmla="*/ 5473700 w 8051800"/>
                <a:gd name="connsiteY68" fmla="*/ 31898 h 2330613"/>
                <a:gd name="connsiteX69" fmla="*/ 5422900 w 8051800"/>
                <a:gd name="connsiteY69" fmla="*/ 25548 h 2330613"/>
                <a:gd name="connsiteX70" fmla="*/ 5321300 w 8051800"/>
                <a:gd name="connsiteY70" fmla="*/ 19198 h 2330613"/>
                <a:gd name="connsiteX71" fmla="*/ 4800600 w 8051800"/>
                <a:gd name="connsiteY71" fmla="*/ 19198 h 2330613"/>
                <a:gd name="connsiteX72" fmla="*/ 4622800 w 8051800"/>
                <a:gd name="connsiteY72" fmla="*/ 25548 h 2330613"/>
                <a:gd name="connsiteX73" fmla="*/ 4375150 w 8051800"/>
                <a:gd name="connsiteY73" fmla="*/ 44598 h 2330613"/>
                <a:gd name="connsiteX74" fmla="*/ 4286250 w 8051800"/>
                <a:gd name="connsiteY74" fmla="*/ 50948 h 2330613"/>
                <a:gd name="connsiteX75" fmla="*/ 4254500 w 8051800"/>
                <a:gd name="connsiteY75" fmla="*/ 57298 h 2330613"/>
                <a:gd name="connsiteX76" fmla="*/ 4089400 w 8051800"/>
                <a:gd name="connsiteY76" fmla="*/ 69998 h 2330613"/>
                <a:gd name="connsiteX77" fmla="*/ 4064000 w 8051800"/>
                <a:gd name="connsiteY77" fmla="*/ 76348 h 2330613"/>
                <a:gd name="connsiteX78" fmla="*/ 3771900 w 8051800"/>
                <a:gd name="connsiteY78" fmla="*/ 101748 h 2330613"/>
                <a:gd name="connsiteX79" fmla="*/ 3644900 w 8051800"/>
                <a:gd name="connsiteY79" fmla="*/ 114448 h 2330613"/>
                <a:gd name="connsiteX80" fmla="*/ 2571750 w 8051800"/>
                <a:gd name="connsiteY80" fmla="*/ 114448 h 2330613"/>
                <a:gd name="connsiteX81" fmla="*/ 2463800 w 8051800"/>
                <a:gd name="connsiteY81" fmla="*/ 120798 h 2330613"/>
                <a:gd name="connsiteX82" fmla="*/ 2216150 w 8051800"/>
                <a:gd name="connsiteY82" fmla="*/ 133498 h 2330613"/>
                <a:gd name="connsiteX83" fmla="*/ 2095500 w 8051800"/>
                <a:gd name="connsiteY83" fmla="*/ 146198 h 2330613"/>
                <a:gd name="connsiteX84" fmla="*/ 1809750 w 8051800"/>
                <a:gd name="connsiteY84" fmla="*/ 165248 h 2330613"/>
                <a:gd name="connsiteX85" fmla="*/ 1676400 w 8051800"/>
                <a:gd name="connsiteY85" fmla="*/ 177948 h 2330613"/>
                <a:gd name="connsiteX86" fmla="*/ 1543050 w 8051800"/>
                <a:gd name="connsiteY86" fmla="*/ 184298 h 2330613"/>
                <a:gd name="connsiteX87" fmla="*/ 1244600 w 8051800"/>
                <a:gd name="connsiteY87" fmla="*/ 177948 h 2330613"/>
                <a:gd name="connsiteX88" fmla="*/ 1162050 w 8051800"/>
                <a:gd name="connsiteY88" fmla="*/ 171598 h 2330613"/>
                <a:gd name="connsiteX89" fmla="*/ 1016000 w 8051800"/>
                <a:gd name="connsiteY89" fmla="*/ 165248 h 2330613"/>
                <a:gd name="connsiteX90" fmla="*/ 590550 w 8051800"/>
                <a:gd name="connsiteY90" fmla="*/ 171598 h 2330613"/>
                <a:gd name="connsiteX91" fmla="*/ 482600 w 8051800"/>
                <a:gd name="connsiteY91" fmla="*/ 177948 h 2330613"/>
                <a:gd name="connsiteX92" fmla="*/ 387350 w 8051800"/>
                <a:gd name="connsiteY92" fmla="*/ 196998 h 2330613"/>
                <a:gd name="connsiteX93" fmla="*/ 349250 w 8051800"/>
                <a:gd name="connsiteY93" fmla="*/ 203348 h 2330613"/>
                <a:gd name="connsiteX94" fmla="*/ 304800 w 8051800"/>
                <a:gd name="connsiteY94" fmla="*/ 222398 h 2330613"/>
                <a:gd name="connsiteX95" fmla="*/ 260350 w 8051800"/>
                <a:gd name="connsiteY95" fmla="*/ 235098 h 2330613"/>
                <a:gd name="connsiteX96" fmla="*/ 241300 w 8051800"/>
                <a:gd name="connsiteY96" fmla="*/ 247798 h 2330613"/>
                <a:gd name="connsiteX97" fmla="*/ 215900 w 8051800"/>
                <a:gd name="connsiteY97" fmla="*/ 260498 h 2330613"/>
                <a:gd name="connsiteX98" fmla="*/ 158750 w 8051800"/>
                <a:gd name="connsiteY98" fmla="*/ 292248 h 2330613"/>
                <a:gd name="connsiteX99" fmla="*/ 127000 w 8051800"/>
                <a:gd name="connsiteY99" fmla="*/ 330348 h 2330613"/>
                <a:gd name="connsiteX100" fmla="*/ 95250 w 8051800"/>
                <a:gd name="connsiteY100" fmla="*/ 374798 h 2330613"/>
                <a:gd name="connsiteX101" fmla="*/ 76200 w 8051800"/>
                <a:gd name="connsiteY101" fmla="*/ 419248 h 2330613"/>
                <a:gd name="connsiteX102" fmla="*/ 69850 w 8051800"/>
                <a:gd name="connsiteY102" fmla="*/ 457348 h 2330613"/>
                <a:gd name="connsiteX103" fmla="*/ 57150 w 8051800"/>
                <a:gd name="connsiteY103" fmla="*/ 482748 h 2330613"/>
                <a:gd name="connsiteX104" fmla="*/ 38100 w 8051800"/>
                <a:gd name="connsiteY104" fmla="*/ 628798 h 2330613"/>
                <a:gd name="connsiteX105" fmla="*/ 31750 w 8051800"/>
                <a:gd name="connsiteY105" fmla="*/ 660548 h 2330613"/>
                <a:gd name="connsiteX106" fmla="*/ 25400 w 8051800"/>
                <a:gd name="connsiteY106" fmla="*/ 704998 h 2330613"/>
                <a:gd name="connsiteX107" fmla="*/ 19050 w 8051800"/>
                <a:gd name="connsiteY107" fmla="*/ 730398 h 2330613"/>
                <a:gd name="connsiteX108" fmla="*/ 0 w 8051800"/>
                <a:gd name="connsiteY108" fmla="*/ 812948 h 2330613"/>
                <a:gd name="connsiteX109" fmla="*/ 6350 w 8051800"/>
                <a:gd name="connsiteY109" fmla="*/ 1257448 h 2330613"/>
                <a:gd name="connsiteX110" fmla="*/ 12700 w 8051800"/>
                <a:gd name="connsiteY110" fmla="*/ 1282848 h 2330613"/>
                <a:gd name="connsiteX111" fmla="*/ 19050 w 8051800"/>
                <a:gd name="connsiteY111" fmla="*/ 1638448 h 2330613"/>
                <a:gd name="connsiteX112" fmla="*/ 25400 w 8051800"/>
                <a:gd name="connsiteY112" fmla="*/ 1676548 h 2330613"/>
                <a:gd name="connsiteX113" fmla="*/ 38100 w 8051800"/>
                <a:gd name="connsiteY113" fmla="*/ 1727348 h 2330613"/>
                <a:gd name="connsiteX114" fmla="*/ 44450 w 8051800"/>
                <a:gd name="connsiteY114" fmla="*/ 1803548 h 2330613"/>
                <a:gd name="connsiteX115" fmla="*/ 50800 w 8051800"/>
                <a:gd name="connsiteY115" fmla="*/ 1822598 h 2330613"/>
                <a:gd name="connsiteX116" fmla="*/ 63500 w 8051800"/>
                <a:gd name="connsiteY116" fmla="*/ 1873398 h 2330613"/>
                <a:gd name="connsiteX117" fmla="*/ 76200 w 8051800"/>
                <a:gd name="connsiteY117" fmla="*/ 1930548 h 2330613"/>
                <a:gd name="connsiteX118" fmla="*/ 88900 w 8051800"/>
                <a:gd name="connsiteY118" fmla="*/ 1955948 h 2330613"/>
                <a:gd name="connsiteX119" fmla="*/ 120650 w 8051800"/>
                <a:gd name="connsiteY119" fmla="*/ 2057548 h 2330613"/>
                <a:gd name="connsiteX120" fmla="*/ 139700 w 8051800"/>
                <a:gd name="connsiteY120" fmla="*/ 2089298 h 2330613"/>
                <a:gd name="connsiteX121" fmla="*/ 146050 w 8051800"/>
                <a:gd name="connsiteY121" fmla="*/ 2108348 h 2330613"/>
                <a:gd name="connsiteX122" fmla="*/ 158750 w 8051800"/>
                <a:gd name="connsiteY122" fmla="*/ 2127398 h 2330613"/>
                <a:gd name="connsiteX123" fmla="*/ 177800 w 8051800"/>
                <a:gd name="connsiteY123" fmla="*/ 2165498 h 2330613"/>
                <a:gd name="connsiteX124" fmla="*/ 196850 w 8051800"/>
                <a:gd name="connsiteY124" fmla="*/ 2248048 h 2330613"/>
                <a:gd name="connsiteX125" fmla="*/ 209550 w 8051800"/>
                <a:gd name="connsiteY125" fmla="*/ 2267098 h 2330613"/>
                <a:gd name="connsiteX126" fmla="*/ 215900 w 8051800"/>
                <a:gd name="connsiteY126" fmla="*/ 2286148 h 2330613"/>
                <a:gd name="connsiteX127" fmla="*/ 234950 w 8051800"/>
                <a:gd name="connsiteY127" fmla="*/ 2298848 h 2330613"/>
                <a:gd name="connsiteX128" fmla="*/ 254000 w 8051800"/>
                <a:gd name="connsiteY12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674644 w 8051800"/>
                <a:gd name="connsiteY13" fmla="*/ 1396354 h 2330613"/>
                <a:gd name="connsiteX14" fmla="*/ 7098506 w 8051800"/>
                <a:gd name="connsiteY14" fmla="*/ 1182836 h 2330613"/>
                <a:gd name="connsiteX15" fmla="*/ 7099300 w 8051800"/>
                <a:gd name="connsiteY15" fmla="*/ 1085998 h 2330613"/>
                <a:gd name="connsiteX16" fmla="*/ 7137400 w 8051800"/>
                <a:gd name="connsiteY16" fmla="*/ 1066948 h 2330613"/>
                <a:gd name="connsiteX17" fmla="*/ 7169150 w 8051800"/>
                <a:gd name="connsiteY17" fmla="*/ 1041548 h 2330613"/>
                <a:gd name="connsiteX18" fmla="*/ 7188200 w 8051800"/>
                <a:gd name="connsiteY18" fmla="*/ 1035198 h 2330613"/>
                <a:gd name="connsiteX19" fmla="*/ 7213600 w 8051800"/>
                <a:gd name="connsiteY19" fmla="*/ 1016148 h 2330613"/>
                <a:gd name="connsiteX20" fmla="*/ 7239000 w 8051800"/>
                <a:gd name="connsiteY20" fmla="*/ 1003448 h 2330613"/>
                <a:gd name="connsiteX21" fmla="*/ 7264400 w 8051800"/>
                <a:gd name="connsiteY21" fmla="*/ 984398 h 2330613"/>
                <a:gd name="connsiteX22" fmla="*/ 7289800 w 8051800"/>
                <a:gd name="connsiteY22" fmla="*/ 971698 h 2330613"/>
                <a:gd name="connsiteX23" fmla="*/ 7353300 w 8051800"/>
                <a:gd name="connsiteY23" fmla="*/ 933598 h 2330613"/>
                <a:gd name="connsiteX24" fmla="*/ 7378700 w 8051800"/>
                <a:gd name="connsiteY24" fmla="*/ 920898 h 2330613"/>
                <a:gd name="connsiteX25" fmla="*/ 7423150 w 8051800"/>
                <a:gd name="connsiteY25" fmla="*/ 889148 h 2330613"/>
                <a:gd name="connsiteX26" fmla="*/ 7454900 w 8051800"/>
                <a:gd name="connsiteY26" fmla="*/ 870098 h 2330613"/>
                <a:gd name="connsiteX27" fmla="*/ 7493000 w 8051800"/>
                <a:gd name="connsiteY27" fmla="*/ 844698 h 2330613"/>
                <a:gd name="connsiteX28" fmla="*/ 7512050 w 8051800"/>
                <a:gd name="connsiteY28" fmla="*/ 831998 h 2330613"/>
                <a:gd name="connsiteX29" fmla="*/ 7537450 w 8051800"/>
                <a:gd name="connsiteY29" fmla="*/ 819298 h 2330613"/>
                <a:gd name="connsiteX30" fmla="*/ 7569200 w 8051800"/>
                <a:gd name="connsiteY30" fmla="*/ 793898 h 2330613"/>
                <a:gd name="connsiteX31" fmla="*/ 7588250 w 8051800"/>
                <a:gd name="connsiteY31" fmla="*/ 781198 h 2330613"/>
                <a:gd name="connsiteX32" fmla="*/ 7613650 w 8051800"/>
                <a:gd name="connsiteY32" fmla="*/ 762148 h 2330613"/>
                <a:gd name="connsiteX33" fmla="*/ 7639050 w 8051800"/>
                <a:gd name="connsiteY33" fmla="*/ 749448 h 2330613"/>
                <a:gd name="connsiteX34" fmla="*/ 7715250 w 8051800"/>
                <a:gd name="connsiteY34" fmla="*/ 679598 h 2330613"/>
                <a:gd name="connsiteX35" fmla="*/ 7747000 w 8051800"/>
                <a:gd name="connsiteY35" fmla="*/ 647848 h 2330613"/>
                <a:gd name="connsiteX36" fmla="*/ 7791450 w 8051800"/>
                <a:gd name="connsiteY36" fmla="*/ 609748 h 2330613"/>
                <a:gd name="connsiteX37" fmla="*/ 7804150 w 8051800"/>
                <a:gd name="connsiteY37" fmla="*/ 590698 h 2330613"/>
                <a:gd name="connsiteX38" fmla="*/ 7823200 w 8051800"/>
                <a:gd name="connsiteY38" fmla="*/ 577998 h 2330613"/>
                <a:gd name="connsiteX39" fmla="*/ 7842250 w 8051800"/>
                <a:gd name="connsiteY39" fmla="*/ 558948 h 2330613"/>
                <a:gd name="connsiteX40" fmla="*/ 7899400 w 8051800"/>
                <a:gd name="connsiteY40" fmla="*/ 508148 h 2330613"/>
                <a:gd name="connsiteX41" fmla="*/ 7912100 w 8051800"/>
                <a:gd name="connsiteY41" fmla="*/ 489098 h 2330613"/>
                <a:gd name="connsiteX42" fmla="*/ 7950200 w 8051800"/>
                <a:gd name="connsiteY42" fmla="*/ 463698 h 2330613"/>
                <a:gd name="connsiteX43" fmla="*/ 7975600 w 8051800"/>
                <a:gd name="connsiteY43" fmla="*/ 425598 h 2330613"/>
                <a:gd name="connsiteX44" fmla="*/ 7988300 w 8051800"/>
                <a:gd name="connsiteY44" fmla="*/ 406548 h 2330613"/>
                <a:gd name="connsiteX45" fmla="*/ 8007350 w 8051800"/>
                <a:gd name="connsiteY45" fmla="*/ 387498 h 2330613"/>
                <a:gd name="connsiteX46" fmla="*/ 8026400 w 8051800"/>
                <a:gd name="connsiteY46" fmla="*/ 349398 h 2330613"/>
                <a:gd name="connsiteX47" fmla="*/ 8045450 w 8051800"/>
                <a:gd name="connsiteY47" fmla="*/ 285898 h 2330613"/>
                <a:gd name="connsiteX48" fmla="*/ 8051800 w 8051800"/>
                <a:gd name="connsiteY48" fmla="*/ 247798 h 2330613"/>
                <a:gd name="connsiteX49" fmla="*/ 8045450 w 8051800"/>
                <a:gd name="connsiteY49" fmla="*/ 190648 h 2330613"/>
                <a:gd name="connsiteX50" fmla="*/ 8039100 w 8051800"/>
                <a:gd name="connsiteY50" fmla="*/ 171598 h 2330613"/>
                <a:gd name="connsiteX51" fmla="*/ 7994650 w 8051800"/>
                <a:gd name="connsiteY51" fmla="*/ 146198 h 2330613"/>
                <a:gd name="connsiteX52" fmla="*/ 7962900 w 8051800"/>
                <a:gd name="connsiteY52" fmla="*/ 133498 h 2330613"/>
                <a:gd name="connsiteX53" fmla="*/ 7943850 w 8051800"/>
                <a:gd name="connsiteY53" fmla="*/ 127148 h 2330613"/>
                <a:gd name="connsiteX54" fmla="*/ 7740650 w 8051800"/>
                <a:gd name="connsiteY54" fmla="*/ 108098 h 2330613"/>
                <a:gd name="connsiteX55" fmla="*/ 7315200 w 8051800"/>
                <a:gd name="connsiteY55" fmla="*/ 95398 h 2330613"/>
                <a:gd name="connsiteX56" fmla="*/ 7251700 w 8051800"/>
                <a:gd name="connsiteY56" fmla="*/ 89048 h 2330613"/>
                <a:gd name="connsiteX57" fmla="*/ 7105650 w 8051800"/>
                <a:gd name="connsiteY57" fmla="*/ 76348 h 2330613"/>
                <a:gd name="connsiteX58" fmla="*/ 6946900 w 8051800"/>
                <a:gd name="connsiteY58" fmla="*/ 82698 h 2330613"/>
                <a:gd name="connsiteX59" fmla="*/ 6597650 w 8051800"/>
                <a:gd name="connsiteY59" fmla="*/ 69998 h 2330613"/>
                <a:gd name="connsiteX60" fmla="*/ 6413500 w 8051800"/>
                <a:gd name="connsiteY60" fmla="*/ 57298 h 2330613"/>
                <a:gd name="connsiteX61" fmla="*/ 6083300 w 8051800"/>
                <a:gd name="connsiteY61" fmla="*/ 76348 h 2330613"/>
                <a:gd name="connsiteX62" fmla="*/ 5886450 w 8051800"/>
                <a:gd name="connsiteY62" fmla="*/ 69998 h 2330613"/>
                <a:gd name="connsiteX63" fmla="*/ 5810250 w 8051800"/>
                <a:gd name="connsiteY63" fmla="*/ 63648 h 2330613"/>
                <a:gd name="connsiteX64" fmla="*/ 5784850 w 8051800"/>
                <a:gd name="connsiteY64" fmla="*/ 57298 h 2330613"/>
                <a:gd name="connsiteX65" fmla="*/ 5740400 w 8051800"/>
                <a:gd name="connsiteY65" fmla="*/ 50948 h 2330613"/>
                <a:gd name="connsiteX66" fmla="*/ 5645150 w 8051800"/>
                <a:gd name="connsiteY66" fmla="*/ 44598 h 2330613"/>
                <a:gd name="connsiteX67" fmla="*/ 5568950 w 8051800"/>
                <a:gd name="connsiteY67" fmla="*/ 38248 h 2330613"/>
                <a:gd name="connsiteX68" fmla="*/ 5473700 w 8051800"/>
                <a:gd name="connsiteY68" fmla="*/ 31898 h 2330613"/>
                <a:gd name="connsiteX69" fmla="*/ 5422900 w 8051800"/>
                <a:gd name="connsiteY69" fmla="*/ 25548 h 2330613"/>
                <a:gd name="connsiteX70" fmla="*/ 5321300 w 8051800"/>
                <a:gd name="connsiteY70" fmla="*/ 19198 h 2330613"/>
                <a:gd name="connsiteX71" fmla="*/ 4800600 w 8051800"/>
                <a:gd name="connsiteY71" fmla="*/ 19198 h 2330613"/>
                <a:gd name="connsiteX72" fmla="*/ 4622800 w 8051800"/>
                <a:gd name="connsiteY72" fmla="*/ 25548 h 2330613"/>
                <a:gd name="connsiteX73" fmla="*/ 4375150 w 8051800"/>
                <a:gd name="connsiteY73" fmla="*/ 44598 h 2330613"/>
                <a:gd name="connsiteX74" fmla="*/ 4286250 w 8051800"/>
                <a:gd name="connsiteY74" fmla="*/ 50948 h 2330613"/>
                <a:gd name="connsiteX75" fmla="*/ 4254500 w 8051800"/>
                <a:gd name="connsiteY75" fmla="*/ 57298 h 2330613"/>
                <a:gd name="connsiteX76" fmla="*/ 4089400 w 8051800"/>
                <a:gd name="connsiteY76" fmla="*/ 69998 h 2330613"/>
                <a:gd name="connsiteX77" fmla="*/ 4064000 w 8051800"/>
                <a:gd name="connsiteY77" fmla="*/ 76348 h 2330613"/>
                <a:gd name="connsiteX78" fmla="*/ 3771900 w 8051800"/>
                <a:gd name="connsiteY78" fmla="*/ 101748 h 2330613"/>
                <a:gd name="connsiteX79" fmla="*/ 3644900 w 8051800"/>
                <a:gd name="connsiteY79" fmla="*/ 114448 h 2330613"/>
                <a:gd name="connsiteX80" fmla="*/ 2571750 w 8051800"/>
                <a:gd name="connsiteY80" fmla="*/ 114448 h 2330613"/>
                <a:gd name="connsiteX81" fmla="*/ 2463800 w 8051800"/>
                <a:gd name="connsiteY81" fmla="*/ 120798 h 2330613"/>
                <a:gd name="connsiteX82" fmla="*/ 2216150 w 8051800"/>
                <a:gd name="connsiteY82" fmla="*/ 133498 h 2330613"/>
                <a:gd name="connsiteX83" fmla="*/ 2095500 w 8051800"/>
                <a:gd name="connsiteY83" fmla="*/ 146198 h 2330613"/>
                <a:gd name="connsiteX84" fmla="*/ 1809750 w 8051800"/>
                <a:gd name="connsiteY84" fmla="*/ 165248 h 2330613"/>
                <a:gd name="connsiteX85" fmla="*/ 1676400 w 8051800"/>
                <a:gd name="connsiteY85" fmla="*/ 177948 h 2330613"/>
                <a:gd name="connsiteX86" fmla="*/ 1543050 w 8051800"/>
                <a:gd name="connsiteY86" fmla="*/ 184298 h 2330613"/>
                <a:gd name="connsiteX87" fmla="*/ 1244600 w 8051800"/>
                <a:gd name="connsiteY87" fmla="*/ 177948 h 2330613"/>
                <a:gd name="connsiteX88" fmla="*/ 1162050 w 8051800"/>
                <a:gd name="connsiteY88" fmla="*/ 171598 h 2330613"/>
                <a:gd name="connsiteX89" fmla="*/ 1016000 w 8051800"/>
                <a:gd name="connsiteY89" fmla="*/ 165248 h 2330613"/>
                <a:gd name="connsiteX90" fmla="*/ 590550 w 8051800"/>
                <a:gd name="connsiteY90" fmla="*/ 171598 h 2330613"/>
                <a:gd name="connsiteX91" fmla="*/ 482600 w 8051800"/>
                <a:gd name="connsiteY91" fmla="*/ 177948 h 2330613"/>
                <a:gd name="connsiteX92" fmla="*/ 387350 w 8051800"/>
                <a:gd name="connsiteY92" fmla="*/ 196998 h 2330613"/>
                <a:gd name="connsiteX93" fmla="*/ 349250 w 8051800"/>
                <a:gd name="connsiteY93" fmla="*/ 203348 h 2330613"/>
                <a:gd name="connsiteX94" fmla="*/ 304800 w 8051800"/>
                <a:gd name="connsiteY94" fmla="*/ 222398 h 2330613"/>
                <a:gd name="connsiteX95" fmla="*/ 260350 w 8051800"/>
                <a:gd name="connsiteY95" fmla="*/ 235098 h 2330613"/>
                <a:gd name="connsiteX96" fmla="*/ 241300 w 8051800"/>
                <a:gd name="connsiteY96" fmla="*/ 247798 h 2330613"/>
                <a:gd name="connsiteX97" fmla="*/ 215900 w 8051800"/>
                <a:gd name="connsiteY97" fmla="*/ 260498 h 2330613"/>
                <a:gd name="connsiteX98" fmla="*/ 158750 w 8051800"/>
                <a:gd name="connsiteY98" fmla="*/ 292248 h 2330613"/>
                <a:gd name="connsiteX99" fmla="*/ 127000 w 8051800"/>
                <a:gd name="connsiteY99" fmla="*/ 330348 h 2330613"/>
                <a:gd name="connsiteX100" fmla="*/ 95250 w 8051800"/>
                <a:gd name="connsiteY100" fmla="*/ 374798 h 2330613"/>
                <a:gd name="connsiteX101" fmla="*/ 76200 w 8051800"/>
                <a:gd name="connsiteY101" fmla="*/ 419248 h 2330613"/>
                <a:gd name="connsiteX102" fmla="*/ 69850 w 8051800"/>
                <a:gd name="connsiteY102" fmla="*/ 457348 h 2330613"/>
                <a:gd name="connsiteX103" fmla="*/ 57150 w 8051800"/>
                <a:gd name="connsiteY103" fmla="*/ 482748 h 2330613"/>
                <a:gd name="connsiteX104" fmla="*/ 38100 w 8051800"/>
                <a:gd name="connsiteY104" fmla="*/ 628798 h 2330613"/>
                <a:gd name="connsiteX105" fmla="*/ 31750 w 8051800"/>
                <a:gd name="connsiteY105" fmla="*/ 660548 h 2330613"/>
                <a:gd name="connsiteX106" fmla="*/ 25400 w 8051800"/>
                <a:gd name="connsiteY106" fmla="*/ 704998 h 2330613"/>
                <a:gd name="connsiteX107" fmla="*/ 19050 w 8051800"/>
                <a:gd name="connsiteY107" fmla="*/ 730398 h 2330613"/>
                <a:gd name="connsiteX108" fmla="*/ 0 w 8051800"/>
                <a:gd name="connsiteY108" fmla="*/ 812948 h 2330613"/>
                <a:gd name="connsiteX109" fmla="*/ 6350 w 8051800"/>
                <a:gd name="connsiteY109" fmla="*/ 1257448 h 2330613"/>
                <a:gd name="connsiteX110" fmla="*/ 12700 w 8051800"/>
                <a:gd name="connsiteY110" fmla="*/ 1282848 h 2330613"/>
                <a:gd name="connsiteX111" fmla="*/ 19050 w 8051800"/>
                <a:gd name="connsiteY111" fmla="*/ 1638448 h 2330613"/>
                <a:gd name="connsiteX112" fmla="*/ 25400 w 8051800"/>
                <a:gd name="connsiteY112" fmla="*/ 1676548 h 2330613"/>
                <a:gd name="connsiteX113" fmla="*/ 38100 w 8051800"/>
                <a:gd name="connsiteY113" fmla="*/ 1727348 h 2330613"/>
                <a:gd name="connsiteX114" fmla="*/ 44450 w 8051800"/>
                <a:gd name="connsiteY114" fmla="*/ 1803548 h 2330613"/>
                <a:gd name="connsiteX115" fmla="*/ 50800 w 8051800"/>
                <a:gd name="connsiteY115" fmla="*/ 1822598 h 2330613"/>
                <a:gd name="connsiteX116" fmla="*/ 63500 w 8051800"/>
                <a:gd name="connsiteY116" fmla="*/ 1873398 h 2330613"/>
                <a:gd name="connsiteX117" fmla="*/ 76200 w 8051800"/>
                <a:gd name="connsiteY117" fmla="*/ 1930548 h 2330613"/>
                <a:gd name="connsiteX118" fmla="*/ 88900 w 8051800"/>
                <a:gd name="connsiteY118" fmla="*/ 1955948 h 2330613"/>
                <a:gd name="connsiteX119" fmla="*/ 120650 w 8051800"/>
                <a:gd name="connsiteY119" fmla="*/ 2057548 h 2330613"/>
                <a:gd name="connsiteX120" fmla="*/ 139700 w 8051800"/>
                <a:gd name="connsiteY120" fmla="*/ 2089298 h 2330613"/>
                <a:gd name="connsiteX121" fmla="*/ 146050 w 8051800"/>
                <a:gd name="connsiteY121" fmla="*/ 2108348 h 2330613"/>
                <a:gd name="connsiteX122" fmla="*/ 158750 w 8051800"/>
                <a:gd name="connsiteY122" fmla="*/ 2127398 h 2330613"/>
                <a:gd name="connsiteX123" fmla="*/ 177800 w 8051800"/>
                <a:gd name="connsiteY123" fmla="*/ 2165498 h 2330613"/>
                <a:gd name="connsiteX124" fmla="*/ 196850 w 8051800"/>
                <a:gd name="connsiteY124" fmla="*/ 2248048 h 2330613"/>
                <a:gd name="connsiteX125" fmla="*/ 209550 w 8051800"/>
                <a:gd name="connsiteY125" fmla="*/ 2267098 h 2330613"/>
                <a:gd name="connsiteX126" fmla="*/ 215900 w 8051800"/>
                <a:gd name="connsiteY126" fmla="*/ 2286148 h 2330613"/>
                <a:gd name="connsiteX127" fmla="*/ 234950 w 8051800"/>
                <a:gd name="connsiteY127" fmla="*/ 2298848 h 2330613"/>
                <a:gd name="connsiteX128" fmla="*/ 254000 w 8051800"/>
                <a:gd name="connsiteY12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099300 w 8051800"/>
                <a:gd name="connsiteY15" fmla="*/ 1085998 h 2330613"/>
                <a:gd name="connsiteX16" fmla="*/ 7137400 w 8051800"/>
                <a:gd name="connsiteY16" fmla="*/ 1066948 h 2330613"/>
                <a:gd name="connsiteX17" fmla="*/ 7169150 w 8051800"/>
                <a:gd name="connsiteY17" fmla="*/ 1041548 h 2330613"/>
                <a:gd name="connsiteX18" fmla="*/ 7188200 w 8051800"/>
                <a:gd name="connsiteY18" fmla="*/ 1035198 h 2330613"/>
                <a:gd name="connsiteX19" fmla="*/ 7213600 w 8051800"/>
                <a:gd name="connsiteY19" fmla="*/ 1016148 h 2330613"/>
                <a:gd name="connsiteX20" fmla="*/ 7239000 w 8051800"/>
                <a:gd name="connsiteY20" fmla="*/ 1003448 h 2330613"/>
                <a:gd name="connsiteX21" fmla="*/ 7264400 w 8051800"/>
                <a:gd name="connsiteY21" fmla="*/ 984398 h 2330613"/>
                <a:gd name="connsiteX22" fmla="*/ 7289800 w 8051800"/>
                <a:gd name="connsiteY22" fmla="*/ 971698 h 2330613"/>
                <a:gd name="connsiteX23" fmla="*/ 7353300 w 8051800"/>
                <a:gd name="connsiteY23" fmla="*/ 933598 h 2330613"/>
                <a:gd name="connsiteX24" fmla="*/ 7378700 w 8051800"/>
                <a:gd name="connsiteY24" fmla="*/ 920898 h 2330613"/>
                <a:gd name="connsiteX25" fmla="*/ 7423150 w 8051800"/>
                <a:gd name="connsiteY25" fmla="*/ 889148 h 2330613"/>
                <a:gd name="connsiteX26" fmla="*/ 7454900 w 8051800"/>
                <a:gd name="connsiteY26" fmla="*/ 870098 h 2330613"/>
                <a:gd name="connsiteX27" fmla="*/ 7493000 w 8051800"/>
                <a:gd name="connsiteY27" fmla="*/ 844698 h 2330613"/>
                <a:gd name="connsiteX28" fmla="*/ 7512050 w 8051800"/>
                <a:gd name="connsiteY28" fmla="*/ 831998 h 2330613"/>
                <a:gd name="connsiteX29" fmla="*/ 7537450 w 8051800"/>
                <a:gd name="connsiteY29" fmla="*/ 819298 h 2330613"/>
                <a:gd name="connsiteX30" fmla="*/ 7569200 w 8051800"/>
                <a:gd name="connsiteY30" fmla="*/ 793898 h 2330613"/>
                <a:gd name="connsiteX31" fmla="*/ 7588250 w 8051800"/>
                <a:gd name="connsiteY31" fmla="*/ 781198 h 2330613"/>
                <a:gd name="connsiteX32" fmla="*/ 7613650 w 8051800"/>
                <a:gd name="connsiteY32" fmla="*/ 762148 h 2330613"/>
                <a:gd name="connsiteX33" fmla="*/ 7639050 w 8051800"/>
                <a:gd name="connsiteY33" fmla="*/ 749448 h 2330613"/>
                <a:gd name="connsiteX34" fmla="*/ 7715250 w 8051800"/>
                <a:gd name="connsiteY34" fmla="*/ 679598 h 2330613"/>
                <a:gd name="connsiteX35" fmla="*/ 7747000 w 8051800"/>
                <a:gd name="connsiteY35" fmla="*/ 647848 h 2330613"/>
                <a:gd name="connsiteX36" fmla="*/ 7791450 w 8051800"/>
                <a:gd name="connsiteY36" fmla="*/ 609748 h 2330613"/>
                <a:gd name="connsiteX37" fmla="*/ 7804150 w 8051800"/>
                <a:gd name="connsiteY37" fmla="*/ 590698 h 2330613"/>
                <a:gd name="connsiteX38" fmla="*/ 7823200 w 8051800"/>
                <a:gd name="connsiteY38" fmla="*/ 577998 h 2330613"/>
                <a:gd name="connsiteX39" fmla="*/ 7842250 w 8051800"/>
                <a:gd name="connsiteY39" fmla="*/ 558948 h 2330613"/>
                <a:gd name="connsiteX40" fmla="*/ 7899400 w 8051800"/>
                <a:gd name="connsiteY40" fmla="*/ 508148 h 2330613"/>
                <a:gd name="connsiteX41" fmla="*/ 7912100 w 8051800"/>
                <a:gd name="connsiteY41" fmla="*/ 489098 h 2330613"/>
                <a:gd name="connsiteX42" fmla="*/ 7950200 w 8051800"/>
                <a:gd name="connsiteY42" fmla="*/ 463698 h 2330613"/>
                <a:gd name="connsiteX43" fmla="*/ 7975600 w 8051800"/>
                <a:gd name="connsiteY43" fmla="*/ 425598 h 2330613"/>
                <a:gd name="connsiteX44" fmla="*/ 7988300 w 8051800"/>
                <a:gd name="connsiteY44" fmla="*/ 406548 h 2330613"/>
                <a:gd name="connsiteX45" fmla="*/ 8007350 w 8051800"/>
                <a:gd name="connsiteY45" fmla="*/ 387498 h 2330613"/>
                <a:gd name="connsiteX46" fmla="*/ 8026400 w 8051800"/>
                <a:gd name="connsiteY46" fmla="*/ 349398 h 2330613"/>
                <a:gd name="connsiteX47" fmla="*/ 8045450 w 8051800"/>
                <a:gd name="connsiteY47" fmla="*/ 285898 h 2330613"/>
                <a:gd name="connsiteX48" fmla="*/ 8051800 w 8051800"/>
                <a:gd name="connsiteY48" fmla="*/ 247798 h 2330613"/>
                <a:gd name="connsiteX49" fmla="*/ 8045450 w 8051800"/>
                <a:gd name="connsiteY49" fmla="*/ 190648 h 2330613"/>
                <a:gd name="connsiteX50" fmla="*/ 8039100 w 8051800"/>
                <a:gd name="connsiteY50" fmla="*/ 171598 h 2330613"/>
                <a:gd name="connsiteX51" fmla="*/ 7994650 w 8051800"/>
                <a:gd name="connsiteY51" fmla="*/ 146198 h 2330613"/>
                <a:gd name="connsiteX52" fmla="*/ 7962900 w 8051800"/>
                <a:gd name="connsiteY52" fmla="*/ 133498 h 2330613"/>
                <a:gd name="connsiteX53" fmla="*/ 7943850 w 8051800"/>
                <a:gd name="connsiteY53" fmla="*/ 127148 h 2330613"/>
                <a:gd name="connsiteX54" fmla="*/ 7740650 w 8051800"/>
                <a:gd name="connsiteY54" fmla="*/ 108098 h 2330613"/>
                <a:gd name="connsiteX55" fmla="*/ 7315200 w 8051800"/>
                <a:gd name="connsiteY55" fmla="*/ 95398 h 2330613"/>
                <a:gd name="connsiteX56" fmla="*/ 7251700 w 8051800"/>
                <a:gd name="connsiteY56" fmla="*/ 89048 h 2330613"/>
                <a:gd name="connsiteX57" fmla="*/ 7105650 w 8051800"/>
                <a:gd name="connsiteY57" fmla="*/ 76348 h 2330613"/>
                <a:gd name="connsiteX58" fmla="*/ 6946900 w 8051800"/>
                <a:gd name="connsiteY58" fmla="*/ 82698 h 2330613"/>
                <a:gd name="connsiteX59" fmla="*/ 6597650 w 8051800"/>
                <a:gd name="connsiteY59" fmla="*/ 69998 h 2330613"/>
                <a:gd name="connsiteX60" fmla="*/ 6413500 w 8051800"/>
                <a:gd name="connsiteY60" fmla="*/ 57298 h 2330613"/>
                <a:gd name="connsiteX61" fmla="*/ 6083300 w 8051800"/>
                <a:gd name="connsiteY61" fmla="*/ 76348 h 2330613"/>
                <a:gd name="connsiteX62" fmla="*/ 5886450 w 8051800"/>
                <a:gd name="connsiteY62" fmla="*/ 69998 h 2330613"/>
                <a:gd name="connsiteX63" fmla="*/ 5810250 w 8051800"/>
                <a:gd name="connsiteY63" fmla="*/ 63648 h 2330613"/>
                <a:gd name="connsiteX64" fmla="*/ 5784850 w 8051800"/>
                <a:gd name="connsiteY64" fmla="*/ 57298 h 2330613"/>
                <a:gd name="connsiteX65" fmla="*/ 5740400 w 8051800"/>
                <a:gd name="connsiteY65" fmla="*/ 50948 h 2330613"/>
                <a:gd name="connsiteX66" fmla="*/ 5645150 w 8051800"/>
                <a:gd name="connsiteY66" fmla="*/ 44598 h 2330613"/>
                <a:gd name="connsiteX67" fmla="*/ 5568950 w 8051800"/>
                <a:gd name="connsiteY67" fmla="*/ 38248 h 2330613"/>
                <a:gd name="connsiteX68" fmla="*/ 5473700 w 8051800"/>
                <a:gd name="connsiteY68" fmla="*/ 31898 h 2330613"/>
                <a:gd name="connsiteX69" fmla="*/ 5422900 w 8051800"/>
                <a:gd name="connsiteY69" fmla="*/ 25548 h 2330613"/>
                <a:gd name="connsiteX70" fmla="*/ 5321300 w 8051800"/>
                <a:gd name="connsiteY70" fmla="*/ 19198 h 2330613"/>
                <a:gd name="connsiteX71" fmla="*/ 4800600 w 8051800"/>
                <a:gd name="connsiteY71" fmla="*/ 19198 h 2330613"/>
                <a:gd name="connsiteX72" fmla="*/ 4622800 w 8051800"/>
                <a:gd name="connsiteY72" fmla="*/ 25548 h 2330613"/>
                <a:gd name="connsiteX73" fmla="*/ 4375150 w 8051800"/>
                <a:gd name="connsiteY73" fmla="*/ 44598 h 2330613"/>
                <a:gd name="connsiteX74" fmla="*/ 4286250 w 8051800"/>
                <a:gd name="connsiteY74" fmla="*/ 50948 h 2330613"/>
                <a:gd name="connsiteX75" fmla="*/ 4254500 w 8051800"/>
                <a:gd name="connsiteY75" fmla="*/ 57298 h 2330613"/>
                <a:gd name="connsiteX76" fmla="*/ 4089400 w 8051800"/>
                <a:gd name="connsiteY76" fmla="*/ 69998 h 2330613"/>
                <a:gd name="connsiteX77" fmla="*/ 4064000 w 8051800"/>
                <a:gd name="connsiteY77" fmla="*/ 76348 h 2330613"/>
                <a:gd name="connsiteX78" fmla="*/ 3771900 w 8051800"/>
                <a:gd name="connsiteY78" fmla="*/ 101748 h 2330613"/>
                <a:gd name="connsiteX79" fmla="*/ 3644900 w 8051800"/>
                <a:gd name="connsiteY79" fmla="*/ 114448 h 2330613"/>
                <a:gd name="connsiteX80" fmla="*/ 2571750 w 8051800"/>
                <a:gd name="connsiteY80" fmla="*/ 114448 h 2330613"/>
                <a:gd name="connsiteX81" fmla="*/ 2463800 w 8051800"/>
                <a:gd name="connsiteY81" fmla="*/ 120798 h 2330613"/>
                <a:gd name="connsiteX82" fmla="*/ 2216150 w 8051800"/>
                <a:gd name="connsiteY82" fmla="*/ 133498 h 2330613"/>
                <a:gd name="connsiteX83" fmla="*/ 2095500 w 8051800"/>
                <a:gd name="connsiteY83" fmla="*/ 146198 h 2330613"/>
                <a:gd name="connsiteX84" fmla="*/ 1809750 w 8051800"/>
                <a:gd name="connsiteY84" fmla="*/ 165248 h 2330613"/>
                <a:gd name="connsiteX85" fmla="*/ 1676400 w 8051800"/>
                <a:gd name="connsiteY85" fmla="*/ 177948 h 2330613"/>
                <a:gd name="connsiteX86" fmla="*/ 1543050 w 8051800"/>
                <a:gd name="connsiteY86" fmla="*/ 184298 h 2330613"/>
                <a:gd name="connsiteX87" fmla="*/ 1244600 w 8051800"/>
                <a:gd name="connsiteY87" fmla="*/ 177948 h 2330613"/>
                <a:gd name="connsiteX88" fmla="*/ 1162050 w 8051800"/>
                <a:gd name="connsiteY88" fmla="*/ 171598 h 2330613"/>
                <a:gd name="connsiteX89" fmla="*/ 1016000 w 8051800"/>
                <a:gd name="connsiteY89" fmla="*/ 165248 h 2330613"/>
                <a:gd name="connsiteX90" fmla="*/ 590550 w 8051800"/>
                <a:gd name="connsiteY90" fmla="*/ 171598 h 2330613"/>
                <a:gd name="connsiteX91" fmla="*/ 482600 w 8051800"/>
                <a:gd name="connsiteY91" fmla="*/ 177948 h 2330613"/>
                <a:gd name="connsiteX92" fmla="*/ 387350 w 8051800"/>
                <a:gd name="connsiteY92" fmla="*/ 196998 h 2330613"/>
                <a:gd name="connsiteX93" fmla="*/ 349250 w 8051800"/>
                <a:gd name="connsiteY93" fmla="*/ 203348 h 2330613"/>
                <a:gd name="connsiteX94" fmla="*/ 304800 w 8051800"/>
                <a:gd name="connsiteY94" fmla="*/ 222398 h 2330613"/>
                <a:gd name="connsiteX95" fmla="*/ 260350 w 8051800"/>
                <a:gd name="connsiteY95" fmla="*/ 235098 h 2330613"/>
                <a:gd name="connsiteX96" fmla="*/ 241300 w 8051800"/>
                <a:gd name="connsiteY96" fmla="*/ 247798 h 2330613"/>
                <a:gd name="connsiteX97" fmla="*/ 215900 w 8051800"/>
                <a:gd name="connsiteY97" fmla="*/ 260498 h 2330613"/>
                <a:gd name="connsiteX98" fmla="*/ 158750 w 8051800"/>
                <a:gd name="connsiteY98" fmla="*/ 292248 h 2330613"/>
                <a:gd name="connsiteX99" fmla="*/ 127000 w 8051800"/>
                <a:gd name="connsiteY99" fmla="*/ 330348 h 2330613"/>
                <a:gd name="connsiteX100" fmla="*/ 95250 w 8051800"/>
                <a:gd name="connsiteY100" fmla="*/ 374798 h 2330613"/>
                <a:gd name="connsiteX101" fmla="*/ 76200 w 8051800"/>
                <a:gd name="connsiteY101" fmla="*/ 419248 h 2330613"/>
                <a:gd name="connsiteX102" fmla="*/ 69850 w 8051800"/>
                <a:gd name="connsiteY102" fmla="*/ 457348 h 2330613"/>
                <a:gd name="connsiteX103" fmla="*/ 57150 w 8051800"/>
                <a:gd name="connsiteY103" fmla="*/ 482748 h 2330613"/>
                <a:gd name="connsiteX104" fmla="*/ 38100 w 8051800"/>
                <a:gd name="connsiteY104" fmla="*/ 628798 h 2330613"/>
                <a:gd name="connsiteX105" fmla="*/ 31750 w 8051800"/>
                <a:gd name="connsiteY105" fmla="*/ 660548 h 2330613"/>
                <a:gd name="connsiteX106" fmla="*/ 25400 w 8051800"/>
                <a:gd name="connsiteY106" fmla="*/ 704998 h 2330613"/>
                <a:gd name="connsiteX107" fmla="*/ 19050 w 8051800"/>
                <a:gd name="connsiteY107" fmla="*/ 730398 h 2330613"/>
                <a:gd name="connsiteX108" fmla="*/ 0 w 8051800"/>
                <a:gd name="connsiteY108" fmla="*/ 812948 h 2330613"/>
                <a:gd name="connsiteX109" fmla="*/ 6350 w 8051800"/>
                <a:gd name="connsiteY109" fmla="*/ 1257448 h 2330613"/>
                <a:gd name="connsiteX110" fmla="*/ 12700 w 8051800"/>
                <a:gd name="connsiteY110" fmla="*/ 1282848 h 2330613"/>
                <a:gd name="connsiteX111" fmla="*/ 19050 w 8051800"/>
                <a:gd name="connsiteY111" fmla="*/ 1638448 h 2330613"/>
                <a:gd name="connsiteX112" fmla="*/ 25400 w 8051800"/>
                <a:gd name="connsiteY112" fmla="*/ 1676548 h 2330613"/>
                <a:gd name="connsiteX113" fmla="*/ 38100 w 8051800"/>
                <a:gd name="connsiteY113" fmla="*/ 1727348 h 2330613"/>
                <a:gd name="connsiteX114" fmla="*/ 44450 w 8051800"/>
                <a:gd name="connsiteY114" fmla="*/ 1803548 h 2330613"/>
                <a:gd name="connsiteX115" fmla="*/ 50800 w 8051800"/>
                <a:gd name="connsiteY115" fmla="*/ 1822598 h 2330613"/>
                <a:gd name="connsiteX116" fmla="*/ 63500 w 8051800"/>
                <a:gd name="connsiteY116" fmla="*/ 1873398 h 2330613"/>
                <a:gd name="connsiteX117" fmla="*/ 76200 w 8051800"/>
                <a:gd name="connsiteY117" fmla="*/ 1930548 h 2330613"/>
                <a:gd name="connsiteX118" fmla="*/ 88900 w 8051800"/>
                <a:gd name="connsiteY118" fmla="*/ 1955948 h 2330613"/>
                <a:gd name="connsiteX119" fmla="*/ 120650 w 8051800"/>
                <a:gd name="connsiteY119" fmla="*/ 2057548 h 2330613"/>
                <a:gd name="connsiteX120" fmla="*/ 139700 w 8051800"/>
                <a:gd name="connsiteY120" fmla="*/ 2089298 h 2330613"/>
                <a:gd name="connsiteX121" fmla="*/ 146050 w 8051800"/>
                <a:gd name="connsiteY121" fmla="*/ 2108348 h 2330613"/>
                <a:gd name="connsiteX122" fmla="*/ 158750 w 8051800"/>
                <a:gd name="connsiteY122" fmla="*/ 2127398 h 2330613"/>
                <a:gd name="connsiteX123" fmla="*/ 177800 w 8051800"/>
                <a:gd name="connsiteY123" fmla="*/ 2165498 h 2330613"/>
                <a:gd name="connsiteX124" fmla="*/ 196850 w 8051800"/>
                <a:gd name="connsiteY124" fmla="*/ 2248048 h 2330613"/>
                <a:gd name="connsiteX125" fmla="*/ 209550 w 8051800"/>
                <a:gd name="connsiteY125" fmla="*/ 2267098 h 2330613"/>
                <a:gd name="connsiteX126" fmla="*/ 215900 w 8051800"/>
                <a:gd name="connsiteY126" fmla="*/ 2286148 h 2330613"/>
                <a:gd name="connsiteX127" fmla="*/ 234950 w 8051800"/>
                <a:gd name="connsiteY127" fmla="*/ 2298848 h 2330613"/>
                <a:gd name="connsiteX128" fmla="*/ 254000 w 8051800"/>
                <a:gd name="connsiteY12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099300 w 8051800"/>
                <a:gd name="connsiteY15" fmla="*/ 1085998 h 2330613"/>
                <a:gd name="connsiteX16" fmla="*/ 7137400 w 8051800"/>
                <a:gd name="connsiteY16" fmla="*/ 1066948 h 2330613"/>
                <a:gd name="connsiteX17" fmla="*/ 7169150 w 8051800"/>
                <a:gd name="connsiteY17" fmla="*/ 1041548 h 2330613"/>
                <a:gd name="connsiteX18" fmla="*/ 7188200 w 8051800"/>
                <a:gd name="connsiteY18" fmla="*/ 1035198 h 2330613"/>
                <a:gd name="connsiteX19" fmla="*/ 7213600 w 8051800"/>
                <a:gd name="connsiteY19" fmla="*/ 1016148 h 2330613"/>
                <a:gd name="connsiteX20" fmla="*/ 7239000 w 8051800"/>
                <a:gd name="connsiteY20" fmla="*/ 1003448 h 2330613"/>
                <a:gd name="connsiteX21" fmla="*/ 7264400 w 8051800"/>
                <a:gd name="connsiteY21" fmla="*/ 984398 h 2330613"/>
                <a:gd name="connsiteX22" fmla="*/ 7289800 w 8051800"/>
                <a:gd name="connsiteY22" fmla="*/ 971698 h 2330613"/>
                <a:gd name="connsiteX23" fmla="*/ 7353300 w 8051800"/>
                <a:gd name="connsiteY23" fmla="*/ 933598 h 2330613"/>
                <a:gd name="connsiteX24" fmla="*/ 7378700 w 8051800"/>
                <a:gd name="connsiteY24" fmla="*/ 920898 h 2330613"/>
                <a:gd name="connsiteX25" fmla="*/ 7423150 w 8051800"/>
                <a:gd name="connsiteY25" fmla="*/ 889148 h 2330613"/>
                <a:gd name="connsiteX26" fmla="*/ 7454900 w 8051800"/>
                <a:gd name="connsiteY26" fmla="*/ 870098 h 2330613"/>
                <a:gd name="connsiteX27" fmla="*/ 7493000 w 8051800"/>
                <a:gd name="connsiteY27" fmla="*/ 844698 h 2330613"/>
                <a:gd name="connsiteX28" fmla="*/ 7512050 w 8051800"/>
                <a:gd name="connsiteY28" fmla="*/ 831998 h 2330613"/>
                <a:gd name="connsiteX29" fmla="*/ 7537450 w 8051800"/>
                <a:gd name="connsiteY29" fmla="*/ 819298 h 2330613"/>
                <a:gd name="connsiteX30" fmla="*/ 7569200 w 8051800"/>
                <a:gd name="connsiteY30" fmla="*/ 793898 h 2330613"/>
                <a:gd name="connsiteX31" fmla="*/ 7588250 w 8051800"/>
                <a:gd name="connsiteY31" fmla="*/ 781198 h 2330613"/>
                <a:gd name="connsiteX32" fmla="*/ 7613650 w 8051800"/>
                <a:gd name="connsiteY32" fmla="*/ 762148 h 2330613"/>
                <a:gd name="connsiteX33" fmla="*/ 7639050 w 8051800"/>
                <a:gd name="connsiteY33" fmla="*/ 749448 h 2330613"/>
                <a:gd name="connsiteX34" fmla="*/ 7715250 w 8051800"/>
                <a:gd name="connsiteY34" fmla="*/ 679598 h 2330613"/>
                <a:gd name="connsiteX35" fmla="*/ 7747000 w 8051800"/>
                <a:gd name="connsiteY35" fmla="*/ 647848 h 2330613"/>
                <a:gd name="connsiteX36" fmla="*/ 7791450 w 8051800"/>
                <a:gd name="connsiteY36" fmla="*/ 609748 h 2330613"/>
                <a:gd name="connsiteX37" fmla="*/ 7804150 w 8051800"/>
                <a:gd name="connsiteY37" fmla="*/ 590698 h 2330613"/>
                <a:gd name="connsiteX38" fmla="*/ 7823200 w 8051800"/>
                <a:gd name="connsiteY38" fmla="*/ 577998 h 2330613"/>
                <a:gd name="connsiteX39" fmla="*/ 7842250 w 8051800"/>
                <a:gd name="connsiteY39" fmla="*/ 558948 h 2330613"/>
                <a:gd name="connsiteX40" fmla="*/ 7899400 w 8051800"/>
                <a:gd name="connsiteY40" fmla="*/ 508148 h 2330613"/>
                <a:gd name="connsiteX41" fmla="*/ 7912100 w 8051800"/>
                <a:gd name="connsiteY41" fmla="*/ 489098 h 2330613"/>
                <a:gd name="connsiteX42" fmla="*/ 7950200 w 8051800"/>
                <a:gd name="connsiteY42" fmla="*/ 463698 h 2330613"/>
                <a:gd name="connsiteX43" fmla="*/ 7975600 w 8051800"/>
                <a:gd name="connsiteY43" fmla="*/ 425598 h 2330613"/>
                <a:gd name="connsiteX44" fmla="*/ 7988300 w 8051800"/>
                <a:gd name="connsiteY44" fmla="*/ 406548 h 2330613"/>
                <a:gd name="connsiteX45" fmla="*/ 8007350 w 8051800"/>
                <a:gd name="connsiteY45" fmla="*/ 387498 h 2330613"/>
                <a:gd name="connsiteX46" fmla="*/ 8026400 w 8051800"/>
                <a:gd name="connsiteY46" fmla="*/ 349398 h 2330613"/>
                <a:gd name="connsiteX47" fmla="*/ 8045450 w 8051800"/>
                <a:gd name="connsiteY47" fmla="*/ 285898 h 2330613"/>
                <a:gd name="connsiteX48" fmla="*/ 8051800 w 8051800"/>
                <a:gd name="connsiteY48" fmla="*/ 247798 h 2330613"/>
                <a:gd name="connsiteX49" fmla="*/ 8045450 w 8051800"/>
                <a:gd name="connsiteY49" fmla="*/ 190648 h 2330613"/>
                <a:gd name="connsiteX50" fmla="*/ 8039100 w 8051800"/>
                <a:gd name="connsiteY50" fmla="*/ 171598 h 2330613"/>
                <a:gd name="connsiteX51" fmla="*/ 7994650 w 8051800"/>
                <a:gd name="connsiteY51" fmla="*/ 146198 h 2330613"/>
                <a:gd name="connsiteX52" fmla="*/ 7962900 w 8051800"/>
                <a:gd name="connsiteY52" fmla="*/ 133498 h 2330613"/>
                <a:gd name="connsiteX53" fmla="*/ 7943850 w 8051800"/>
                <a:gd name="connsiteY53" fmla="*/ 127148 h 2330613"/>
                <a:gd name="connsiteX54" fmla="*/ 7740650 w 8051800"/>
                <a:gd name="connsiteY54" fmla="*/ 108098 h 2330613"/>
                <a:gd name="connsiteX55" fmla="*/ 7315200 w 8051800"/>
                <a:gd name="connsiteY55" fmla="*/ 95398 h 2330613"/>
                <a:gd name="connsiteX56" fmla="*/ 7251700 w 8051800"/>
                <a:gd name="connsiteY56" fmla="*/ 89048 h 2330613"/>
                <a:gd name="connsiteX57" fmla="*/ 7105650 w 8051800"/>
                <a:gd name="connsiteY57" fmla="*/ 76348 h 2330613"/>
                <a:gd name="connsiteX58" fmla="*/ 6946900 w 8051800"/>
                <a:gd name="connsiteY58" fmla="*/ 82698 h 2330613"/>
                <a:gd name="connsiteX59" fmla="*/ 6597650 w 8051800"/>
                <a:gd name="connsiteY59" fmla="*/ 69998 h 2330613"/>
                <a:gd name="connsiteX60" fmla="*/ 6413500 w 8051800"/>
                <a:gd name="connsiteY60" fmla="*/ 57298 h 2330613"/>
                <a:gd name="connsiteX61" fmla="*/ 6083300 w 8051800"/>
                <a:gd name="connsiteY61" fmla="*/ 76348 h 2330613"/>
                <a:gd name="connsiteX62" fmla="*/ 5886450 w 8051800"/>
                <a:gd name="connsiteY62" fmla="*/ 69998 h 2330613"/>
                <a:gd name="connsiteX63" fmla="*/ 5810250 w 8051800"/>
                <a:gd name="connsiteY63" fmla="*/ 63648 h 2330613"/>
                <a:gd name="connsiteX64" fmla="*/ 5784850 w 8051800"/>
                <a:gd name="connsiteY64" fmla="*/ 57298 h 2330613"/>
                <a:gd name="connsiteX65" fmla="*/ 5740400 w 8051800"/>
                <a:gd name="connsiteY65" fmla="*/ 50948 h 2330613"/>
                <a:gd name="connsiteX66" fmla="*/ 5645150 w 8051800"/>
                <a:gd name="connsiteY66" fmla="*/ 44598 h 2330613"/>
                <a:gd name="connsiteX67" fmla="*/ 5568950 w 8051800"/>
                <a:gd name="connsiteY67" fmla="*/ 38248 h 2330613"/>
                <a:gd name="connsiteX68" fmla="*/ 5473700 w 8051800"/>
                <a:gd name="connsiteY68" fmla="*/ 31898 h 2330613"/>
                <a:gd name="connsiteX69" fmla="*/ 5422900 w 8051800"/>
                <a:gd name="connsiteY69" fmla="*/ 25548 h 2330613"/>
                <a:gd name="connsiteX70" fmla="*/ 5321300 w 8051800"/>
                <a:gd name="connsiteY70" fmla="*/ 19198 h 2330613"/>
                <a:gd name="connsiteX71" fmla="*/ 4800600 w 8051800"/>
                <a:gd name="connsiteY71" fmla="*/ 19198 h 2330613"/>
                <a:gd name="connsiteX72" fmla="*/ 4622800 w 8051800"/>
                <a:gd name="connsiteY72" fmla="*/ 25548 h 2330613"/>
                <a:gd name="connsiteX73" fmla="*/ 4375150 w 8051800"/>
                <a:gd name="connsiteY73" fmla="*/ 44598 h 2330613"/>
                <a:gd name="connsiteX74" fmla="*/ 4286250 w 8051800"/>
                <a:gd name="connsiteY74" fmla="*/ 50948 h 2330613"/>
                <a:gd name="connsiteX75" fmla="*/ 4254500 w 8051800"/>
                <a:gd name="connsiteY75" fmla="*/ 57298 h 2330613"/>
                <a:gd name="connsiteX76" fmla="*/ 4089400 w 8051800"/>
                <a:gd name="connsiteY76" fmla="*/ 69998 h 2330613"/>
                <a:gd name="connsiteX77" fmla="*/ 4064000 w 8051800"/>
                <a:gd name="connsiteY77" fmla="*/ 76348 h 2330613"/>
                <a:gd name="connsiteX78" fmla="*/ 3771900 w 8051800"/>
                <a:gd name="connsiteY78" fmla="*/ 101748 h 2330613"/>
                <a:gd name="connsiteX79" fmla="*/ 3644900 w 8051800"/>
                <a:gd name="connsiteY79" fmla="*/ 114448 h 2330613"/>
                <a:gd name="connsiteX80" fmla="*/ 2571750 w 8051800"/>
                <a:gd name="connsiteY80" fmla="*/ 114448 h 2330613"/>
                <a:gd name="connsiteX81" fmla="*/ 2463800 w 8051800"/>
                <a:gd name="connsiteY81" fmla="*/ 120798 h 2330613"/>
                <a:gd name="connsiteX82" fmla="*/ 2216150 w 8051800"/>
                <a:gd name="connsiteY82" fmla="*/ 133498 h 2330613"/>
                <a:gd name="connsiteX83" fmla="*/ 2095500 w 8051800"/>
                <a:gd name="connsiteY83" fmla="*/ 146198 h 2330613"/>
                <a:gd name="connsiteX84" fmla="*/ 1809750 w 8051800"/>
                <a:gd name="connsiteY84" fmla="*/ 165248 h 2330613"/>
                <a:gd name="connsiteX85" fmla="*/ 1676400 w 8051800"/>
                <a:gd name="connsiteY85" fmla="*/ 177948 h 2330613"/>
                <a:gd name="connsiteX86" fmla="*/ 1543050 w 8051800"/>
                <a:gd name="connsiteY86" fmla="*/ 184298 h 2330613"/>
                <a:gd name="connsiteX87" fmla="*/ 1244600 w 8051800"/>
                <a:gd name="connsiteY87" fmla="*/ 177948 h 2330613"/>
                <a:gd name="connsiteX88" fmla="*/ 1162050 w 8051800"/>
                <a:gd name="connsiteY88" fmla="*/ 171598 h 2330613"/>
                <a:gd name="connsiteX89" fmla="*/ 1016000 w 8051800"/>
                <a:gd name="connsiteY89" fmla="*/ 165248 h 2330613"/>
                <a:gd name="connsiteX90" fmla="*/ 590550 w 8051800"/>
                <a:gd name="connsiteY90" fmla="*/ 171598 h 2330613"/>
                <a:gd name="connsiteX91" fmla="*/ 482600 w 8051800"/>
                <a:gd name="connsiteY91" fmla="*/ 177948 h 2330613"/>
                <a:gd name="connsiteX92" fmla="*/ 387350 w 8051800"/>
                <a:gd name="connsiteY92" fmla="*/ 196998 h 2330613"/>
                <a:gd name="connsiteX93" fmla="*/ 349250 w 8051800"/>
                <a:gd name="connsiteY93" fmla="*/ 203348 h 2330613"/>
                <a:gd name="connsiteX94" fmla="*/ 304800 w 8051800"/>
                <a:gd name="connsiteY94" fmla="*/ 222398 h 2330613"/>
                <a:gd name="connsiteX95" fmla="*/ 260350 w 8051800"/>
                <a:gd name="connsiteY95" fmla="*/ 235098 h 2330613"/>
                <a:gd name="connsiteX96" fmla="*/ 241300 w 8051800"/>
                <a:gd name="connsiteY96" fmla="*/ 247798 h 2330613"/>
                <a:gd name="connsiteX97" fmla="*/ 215900 w 8051800"/>
                <a:gd name="connsiteY97" fmla="*/ 260498 h 2330613"/>
                <a:gd name="connsiteX98" fmla="*/ 158750 w 8051800"/>
                <a:gd name="connsiteY98" fmla="*/ 292248 h 2330613"/>
                <a:gd name="connsiteX99" fmla="*/ 127000 w 8051800"/>
                <a:gd name="connsiteY99" fmla="*/ 330348 h 2330613"/>
                <a:gd name="connsiteX100" fmla="*/ 95250 w 8051800"/>
                <a:gd name="connsiteY100" fmla="*/ 374798 h 2330613"/>
                <a:gd name="connsiteX101" fmla="*/ 76200 w 8051800"/>
                <a:gd name="connsiteY101" fmla="*/ 419248 h 2330613"/>
                <a:gd name="connsiteX102" fmla="*/ 69850 w 8051800"/>
                <a:gd name="connsiteY102" fmla="*/ 457348 h 2330613"/>
                <a:gd name="connsiteX103" fmla="*/ 57150 w 8051800"/>
                <a:gd name="connsiteY103" fmla="*/ 482748 h 2330613"/>
                <a:gd name="connsiteX104" fmla="*/ 38100 w 8051800"/>
                <a:gd name="connsiteY104" fmla="*/ 628798 h 2330613"/>
                <a:gd name="connsiteX105" fmla="*/ 31750 w 8051800"/>
                <a:gd name="connsiteY105" fmla="*/ 660548 h 2330613"/>
                <a:gd name="connsiteX106" fmla="*/ 25400 w 8051800"/>
                <a:gd name="connsiteY106" fmla="*/ 704998 h 2330613"/>
                <a:gd name="connsiteX107" fmla="*/ 19050 w 8051800"/>
                <a:gd name="connsiteY107" fmla="*/ 730398 h 2330613"/>
                <a:gd name="connsiteX108" fmla="*/ 0 w 8051800"/>
                <a:gd name="connsiteY108" fmla="*/ 812948 h 2330613"/>
                <a:gd name="connsiteX109" fmla="*/ 6350 w 8051800"/>
                <a:gd name="connsiteY109" fmla="*/ 1257448 h 2330613"/>
                <a:gd name="connsiteX110" fmla="*/ 12700 w 8051800"/>
                <a:gd name="connsiteY110" fmla="*/ 1282848 h 2330613"/>
                <a:gd name="connsiteX111" fmla="*/ 19050 w 8051800"/>
                <a:gd name="connsiteY111" fmla="*/ 1638448 h 2330613"/>
                <a:gd name="connsiteX112" fmla="*/ 25400 w 8051800"/>
                <a:gd name="connsiteY112" fmla="*/ 1676548 h 2330613"/>
                <a:gd name="connsiteX113" fmla="*/ 38100 w 8051800"/>
                <a:gd name="connsiteY113" fmla="*/ 1727348 h 2330613"/>
                <a:gd name="connsiteX114" fmla="*/ 44450 w 8051800"/>
                <a:gd name="connsiteY114" fmla="*/ 1803548 h 2330613"/>
                <a:gd name="connsiteX115" fmla="*/ 50800 w 8051800"/>
                <a:gd name="connsiteY115" fmla="*/ 1822598 h 2330613"/>
                <a:gd name="connsiteX116" fmla="*/ 63500 w 8051800"/>
                <a:gd name="connsiteY116" fmla="*/ 1873398 h 2330613"/>
                <a:gd name="connsiteX117" fmla="*/ 76200 w 8051800"/>
                <a:gd name="connsiteY117" fmla="*/ 1930548 h 2330613"/>
                <a:gd name="connsiteX118" fmla="*/ 88900 w 8051800"/>
                <a:gd name="connsiteY118" fmla="*/ 1955948 h 2330613"/>
                <a:gd name="connsiteX119" fmla="*/ 120650 w 8051800"/>
                <a:gd name="connsiteY119" fmla="*/ 2057548 h 2330613"/>
                <a:gd name="connsiteX120" fmla="*/ 139700 w 8051800"/>
                <a:gd name="connsiteY120" fmla="*/ 2089298 h 2330613"/>
                <a:gd name="connsiteX121" fmla="*/ 146050 w 8051800"/>
                <a:gd name="connsiteY121" fmla="*/ 2108348 h 2330613"/>
                <a:gd name="connsiteX122" fmla="*/ 158750 w 8051800"/>
                <a:gd name="connsiteY122" fmla="*/ 2127398 h 2330613"/>
                <a:gd name="connsiteX123" fmla="*/ 177800 w 8051800"/>
                <a:gd name="connsiteY123" fmla="*/ 2165498 h 2330613"/>
                <a:gd name="connsiteX124" fmla="*/ 196850 w 8051800"/>
                <a:gd name="connsiteY124" fmla="*/ 2248048 h 2330613"/>
                <a:gd name="connsiteX125" fmla="*/ 209550 w 8051800"/>
                <a:gd name="connsiteY125" fmla="*/ 2267098 h 2330613"/>
                <a:gd name="connsiteX126" fmla="*/ 215900 w 8051800"/>
                <a:gd name="connsiteY126" fmla="*/ 2286148 h 2330613"/>
                <a:gd name="connsiteX127" fmla="*/ 234950 w 8051800"/>
                <a:gd name="connsiteY127" fmla="*/ 2298848 h 2330613"/>
                <a:gd name="connsiteX128" fmla="*/ 254000 w 8051800"/>
                <a:gd name="connsiteY12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099300 w 8051800"/>
                <a:gd name="connsiteY15" fmla="*/ 1085998 h 2330613"/>
                <a:gd name="connsiteX16" fmla="*/ 7137400 w 8051800"/>
                <a:gd name="connsiteY16" fmla="*/ 1066948 h 2330613"/>
                <a:gd name="connsiteX17" fmla="*/ 7169150 w 8051800"/>
                <a:gd name="connsiteY17" fmla="*/ 1041548 h 2330613"/>
                <a:gd name="connsiteX18" fmla="*/ 7188200 w 8051800"/>
                <a:gd name="connsiteY18" fmla="*/ 1035198 h 2330613"/>
                <a:gd name="connsiteX19" fmla="*/ 7213600 w 8051800"/>
                <a:gd name="connsiteY19" fmla="*/ 1016148 h 2330613"/>
                <a:gd name="connsiteX20" fmla="*/ 7239000 w 8051800"/>
                <a:gd name="connsiteY20" fmla="*/ 1003448 h 2330613"/>
                <a:gd name="connsiteX21" fmla="*/ 7264400 w 8051800"/>
                <a:gd name="connsiteY21" fmla="*/ 984398 h 2330613"/>
                <a:gd name="connsiteX22" fmla="*/ 7289800 w 8051800"/>
                <a:gd name="connsiteY22" fmla="*/ 971698 h 2330613"/>
                <a:gd name="connsiteX23" fmla="*/ 7353300 w 8051800"/>
                <a:gd name="connsiteY23" fmla="*/ 933598 h 2330613"/>
                <a:gd name="connsiteX24" fmla="*/ 7378700 w 8051800"/>
                <a:gd name="connsiteY24" fmla="*/ 920898 h 2330613"/>
                <a:gd name="connsiteX25" fmla="*/ 7423150 w 8051800"/>
                <a:gd name="connsiteY25" fmla="*/ 889148 h 2330613"/>
                <a:gd name="connsiteX26" fmla="*/ 7454900 w 8051800"/>
                <a:gd name="connsiteY26" fmla="*/ 870098 h 2330613"/>
                <a:gd name="connsiteX27" fmla="*/ 7493000 w 8051800"/>
                <a:gd name="connsiteY27" fmla="*/ 844698 h 2330613"/>
                <a:gd name="connsiteX28" fmla="*/ 7512050 w 8051800"/>
                <a:gd name="connsiteY28" fmla="*/ 831998 h 2330613"/>
                <a:gd name="connsiteX29" fmla="*/ 7537450 w 8051800"/>
                <a:gd name="connsiteY29" fmla="*/ 819298 h 2330613"/>
                <a:gd name="connsiteX30" fmla="*/ 7569200 w 8051800"/>
                <a:gd name="connsiteY30" fmla="*/ 793898 h 2330613"/>
                <a:gd name="connsiteX31" fmla="*/ 7588250 w 8051800"/>
                <a:gd name="connsiteY31" fmla="*/ 781198 h 2330613"/>
                <a:gd name="connsiteX32" fmla="*/ 7613650 w 8051800"/>
                <a:gd name="connsiteY32" fmla="*/ 762148 h 2330613"/>
                <a:gd name="connsiteX33" fmla="*/ 7639050 w 8051800"/>
                <a:gd name="connsiteY33" fmla="*/ 749448 h 2330613"/>
                <a:gd name="connsiteX34" fmla="*/ 7715250 w 8051800"/>
                <a:gd name="connsiteY34" fmla="*/ 679598 h 2330613"/>
                <a:gd name="connsiteX35" fmla="*/ 7747000 w 8051800"/>
                <a:gd name="connsiteY35" fmla="*/ 647848 h 2330613"/>
                <a:gd name="connsiteX36" fmla="*/ 7791450 w 8051800"/>
                <a:gd name="connsiteY36" fmla="*/ 609748 h 2330613"/>
                <a:gd name="connsiteX37" fmla="*/ 7804150 w 8051800"/>
                <a:gd name="connsiteY37" fmla="*/ 590698 h 2330613"/>
                <a:gd name="connsiteX38" fmla="*/ 7823200 w 8051800"/>
                <a:gd name="connsiteY38" fmla="*/ 577998 h 2330613"/>
                <a:gd name="connsiteX39" fmla="*/ 7842250 w 8051800"/>
                <a:gd name="connsiteY39" fmla="*/ 558948 h 2330613"/>
                <a:gd name="connsiteX40" fmla="*/ 7899400 w 8051800"/>
                <a:gd name="connsiteY40" fmla="*/ 508148 h 2330613"/>
                <a:gd name="connsiteX41" fmla="*/ 7912100 w 8051800"/>
                <a:gd name="connsiteY41" fmla="*/ 489098 h 2330613"/>
                <a:gd name="connsiteX42" fmla="*/ 7950200 w 8051800"/>
                <a:gd name="connsiteY42" fmla="*/ 463698 h 2330613"/>
                <a:gd name="connsiteX43" fmla="*/ 7975600 w 8051800"/>
                <a:gd name="connsiteY43" fmla="*/ 425598 h 2330613"/>
                <a:gd name="connsiteX44" fmla="*/ 7988300 w 8051800"/>
                <a:gd name="connsiteY44" fmla="*/ 406548 h 2330613"/>
                <a:gd name="connsiteX45" fmla="*/ 8007350 w 8051800"/>
                <a:gd name="connsiteY45" fmla="*/ 387498 h 2330613"/>
                <a:gd name="connsiteX46" fmla="*/ 8026400 w 8051800"/>
                <a:gd name="connsiteY46" fmla="*/ 349398 h 2330613"/>
                <a:gd name="connsiteX47" fmla="*/ 8045450 w 8051800"/>
                <a:gd name="connsiteY47" fmla="*/ 285898 h 2330613"/>
                <a:gd name="connsiteX48" fmla="*/ 8051800 w 8051800"/>
                <a:gd name="connsiteY48" fmla="*/ 247798 h 2330613"/>
                <a:gd name="connsiteX49" fmla="*/ 8045450 w 8051800"/>
                <a:gd name="connsiteY49" fmla="*/ 190648 h 2330613"/>
                <a:gd name="connsiteX50" fmla="*/ 8039100 w 8051800"/>
                <a:gd name="connsiteY50" fmla="*/ 171598 h 2330613"/>
                <a:gd name="connsiteX51" fmla="*/ 7994650 w 8051800"/>
                <a:gd name="connsiteY51" fmla="*/ 146198 h 2330613"/>
                <a:gd name="connsiteX52" fmla="*/ 7962900 w 8051800"/>
                <a:gd name="connsiteY52" fmla="*/ 133498 h 2330613"/>
                <a:gd name="connsiteX53" fmla="*/ 7943850 w 8051800"/>
                <a:gd name="connsiteY53" fmla="*/ 127148 h 2330613"/>
                <a:gd name="connsiteX54" fmla="*/ 7740650 w 8051800"/>
                <a:gd name="connsiteY54" fmla="*/ 108098 h 2330613"/>
                <a:gd name="connsiteX55" fmla="*/ 7315200 w 8051800"/>
                <a:gd name="connsiteY55" fmla="*/ 95398 h 2330613"/>
                <a:gd name="connsiteX56" fmla="*/ 7251700 w 8051800"/>
                <a:gd name="connsiteY56" fmla="*/ 89048 h 2330613"/>
                <a:gd name="connsiteX57" fmla="*/ 7105650 w 8051800"/>
                <a:gd name="connsiteY57" fmla="*/ 76348 h 2330613"/>
                <a:gd name="connsiteX58" fmla="*/ 6946900 w 8051800"/>
                <a:gd name="connsiteY58" fmla="*/ 82698 h 2330613"/>
                <a:gd name="connsiteX59" fmla="*/ 6597650 w 8051800"/>
                <a:gd name="connsiteY59" fmla="*/ 69998 h 2330613"/>
                <a:gd name="connsiteX60" fmla="*/ 6413500 w 8051800"/>
                <a:gd name="connsiteY60" fmla="*/ 57298 h 2330613"/>
                <a:gd name="connsiteX61" fmla="*/ 6083300 w 8051800"/>
                <a:gd name="connsiteY61" fmla="*/ 76348 h 2330613"/>
                <a:gd name="connsiteX62" fmla="*/ 5886450 w 8051800"/>
                <a:gd name="connsiteY62" fmla="*/ 69998 h 2330613"/>
                <a:gd name="connsiteX63" fmla="*/ 5810250 w 8051800"/>
                <a:gd name="connsiteY63" fmla="*/ 63648 h 2330613"/>
                <a:gd name="connsiteX64" fmla="*/ 5784850 w 8051800"/>
                <a:gd name="connsiteY64" fmla="*/ 57298 h 2330613"/>
                <a:gd name="connsiteX65" fmla="*/ 5740400 w 8051800"/>
                <a:gd name="connsiteY65" fmla="*/ 50948 h 2330613"/>
                <a:gd name="connsiteX66" fmla="*/ 5645150 w 8051800"/>
                <a:gd name="connsiteY66" fmla="*/ 44598 h 2330613"/>
                <a:gd name="connsiteX67" fmla="*/ 5568950 w 8051800"/>
                <a:gd name="connsiteY67" fmla="*/ 38248 h 2330613"/>
                <a:gd name="connsiteX68" fmla="*/ 5473700 w 8051800"/>
                <a:gd name="connsiteY68" fmla="*/ 31898 h 2330613"/>
                <a:gd name="connsiteX69" fmla="*/ 5422900 w 8051800"/>
                <a:gd name="connsiteY69" fmla="*/ 25548 h 2330613"/>
                <a:gd name="connsiteX70" fmla="*/ 5321300 w 8051800"/>
                <a:gd name="connsiteY70" fmla="*/ 19198 h 2330613"/>
                <a:gd name="connsiteX71" fmla="*/ 4800600 w 8051800"/>
                <a:gd name="connsiteY71" fmla="*/ 19198 h 2330613"/>
                <a:gd name="connsiteX72" fmla="*/ 4622800 w 8051800"/>
                <a:gd name="connsiteY72" fmla="*/ 25548 h 2330613"/>
                <a:gd name="connsiteX73" fmla="*/ 4375150 w 8051800"/>
                <a:gd name="connsiteY73" fmla="*/ 44598 h 2330613"/>
                <a:gd name="connsiteX74" fmla="*/ 4286250 w 8051800"/>
                <a:gd name="connsiteY74" fmla="*/ 50948 h 2330613"/>
                <a:gd name="connsiteX75" fmla="*/ 4254500 w 8051800"/>
                <a:gd name="connsiteY75" fmla="*/ 57298 h 2330613"/>
                <a:gd name="connsiteX76" fmla="*/ 4089400 w 8051800"/>
                <a:gd name="connsiteY76" fmla="*/ 69998 h 2330613"/>
                <a:gd name="connsiteX77" fmla="*/ 4064000 w 8051800"/>
                <a:gd name="connsiteY77" fmla="*/ 76348 h 2330613"/>
                <a:gd name="connsiteX78" fmla="*/ 3771900 w 8051800"/>
                <a:gd name="connsiteY78" fmla="*/ 101748 h 2330613"/>
                <a:gd name="connsiteX79" fmla="*/ 3644900 w 8051800"/>
                <a:gd name="connsiteY79" fmla="*/ 114448 h 2330613"/>
                <a:gd name="connsiteX80" fmla="*/ 2571750 w 8051800"/>
                <a:gd name="connsiteY80" fmla="*/ 114448 h 2330613"/>
                <a:gd name="connsiteX81" fmla="*/ 2463800 w 8051800"/>
                <a:gd name="connsiteY81" fmla="*/ 120798 h 2330613"/>
                <a:gd name="connsiteX82" fmla="*/ 2216150 w 8051800"/>
                <a:gd name="connsiteY82" fmla="*/ 133498 h 2330613"/>
                <a:gd name="connsiteX83" fmla="*/ 2095500 w 8051800"/>
                <a:gd name="connsiteY83" fmla="*/ 146198 h 2330613"/>
                <a:gd name="connsiteX84" fmla="*/ 1809750 w 8051800"/>
                <a:gd name="connsiteY84" fmla="*/ 165248 h 2330613"/>
                <a:gd name="connsiteX85" fmla="*/ 1676400 w 8051800"/>
                <a:gd name="connsiteY85" fmla="*/ 177948 h 2330613"/>
                <a:gd name="connsiteX86" fmla="*/ 1543050 w 8051800"/>
                <a:gd name="connsiteY86" fmla="*/ 184298 h 2330613"/>
                <a:gd name="connsiteX87" fmla="*/ 1244600 w 8051800"/>
                <a:gd name="connsiteY87" fmla="*/ 177948 h 2330613"/>
                <a:gd name="connsiteX88" fmla="*/ 1162050 w 8051800"/>
                <a:gd name="connsiteY88" fmla="*/ 171598 h 2330613"/>
                <a:gd name="connsiteX89" fmla="*/ 1016000 w 8051800"/>
                <a:gd name="connsiteY89" fmla="*/ 165248 h 2330613"/>
                <a:gd name="connsiteX90" fmla="*/ 590550 w 8051800"/>
                <a:gd name="connsiteY90" fmla="*/ 171598 h 2330613"/>
                <a:gd name="connsiteX91" fmla="*/ 482600 w 8051800"/>
                <a:gd name="connsiteY91" fmla="*/ 177948 h 2330613"/>
                <a:gd name="connsiteX92" fmla="*/ 387350 w 8051800"/>
                <a:gd name="connsiteY92" fmla="*/ 196998 h 2330613"/>
                <a:gd name="connsiteX93" fmla="*/ 349250 w 8051800"/>
                <a:gd name="connsiteY93" fmla="*/ 203348 h 2330613"/>
                <a:gd name="connsiteX94" fmla="*/ 304800 w 8051800"/>
                <a:gd name="connsiteY94" fmla="*/ 222398 h 2330613"/>
                <a:gd name="connsiteX95" fmla="*/ 260350 w 8051800"/>
                <a:gd name="connsiteY95" fmla="*/ 235098 h 2330613"/>
                <a:gd name="connsiteX96" fmla="*/ 241300 w 8051800"/>
                <a:gd name="connsiteY96" fmla="*/ 247798 h 2330613"/>
                <a:gd name="connsiteX97" fmla="*/ 215900 w 8051800"/>
                <a:gd name="connsiteY97" fmla="*/ 260498 h 2330613"/>
                <a:gd name="connsiteX98" fmla="*/ 158750 w 8051800"/>
                <a:gd name="connsiteY98" fmla="*/ 292248 h 2330613"/>
                <a:gd name="connsiteX99" fmla="*/ 127000 w 8051800"/>
                <a:gd name="connsiteY99" fmla="*/ 330348 h 2330613"/>
                <a:gd name="connsiteX100" fmla="*/ 95250 w 8051800"/>
                <a:gd name="connsiteY100" fmla="*/ 374798 h 2330613"/>
                <a:gd name="connsiteX101" fmla="*/ 76200 w 8051800"/>
                <a:gd name="connsiteY101" fmla="*/ 419248 h 2330613"/>
                <a:gd name="connsiteX102" fmla="*/ 69850 w 8051800"/>
                <a:gd name="connsiteY102" fmla="*/ 457348 h 2330613"/>
                <a:gd name="connsiteX103" fmla="*/ 57150 w 8051800"/>
                <a:gd name="connsiteY103" fmla="*/ 482748 h 2330613"/>
                <a:gd name="connsiteX104" fmla="*/ 38100 w 8051800"/>
                <a:gd name="connsiteY104" fmla="*/ 628798 h 2330613"/>
                <a:gd name="connsiteX105" fmla="*/ 31750 w 8051800"/>
                <a:gd name="connsiteY105" fmla="*/ 660548 h 2330613"/>
                <a:gd name="connsiteX106" fmla="*/ 25400 w 8051800"/>
                <a:gd name="connsiteY106" fmla="*/ 704998 h 2330613"/>
                <a:gd name="connsiteX107" fmla="*/ 19050 w 8051800"/>
                <a:gd name="connsiteY107" fmla="*/ 730398 h 2330613"/>
                <a:gd name="connsiteX108" fmla="*/ 0 w 8051800"/>
                <a:gd name="connsiteY108" fmla="*/ 812948 h 2330613"/>
                <a:gd name="connsiteX109" fmla="*/ 6350 w 8051800"/>
                <a:gd name="connsiteY109" fmla="*/ 1257448 h 2330613"/>
                <a:gd name="connsiteX110" fmla="*/ 12700 w 8051800"/>
                <a:gd name="connsiteY110" fmla="*/ 1282848 h 2330613"/>
                <a:gd name="connsiteX111" fmla="*/ 19050 w 8051800"/>
                <a:gd name="connsiteY111" fmla="*/ 1638448 h 2330613"/>
                <a:gd name="connsiteX112" fmla="*/ 25400 w 8051800"/>
                <a:gd name="connsiteY112" fmla="*/ 1676548 h 2330613"/>
                <a:gd name="connsiteX113" fmla="*/ 38100 w 8051800"/>
                <a:gd name="connsiteY113" fmla="*/ 1727348 h 2330613"/>
                <a:gd name="connsiteX114" fmla="*/ 44450 w 8051800"/>
                <a:gd name="connsiteY114" fmla="*/ 1803548 h 2330613"/>
                <a:gd name="connsiteX115" fmla="*/ 50800 w 8051800"/>
                <a:gd name="connsiteY115" fmla="*/ 1822598 h 2330613"/>
                <a:gd name="connsiteX116" fmla="*/ 63500 w 8051800"/>
                <a:gd name="connsiteY116" fmla="*/ 1873398 h 2330613"/>
                <a:gd name="connsiteX117" fmla="*/ 76200 w 8051800"/>
                <a:gd name="connsiteY117" fmla="*/ 1930548 h 2330613"/>
                <a:gd name="connsiteX118" fmla="*/ 88900 w 8051800"/>
                <a:gd name="connsiteY118" fmla="*/ 1955948 h 2330613"/>
                <a:gd name="connsiteX119" fmla="*/ 120650 w 8051800"/>
                <a:gd name="connsiteY119" fmla="*/ 2057548 h 2330613"/>
                <a:gd name="connsiteX120" fmla="*/ 139700 w 8051800"/>
                <a:gd name="connsiteY120" fmla="*/ 2089298 h 2330613"/>
                <a:gd name="connsiteX121" fmla="*/ 146050 w 8051800"/>
                <a:gd name="connsiteY121" fmla="*/ 2108348 h 2330613"/>
                <a:gd name="connsiteX122" fmla="*/ 158750 w 8051800"/>
                <a:gd name="connsiteY122" fmla="*/ 2127398 h 2330613"/>
                <a:gd name="connsiteX123" fmla="*/ 177800 w 8051800"/>
                <a:gd name="connsiteY123" fmla="*/ 2165498 h 2330613"/>
                <a:gd name="connsiteX124" fmla="*/ 196850 w 8051800"/>
                <a:gd name="connsiteY124" fmla="*/ 2248048 h 2330613"/>
                <a:gd name="connsiteX125" fmla="*/ 209550 w 8051800"/>
                <a:gd name="connsiteY125" fmla="*/ 2267098 h 2330613"/>
                <a:gd name="connsiteX126" fmla="*/ 215900 w 8051800"/>
                <a:gd name="connsiteY126" fmla="*/ 2286148 h 2330613"/>
                <a:gd name="connsiteX127" fmla="*/ 234950 w 8051800"/>
                <a:gd name="connsiteY127" fmla="*/ 2298848 h 2330613"/>
                <a:gd name="connsiteX128" fmla="*/ 254000 w 8051800"/>
                <a:gd name="connsiteY12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137400 w 8051800"/>
                <a:gd name="connsiteY15" fmla="*/ 1066948 h 2330613"/>
                <a:gd name="connsiteX16" fmla="*/ 7169150 w 8051800"/>
                <a:gd name="connsiteY16" fmla="*/ 1041548 h 2330613"/>
                <a:gd name="connsiteX17" fmla="*/ 7188200 w 8051800"/>
                <a:gd name="connsiteY17" fmla="*/ 1035198 h 2330613"/>
                <a:gd name="connsiteX18" fmla="*/ 7213600 w 8051800"/>
                <a:gd name="connsiteY18" fmla="*/ 1016148 h 2330613"/>
                <a:gd name="connsiteX19" fmla="*/ 7239000 w 8051800"/>
                <a:gd name="connsiteY19" fmla="*/ 1003448 h 2330613"/>
                <a:gd name="connsiteX20" fmla="*/ 7264400 w 8051800"/>
                <a:gd name="connsiteY20" fmla="*/ 984398 h 2330613"/>
                <a:gd name="connsiteX21" fmla="*/ 7289800 w 8051800"/>
                <a:gd name="connsiteY21" fmla="*/ 971698 h 2330613"/>
                <a:gd name="connsiteX22" fmla="*/ 7353300 w 8051800"/>
                <a:gd name="connsiteY22" fmla="*/ 933598 h 2330613"/>
                <a:gd name="connsiteX23" fmla="*/ 7378700 w 8051800"/>
                <a:gd name="connsiteY23" fmla="*/ 920898 h 2330613"/>
                <a:gd name="connsiteX24" fmla="*/ 7423150 w 8051800"/>
                <a:gd name="connsiteY24" fmla="*/ 889148 h 2330613"/>
                <a:gd name="connsiteX25" fmla="*/ 7454900 w 8051800"/>
                <a:gd name="connsiteY25" fmla="*/ 870098 h 2330613"/>
                <a:gd name="connsiteX26" fmla="*/ 7493000 w 8051800"/>
                <a:gd name="connsiteY26" fmla="*/ 844698 h 2330613"/>
                <a:gd name="connsiteX27" fmla="*/ 7512050 w 8051800"/>
                <a:gd name="connsiteY27" fmla="*/ 831998 h 2330613"/>
                <a:gd name="connsiteX28" fmla="*/ 7537450 w 8051800"/>
                <a:gd name="connsiteY28" fmla="*/ 819298 h 2330613"/>
                <a:gd name="connsiteX29" fmla="*/ 7569200 w 8051800"/>
                <a:gd name="connsiteY29" fmla="*/ 793898 h 2330613"/>
                <a:gd name="connsiteX30" fmla="*/ 7588250 w 8051800"/>
                <a:gd name="connsiteY30" fmla="*/ 781198 h 2330613"/>
                <a:gd name="connsiteX31" fmla="*/ 7613650 w 8051800"/>
                <a:gd name="connsiteY31" fmla="*/ 762148 h 2330613"/>
                <a:gd name="connsiteX32" fmla="*/ 7639050 w 8051800"/>
                <a:gd name="connsiteY32" fmla="*/ 749448 h 2330613"/>
                <a:gd name="connsiteX33" fmla="*/ 7715250 w 8051800"/>
                <a:gd name="connsiteY33" fmla="*/ 679598 h 2330613"/>
                <a:gd name="connsiteX34" fmla="*/ 7747000 w 8051800"/>
                <a:gd name="connsiteY34" fmla="*/ 647848 h 2330613"/>
                <a:gd name="connsiteX35" fmla="*/ 7791450 w 8051800"/>
                <a:gd name="connsiteY35" fmla="*/ 609748 h 2330613"/>
                <a:gd name="connsiteX36" fmla="*/ 7804150 w 8051800"/>
                <a:gd name="connsiteY36" fmla="*/ 590698 h 2330613"/>
                <a:gd name="connsiteX37" fmla="*/ 7823200 w 8051800"/>
                <a:gd name="connsiteY37" fmla="*/ 577998 h 2330613"/>
                <a:gd name="connsiteX38" fmla="*/ 7842250 w 8051800"/>
                <a:gd name="connsiteY38" fmla="*/ 558948 h 2330613"/>
                <a:gd name="connsiteX39" fmla="*/ 7899400 w 8051800"/>
                <a:gd name="connsiteY39" fmla="*/ 508148 h 2330613"/>
                <a:gd name="connsiteX40" fmla="*/ 7912100 w 8051800"/>
                <a:gd name="connsiteY40" fmla="*/ 489098 h 2330613"/>
                <a:gd name="connsiteX41" fmla="*/ 7950200 w 8051800"/>
                <a:gd name="connsiteY41" fmla="*/ 463698 h 2330613"/>
                <a:gd name="connsiteX42" fmla="*/ 7975600 w 8051800"/>
                <a:gd name="connsiteY42" fmla="*/ 425598 h 2330613"/>
                <a:gd name="connsiteX43" fmla="*/ 7988300 w 8051800"/>
                <a:gd name="connsiteY43" fmla="*/ 406548 h 2330613"/>
                <a:gd name="connsiteX44" fmla="*/ 8007350 w 8051800"/>
                <a:gd name="connsiteY44" fmla="*/ 387498 h 2330613"/>
                <a:gd name="connsiteX45" fmla="*/ 8026400 w 8051800"/>
                <a:gd name="connsiteY45" fmla="*/ 349398 h 2330613"/>
                <a:gd name="connsiteX46" fmla="*/ 8045450 w 8051800"/>
                <a:gd name="connsiteY46" fmla="*/ 285898 h 2330613"/>
                <a:gd name="connsiteX47" fmla="*/ 8051800 w 8051800"/>
                <a:gd name="connsiteY47" fmla="*/ 247798 h 2330613"/>
                <a:gd name="connsiteX48" fmla="*/ 8045450 w 8051800"/>
                <a:gd name="connsiteY48" fmla="*/ 190648 h 2330613"/>
                <a:gd name="connsiteX49" fmla="*/ 8039100 w 8051800"/>
                <a:gd name="connsiteY49" fmla="*/ 171598 h 2330613"/>
                <a:gd name="connsiteX50" fmla="*/ 7994650 w 8051800"/>
                <a:gd name="connsiteY50" fmla="*/ 146198 h 2330613"/>
                <a:gd name="connsiteX51" fmla="*/ 7962900 w 8051800"/>
                <a:gd name="connsiteY51" fmla="*/ 133498 h 2330613"/>
                <a:gd name="connsiteX52" fmla="*/ 7943850 w 8051800"/>
                <a:gd name="connsiteY52" fmla="*/ 127148 h 2330613"/>
                <a:gd name="connsiteX53" fmla="*/ 7740650 w 8051800"/>
                <a:gd name="connsiteY53" fmla="*/ 108098 h 2330613"/>
                <a:gd name="connsiteX54" fmla="*/ 7315200 w 8051800"/>
                <a:gd name="connsiteY54" fmla="*/ 95398 h 2330613"/>
                <a:gd name="connsiteX55" fmla="*/ 7251700 w 8051800"/>
                <a:gd name="connsiteY55" fmla="*/ 89048 h 2330613"/>
                <a:gd name="connsiteX56" fmla="*/ 7105650 w 8051800"/>
                <a:gd name="connsiteY56" fmla="*/ 76348 h 2330613"/>
                <a:gd name="connsiteX57" fmla="*/ 6946900 w 8051800"/>
                <a:gd name="connsiteY57" fmla="*/ 82698 h 2330613"/>
                <a:gd name="connsiteX58" fmla="*/ 6597650 w 8051800"/>
                <a:gd name="connsiteY58" fmla="*/ 69998 h 2330613"/>
                <a:gd name="connsiteX59" fmla="*/ 6413500 w 8051800"/>
                <a:gd name="connsiteY59" fmla="*/ 57298 h 2330613"/>
                <a:gd name="connsiteX60" fmla="*/ 6083300 w 8051800"/>
                <a:gd name="connsiteY60" fmla="*/ 76348 h 2330613"/>
                <a:gd name="connsiteX61" fmla="*/ 5886450 w 8051800"/>
                <a:gd name="connsiteY61" fmla="*/ 69998 h 2330613"/>
                <a:gd name="connsiteX62" fmla="*/ 5810250 w 8051800"/>
                <a:gd name="connsiteY62" fmla="*/ 63648 h 2330613"/>
                <a:gd name="connsiteX63" fmla="*/ 5784850 w 8051800"/>
                <a:gd name="connsiteY63" fmla="*/ 57298 h 2330613"/>
                <a:gd name="connsiteX64" fmla="*/ 5740400 w 8051800"/>
                <a:gd name="connsiteY64" fmla="*/ 50948 h 2330613"/>
                <a:gd name="connsiteX65" fmla="*/ 5645150 w 8051800"/>
                <a:gd name="connsiteY65" fmla="*/ 44598 h 2330613"/>
                <a:gd name="connsiteX66" fmla="*/ 5568950 w 8051800"/>
                <a:gd name="connsiteY66" fmla="*/ 38248 h 2330613"/>
                <a:gd name="connsiteX67" fmla="*/ 5473700 w 8051800"/>
                <a:gd name="connsiteY67" fmla="*/ 31898 h 2330613"/>
                <a:gd name="connsiteX68" fmla="*/ 5422900 w 8051800"/>
                <a:gd name="connsiteY68" fmla="*/ 25548 h 2330613"/>
                <a:gd name="connsiteX69" fmla="*/ 5321300 w 8051800"/>
                <a:gd name="connsiteY69" fmla="*/ 19198 h 2330613"/>
                <a:gd name="connsiteX70" fmla="*/ 4800600 w 8051800"/>
                <a:gd name="connsiteY70" fmla="*/ 19198 h 2330613"/>
                <a:gd name="connsiteX71" fmla="*/ 4622800 w 8051800"/>
                <a:gd name="connsiteY71" fmla="*/ 25548 h 2330613"/>
                <a:gd name="connsiteX72" fmla="*/ 4375150 w 8051800"/>
                <a:gd name="connsiteY72" fmla="*/ 44598 h 2330613"/>
                <a:gd name="connsiteX73" fmla="*/ 4286250 w 8051800"/>
                <a:gd name="connsiteY73" fmla="*/ 50948 h 2330613"/>
                <a:gd name="connsiteX74" fmla="*/ 4254500 w 8051800"/>
                <a:gd name="connsiteY74" fmla="*/ 57298 h 2330613"/>
                <a:gd name="connsiteX75" fmla="*/ 4089400 w 8051800"/>
                <a:gd name="connsiteY75" fmla="*/ 69998 h 2330613"/>
                <a:gd name="connsiteX76" fmla="*/ 4064000 w 8051800"/>
                <a:gd name="connsiteY76" fmla="*/ 76348 h 2330613"/>
                <a:gd name="connsiteX77" fmla="*/ 3771900 w 8051800"/>
                <a:gd name="connsiteY77" fmla="*/ 101748 h 2330613"/>
                <a:gd name="connsiteX78" fmla="*/ 3644900 w 8051800"/>
                <a:gd name="connsiteY78" fmla="*/ 114448 h 2330613"/>
                <a:gd name="connsiteX79" fmla="*/ 2571750 w 8051800"/>
                <a:gd name="connsiteY79" fmla="*/ 114448 h 2330613"/>
                <a:gd name="connsiteX80" fmla="*/ 2463800 w 8051800"/>
                <a:gd name="connsiteY80" fmla="*/ 120798 h 2330613"/>
                <a:gd name="connsiteX81" fmla="*/ 2216150 w 8051800"/>
                <a:gd name="connsiteY81" fmla="*/ 133498 h 2330613"/>
                <a:gd name="connsiteX82" fmla="*/ 2095500 w 8051800"/>
                <a:gd name="connsiteY82" fmla="*/ 146198 h 2330613"/>
                <a:gd name="connsiteX83" fmla="*/ 1809750 w 8051800"/>
                <a:gd name="connsiteY83" fmla="*/ 165248 h 2330613"/>
                <a:gd name="connsiteX84" fmla="*/ 1676400 w 8051800"/>
                <a:gd name="connsiteY84" fmla="*/ 177948 h 2330613"/>
                <a:gd name="connsiteX85" fmla="*/ 1543050 w 8051800"/>
                <a:gd name="connsiteY85" fmla="*/ 184298 h 2330613"/>
                <a:gd name="connsiteX86" fmla="*/ 1244600 w 8051800"/>
                <a:gd name="connsiteY86" fmla="*/ 177948 h 2330613"/>
                <a:gd name="connsiteX87" fmla="*/ 1162050 w 8051800"/>
                <a:gd name="connsiteY87" fmla="*/ 171598 h 2330613"/>
                <a:gd name="connsiteX88" fmla="*/ 1016000 w 8051800"/>
                <a:gd name="connsiteY88" fmla="*/ 165248 h 2330613"/>
                <a:gd name="connsiteX89" fmla="*/ 590550 w 8051800"/>
                <a:gd name="connsiteY89" fmla="*/ 171598 h 2330613"/>
                <a:gd name="connsiteX90" fmla="*/ 482600 w 8051800"/>
                <a:gd name="connsiteY90" fmla="*/ 177948 h 2330613"/>
                <a:gd name="connsiteX91" fmla="*/ 387350 w 8051800"/>
                <a:gd name="connsiteY91" fmla="*/ 196998 h 2330613"/>
                <a:gd name="connsiteX92" fmla="*/ 349250 w 8051800"/>
                <a:gd name="connsiteY92" fmla="*/ 203348 h 2330613"/>
                <a:gd name="connsiteX93" fmla="*/ 304800 w 8051800"/>
                <a:gd name="connsiteY93" fmla="*/ 222398 h 2330613"/>
                <a:gd name="connsiteX94" fmla="*/ 260350 w 8051800"/>
                <a:gd name="connsiteY94" fmla="*/ 235098 h 2330613"/>
                <a:gd name="connsiteX95" fmla="*/ 241300 w 8051800"/>
                <a:gd name="connsiteY95" fmla="*/ 247798 h 2330613"/>
                <a:gd name="connsiteX96" fmla="*/ 215900 w 8051800"/>
                <a:gd name="connsiteY96" fmla="*/ 260498 h 2330613"/>
                <a:gd name="connsiteX97" fmla="*/ 158750 w 8051800"/>
                <a:gd name="connsiteY97" fmla="*/ 292248 h 2330613"/>
                <a:gd name="connsiteX98" fmla="*/ 127000 w 8051800"/>
                <a:gd name="connsiteY98" fmla="*/ 330348 h 2330613"/>
                <a:gd name="connsiteX99" fmla="*/ 95250 w 8051800"/>
                <a:gd name="connsiteY99" fmla="*/ 374798 h 2330613"/>
                <a:gd name="connsiteX100" fmla="*/ 76200 w 8051800"/>
                <a:gd name="connsiteY100" fmla="*/ 419248 h 2330613"/>
                <a:gd name="connsiteX101" fmla="*/ 69850 w 8051800"/>
                <a:gd name="connsiteY101" fmla="*/ 457348 h 2330613"/>
                <a:gd name="connsiteX102" fmla="*/ 57150 w 8051800"/>
                <a:gd name="connsiteY102" fmla="*/ 482748 h 2330613"/>
                <a:gd name="connsiteX103" fmla="*/ 38100 w 8051800"/>
                <a:gd name="connsiteY103" fmla="*/ 628798 h 2330613"/>
                <a:gd name="connsiteX104" fmla="*/ 31750 w 8051800"/>
                <a:gd name="connsiteY104" fmla="*/ 660548 h 2330613"/>
                <a:gd name="connsiteX105" fmla="*/ 25400 w 8051800"/>
                <a:gd name="connsiteY105" fmla="*/ 704998 h 2330613"/>
                <a:gd name="connsiteX106" fmla="*/ 19050 w 8051800"/>
                <a:gd name="connsiteY106" fmla="*/ 730398 h 2330613"/>
                <a:gd name="connsiteX107" fmla="*/ 0 w 8051800"/>
                <a:gd name="connsiteY107" fmla="*/ 812948 h 2330613"/>
                <a:gd name="connsiteX108" fmla="*/ 6350 w 8051800"/>
                <a:gd name="connsiteY108" fmla="*/ 1257448 h 2330613"/>
                <a:gd name="connsiteX109" fmla="*/ 12700 w 8051800"/>
                <a:gd name="connsiteY109" fmla="*/ 1282848 h 2330613"/>
                <a:gd name="connsiteX110" fmla="*/ 19050 w 8051800"/>
                <a:gd name="connsiteY110" fmla="*/ 1638448 h 2330613"/>
                <a:gd name="connsiteX111" fmla="*/ 25400 w 8051800"/>
                <a:gd name="connsiteY111" fmla="*/ 1676548 h 2330613"/>
                <a:gd name="connsiteX112" fmla="*/ 38100 w 8051800"/>
                <a:gd name="connsiteY112" fmla="*/ 1727348 h 2330613"/>
                <a:gd name="connsiteX113" fmla="*/ 44450 w 8051800"/>
                <a:gd name="connsiteY113" fmla="*/ 1803548 h 2330613"/>
                <a:gd name="connsiteX114" fmla="*/ 50800 w 8051800"/>
                <a:gd name="connsiteY114" fmla="*/ 1822598 h 2330613"/>
                <a:gd name="connsiteX115" fmla="*/ 63500 w 8051800"/>
                <a:gd name="connsiteY115" fmla="*/ 1873398 h 2330613"/>
                <a:gd name="connsiteX116" fmla="*/ 76200 w 8051800"/>
                <a:gd name="connsiteY116" fmla="*/ 1930548 h 2330613"/>
                <a:gd name="connsiteX117" fmla="*/ 88900 w 8051800"/>
                <a:gd name="connsiteY117" fmla="*/ 1955948 h 2330613"/>
                <a:gd name="connsiteX118" fmla="*/ 120650 w 8051800"/>
                <a:gd name="connsiteY118" fmla="*/ 2057548 h 2330613"/>
                <a:gd name="connsiteX119" fmla="*/ 139700 w 8051800"/>
                <a:gd name="connsiteY119" fmla="*/ 2089298 h 2330613"/>
                <a:gd name="connsiteX120" fmla="*/ 146050 w 8051800"/>
                <a:gd name="connsiteY120" fmla="*/ 2108348 h 2330613"/>
                <a:gd name="connsiteX121" fmla="*/ 158750 w 8051800"/>
                <a:gd name="connsiteY121" fmla="*/ 2127398 h 2330613"/>
                <a:gd name="connsiteX122" fmla="*/ 177800 w 8051800"/>
                <a:gd name="connsiteY122" fmla="*/ 2165498 h 2330613"/>
                <a:gd name="connsiteX123" fmla="*/ 196850 w 8051800"/>
                <a:gd name="connsiteY123" fmla="*/ 2248048 h 2330613"/>
                <a:gd name="connsiteX124" fmla="*/ 209550 w 8051800"/>
                <a:gd name="connsiteY124" fmla="*/ 2267098 h 2330613"/>
                <a:gd name="connsiteX125" fmla="*/ 215900 w 8051800"/>
                <a:gd name="connsiteY125" fmla="*/ 2286148 h 2330613"/>
                <a:gd name="connsiteX126" fmla="*/ 234950 w 8051800"/>
                <a:gd name="connsiteY126" fmla="*/ 2298848 h 2330613"/>
                <a:gd name="connsiteX127" fmla="*/ 254000 w 8051800"/>
                <a:gd name="connsiteY12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169150 w 8051800"/>
                <a:gd name="connsiteY15" fmla="*/ 1041548 h 2330613"/>
                <a:gd name="connsiteX16" fmla="*/ 7188200 w 8051800"/>
                <a:gd name="connsiteY16" fmla="*/ 1035198 h 2330613"/>
                <a:gd name="connsiteX17" fmla="*/ 7213600 w 8051800"/>
                <a:gd name="connsiteY17" fmla="*/ 1016148 h 2330613"/>
                <a:gd name="connsiteX18" fmla="*/ 7239000 w 8051800"/>
                <a:gd name="connsiteY18" fmla="*/ 1003448 h 2330613"/>
                <a:gd name="connsiteX19" fmla="*/ 7264400 w 8051800"/>
                <a:gd name="connsiteY19" fmla="*/ 984398 h 2330613"/>
                <a:gd name="connsiteX20" fmla="*/ 7289800 w 8051800"/>
                <a:gd name="connsiteY20" fmla="*/ 971698 h 2330613"/>
                <a:gd name="connsiteX21" fmla="*/ 7353300 w 8051800"/>
                <a:gd name="connsiteY21" fmla="*/ 933598 h 2330613"/>
                <a:gd name="connsiteX22" fmla="*/ 7378700 w 8051800"/>
                <a:gd name="connsiteY22" fmla="*/ 920898 h 2330613"/>
                <a:gd name="connsiteX23" fmla="*/ 7423150 w 8051800"/>
                <a:gd name="connsiteY23" fmla="*/ 889148 h 2330613"/>
                <a:gd name="connsiteX24" fmla="*/ 7454900 w 8051800"/>
                <a:gd name="connsiteY24" fmla="*/ 870098 h 2330613"/>
                <a:gd name="connsiteX25" fmla="*/ 7493000 w 8051800"/>
                <a:gd name="connsiteY25" fmla="*/ 844698 h 2330613"/>
                <a:gd name="connsiteX26" fmla="*/ 7512050 w 8051800"/>
                <a:gd name="connsiteY26" fmla="*/ 831998 h 2330613"/>
                <a:gd name="connsiteX27" fmla="*/ 7537450 w 8051800"/>
                <a:gd name="connsiteY27" fmla="*/ 819298 h 2330613"/>
                <a:gd name="connsiteX28" fmla="*/ 7569200 w 8051800"/>
                <a:gd name="connsiteY28" fmla="*/ 793898 h 2330613"/>
                <a:gd name="connsiteX29" fmla="*/ 7588250 w 8051800"/>
                <a:gd name="connsiteY29" fmla="*/ 781198 h 2330613"/>
                <a:gd name="connsiteX30" fmla="*/ 7613650 w 8051800"/>
                <a:gd name="connsiteY30" fmla="*/ 762148 h 2330613"/>
                <a:gd name="connsiteX31" fmla="*/ 7639050 w 8051800"/>
                <a:gd name="connsiteY31" fmla="*/ 749448 h 2330613"/>
                <a:gd name="connsiteX32" fmla="*/ 7715250 w 8051800"/>
                <a:gd name="connsiteY32" fmla="*/ 679598 h 2330613"/>
                <a:gd name="connsiteX33" fmla="*/ 7747000 w 8051800"/>
                <a:gd name="connsiteY33" fmla="*/ 647848 h 2330613"/>
                <a:gd name="connsiteX34" fmla="*/ 7791450 w 8051800"/>
                <a:gd name="connsiteY34" fmla="*/ 609748 h 2330613"/>
                <a:gd name="connsiteX35" fmla="*/ 7804150 w 8051800"/>
                <a:gd name="connsiteY35" fmla="*/ 590698 h 2330613"/>
                <a:gd name="connsiteX36" fmla="*/ 7823200 w 8051800"/>
                <a:gd name="connsiteY36" fmla="*/ 577998 h 2330613"/>
                <a:gd name="connsiteX37" fmla="*/ 7842250 w 8051800"/>
                <a:gd name="connsiteY37" fmla="*/ 558948 h 2330613"/>
                <a:gd name="connsiteX38" fmla="*/ 7899400 w 8051800"/>
                <a:gd name="connsiteY38" fmla="*/ 508148 h 2330613"/>
                <a:gd name="connsiteX39" fmla="*/ 7912100 w 8051800"/>
                <a:gd name="connsiteY39" fmla="*/ 489098 h 2330613"/>
                <a:gd name="connsiteX40" fmla="*/ 7950200 w 8051800"/>
                <a:gd name="connsiteY40" fmla="*/ 463698 h 2330613"/>
                <a:gd name="connsiteX41" fmla="*/ 7975600 w 8051800"/>
                <a:gd name="connsiteY41" fmla="*/ 425598 h 2330613"/>
                <a:gd name="connsiteX42" fmla="*/ 7988300 w 8051800"/>
                <a:gd name="connsiteY42" fmla="*/ 406548 h 2330613"/>
                <a:gd name="connsiteX43" fmla="*/ 8007350 w 8051800"/>
                <a:gd name="connsiteY43" fmla="*/ 387498 h 2330613"/>
                <a:gd name="connsiteX44" fmla="*/ 8026400 w 8051800"/>
                <a:gd name="connsiteY44" fmla="*/ 349398 h 2330613"/>
                <a:gd name="connsiteX45" fmla="*/ 8045450 w 8051800"/>
                <a:gd name="connsiteY45" fmla="*/ 285898 h 2330613"/>
                <a:gd name="connsiteX46" fmla="*/ 8051800 w 8051800"/>
                <a:gd name="connsiteY46" fmla="*/ 247798 h 2330613"/>
                <a:gd name="connsiteX47" fmla="*/ 8045450 w 8051800"/>
                <a:gd name="connsiteY47" fmla="*/ 190648 h 2330613"/>
                <a:gd name="connsiteX48" fmla="*/ 8039100 w 8051800"/>
                <a:gd name="connsiteY48" fmla="*/ 171598 h 2330613"/>
                <a:gd name="connsiteX49" fmla="*/ 7994650 w 8051800"/>
                <a:gd name="connsiteY49" fmla="*/ 146198 h 2330613"/>
                <a:gd name="connsiteX50" fmla="*/ 7962900 w 8051800"/>
                <a:gd name="connsiteY50" fmla="*/ 133498 h 2330613"/>
                <a:gd name="connsiteX51" fmla="*/ 7943850 w 8051800"/>
                <a:gd name="connsiteY51" fmla="*/ 127148 h 2330613"/>
                <a:gd name="connsiteX52" fmla="*/ 7740650 w 8051800"/>
                <a:gd name="connsiteY52" fmla="*/ 108098 h 2330613"/>
                <a:gd name="connsiteX53" fmla="*/ 7315200 w 8051800"/>
                <a:gd name="connsiteY53" fmla="*/ 95398 h 2330613"/>
                <a:gd name="connsiteX54" fmla="*/ 7251700 w 8051800"/>
                <a:gd name="connsiteY54" fmla="*/ 89048 h 2330613"/>
                <a:gd name="connsiteX55" fmla="*/ 7105650 w 8051800"/>
                <a:gd name="connsiteY55" fmla="*/ 76348 h 2330613"/>
                <a:gd name="connsiteX56" fmla="*/ 6946900 w 8051800"/>
                <a:gd name="connsiteY56" fmla="*/ 82698 h 2330613"/>
                <a:gd name="connsiteX57" fmla="*/ 6597650 w 8051800"/>
                <a:gd name="connsiteY57" fmla="*/ 69998 h 2330613"/>
                <a:gd name="connsiteX58" fmla="*/ 6413500 w 8051800"/>
                <a:gd name="connsiteY58" fmla="*/ 57298 h 2330613"/>
                <a:gd name="connsiteX59" fmla="*/ 6083300 w 8051800"/>
                <a:gd name="connsiteY59" fmla="*/ 76348 h 2330613"/>
                <a:gd name="connsiteX60" fmla="*/ 5886450 w 8051800"/>
                <a:gd name="connsiteY60" fmla="*/ 69998 h 2330613"/>
                <a:gd name="connsiteX61" fmla="*/ 5810250 w 8051800"/>
                <a:gd name="connsiteY61" fmla="*/ 63648 h 2330613"/>
                <a:gd name="connsiteX62" fmla="*/ 5784850 w 8051800"/>
                <a:gd name="connsiteY62" fmla="*/ 57298 h 2330613"/>
                <a:gd name="connsiteX63" fmla="*/ 5740400 w 8051800"/>
                <a:gd name="connsiteY63" fmla="*/ 50948 h 2330613"/>
                <a:gd name="connsiteX64" fmla="*/ 5645150 w 8051800"/>
                <a:gd name="connsiteY64" fmla="*/ 44598 h 2330613"/>
                <a:gd name="connsiteX65" fmla="*/ 5568950 w 8051800"/>
                <a:gd name="connsiteY65" fmla="*/ 38248 h 2330613"/>
                <a:gd name="connsiteX66" fmla="*/ 5473700 w 8051800"/>
                <a:gd name="connsiteY66" fmla="*/ 31898 h 2330613"/>
                <a:gd name="connsiteX67" fmla="*/ 5422900 w 8051800"/>
                <a:gd name="connsiteY67" fmla="*/ 25548 h 2330613"/>
                <a:gd name="connsiteX68" fmla="*/ 5321300 w 8051800"/>
                <a:gd name="connsiteY68" fmla="*/ 19198 h 2330613"/>
                <a:gd name="connsiteX69" fmla="*/ 4800600 w 8051800"/>
                <a:gd name="connsiteY69" fmla="*/ 19198 h 2330613"/>
                <a:gd name="connsiteX70" fmla="*/ 4622800 w 8051800"/>
                <a:gd name="connsiteY70" fmla="*/ 25548 h 2330613"/>
                <a:gd name="connsiteX71" fmla="*/ 4375150 w 8051800"/>
                <a:gd name="connsiteY71" fmla="*/ 44598 h 2330613"/>
                <a:gd name="connsiteX72" fmla="*/ 4286250 w 8051800"/>
                <a:gd name="connsiteY72" fmla="*/ 50948 h 2330613"/>
                <a:gd name="connsiteX73" fmla="*/ 4254500 w 8051800"/>
                <a:gd name="connsiteY73" fmla="*/ 57298 h 2330613"/>
                <a:gd name="connsiteX74" fmla="*/ 4089400 w 8051800"/>
                <a:gd name="connsiteY74" fmla="*/ 69998 h 2330613"/>
                <a:gd name="connsiteX75" fmla="*/ 4064000 w 8051800"/>
                <a:gd name="connsiteY75" fmla="*/ 76348 h 2330613"/>
                <a:gd name="connsiteX76" fmla="*/ 3771900 w 8051800"/>
                <a:gd name="connsiteY76" fmla="*/ 101748 h 2330613"/>
                <a:gd name="connsiteX77" fmla="*/ 3644900 w 8051800"/>
                <a:gd name="connsiteY77" fmla="*/ 114448 h 2330613"/>
                <a:gd name="connsiteX78" fmla="*/ 2571750 w 8051800"/>
                <a:gd name="connsiteY78" fmla="*/ 114448 h 2330613"/>
                <a:gd name="connsiteX79" fmla="*/ 2463800 w 8051800"/>
                <a:gd name="connsiteY79" fmla="*/ 120798 h 2330613"/>
                <a:gd name="connsiteX80" fmla="*/ 2216150 w 8051800"/>
                <a:gd name="connsiteY80" fmla="*/ 133498 h 2330613"/>
                <a:gd name="connsiteX81" fmla="*/ 2095500 w 8051800"/>
                <a:gd name="connsiteY81" fmla="*/ 146198 h 2330613"/>
                <a:gd name="connsiteX82" fmla="*/ 1809750 w 8051800"/>
                <a:gd name="connsiteY82" fmla="*/ 165248 h 2330613"/>
                <a:gd name="connsiteX83" fmla="*/ 1676400 w 8051800"/>
                <a:gd name="connsiteY83" fmla="*/ 177948 h 2330613"/>
                <a:gd name="connsiteX84" fmla="*/ 1543050 w 8051800"/>
                <a:gd name="connsiteY84" fmla="*/ 184298 h 2330613"/>
                <a:gd name="connsiteX85" fmla="*/ 1244600 w 8051800"/>
                <a:gd name="connsiteY85" fmla="*/ 177948 h 2330613"/>
                <a:gd name="connsiteX86" fmla="*/ 1162050 w 8051800"/>
                <a:gd name="connsiteY86" fmla="*/ 171598 h 2330613"/>
                <a:gd name="connsiteX87" fmla="*/ 1016000 w 8051800"/>
                <a:gd name="connsiteY87" fmla="*/ 165248 h 2330613"/>
                <a:gd name="connsiteX88" fmla="*/ 590550 w 8051800"/>
                <a:gd name="connsiteY88" fmla="*/ 171598 h 2330613"/>
                <a:gd name="connsiteX89" fmla="*/ 482600 w 8051800"/>
                <a:gd name="connsiteY89" fmla="*/ 177948 h 2330613"/>
                <a:gd name="connsiteX90" fmla="*/ 387350 w 8051800"/>
                <a:gd name="connsiteY90" fmla="*/ 196998 h 2330613"/>
                <a:gd name="connsiteX91" fmla="*/ 349250 w 8051800"/>
                <a:gd name="connsiteY91" fmla="*/ 203348 h 2330613"/>
                <a:gd name="connsiteX92" fmla="*/ 304800 w 8051800"/>
                <a:gd name="connsiteY92" fmla="*/ 222398 h 2330613"/>
                <a:gd name="connsiteX93" fmla="*/ 260350 w 8051800"/>
                <a:gd name="connsiteY93" fmla="*/ 235098 h 2330613"/>
                <a:gd name="connsiteX94" fmla="*/ 241300 w 8051800"/>
                <a:gd name="connsiteY94" fmla="*/ 247798 h 2330613"/>
                <a:gd name="connsiteX95" fmla="*/ 215900 w 8051800"/>
                <a:gd name="connsiteY95" fmla="*/ 260498 h 2330613"/>
                <a:gd name="connsiteX96" fmla="*/ 158750 w 8051800"/>
                <a:gd name="connsiteY96" fmla="*/ 292248 h 2330613"/>
                <a:gd name="connsiteX97" fmla="*/ 127000 w 8051800"/>
                <a:gd name="connsiteY97" fmla="*/ 330348 h 2330613"/>
                <a:gd name="connsiteX98" fmla="*/ 95250 w 8051800"/>
                <a:gd name="connsiteY98" fmla="*/ 374798 h 2330613"/>
                <a:gd name="connsiteX99" fmla="*/ 76200 w 8051800"/>
                <a:gd name="connsiteY99" fmla="*/ 419248 h 2330613"/>
                <a:gd name="connsiteX100" fmla="*/ 69850 w 8051800"/>
                <a:gd name="connsiteY100" fmla="*/ 457348 h 2330613"/>
                <a:gd name="connsiteX101" fmla="*/ 57150 w 8051800"/>
                <a:gd name="connsiteY101" fmla="*/ 482748 h 2330613"/>
                <a:gd name="connsiteX102" fmla="*/ 38100 w 8051800"/>
                <a:gd name="connsiteY102" fmla="*/ 628798 h 2330613"/>
                <a:gd name="connsiteX103" fmla="*/ 31750 w 8051800"/>
                <a:gd name="connsiteY103" fmla="*/ 660548 h 2330613"/>
                <a:gd name="connsiteX104" fmla="*/ 25400 w 8051800"/>
                <a:gd name="connsiteY104" fmla="*/ 704998 h 2330613"/>
                <a:gd name="connsiteX105" fmla="*/ 19050 w 8051800"/>
                <a:gd name="connsiteY105" fmla="*/ 730398 h 2330613"/>
                <a:gd name="connsiteX106" fmla="*/ 0 w 8051800"/>
                <a:gd name="connsiteY106" fmla="*/ 812948 h 2330613"/>
                <a:gd name="connsiteX107" fmla="*/ 6350 w 8051800"/>
                <a:gd name="connsiteY107" fmla="*/ 1257448 h 2330613"/>
                <a:gd name="connsiteX108" fmla="*/ 12700 w 8051800"/>
                <a:gd name="connsiteY108" fmla="*/ 1282848 h 2330613"/>
                <a:gd name="connsiteX109" fmla="*/ 19050 w 8051800"/>
                <a:gd name="connsiteY109" fmla="*/ 1638448 h 2330613"/>
                <a:gd name="connsiteX110" fmla="*/ 25400 w 8051800"/>
                <a:gd name="connsiteY110" fmla="*/ 1676548 h 2330613"/>
                <a:gd name="connsiteX111" fmla="*/ 38100 w 8051800"/>
                <a:gd name="connsiteY111" fmla="*/ 1727348 h 2330613"/>
                <a:gd name="connsiteX112" fmla="*/ 44450 w 8051800"/>
                <a:gd name="connsiteY112" fmla="*/ 1803548 h 2330613"/>
                <a:gd name="connsiteX113" fmla="*/ 50800 w 8051800"/>
                <a:gd name="connsiteY113" fmla="*/ 1822598 h 2330613"/>
                <a:gd name="connsiteX114" fmla="*/ 63500 w 8051800"/>
                <a:gd name="connsiteY114" fmla="*/ 1873398 h 2330613"/>
                <a:gd name="connsiteX115" fmla="*/ 76200 w 8051800"/>
                <a:gd name="connsiteY115" fmla="*/ 1930548 h 2330613"/>
                <a:gd name="connsiteX116" fmla="*/ 88900 w 8051800"/>
                <a:gd name="connsiteY116" fmla="*/ 1955948 h 2330613"/>
                <a:gd name="connsiteX117" fmla="*/ 120650 w 8051800"/>
                <a:gd name="connsiteY117" fmla="*/ 2057548 h 2330613"/>
                <a:gd name="connsiteX118" fmla="*/ 139700 w 8051800"/>
                <a:gd name="connsiteY118" fmla="*/ 2089298 h 2330613"/>
                <a:gd name="connsiteX119" fmla="*/ 146050 w 8051800"/>
                <a:gd name="connsiteY119" fmla="*/ 2108348 h 2330613"/>
                <a:gd name="connsiteX120" fmla="*/ 158750 w 8051800"/>
                <a:gd name="connsiteY120" fmla="*/ 2127398 h 2330613"/>
                <a:gd name="connsiteX121" fmla="*/ 177800 w 8051800"/>
                <a:gd name="connsiteY121" fmla="*/ 2165498 h 2330613"/>
                <a:gd name="connsiteX122" fmla="*/ 196850 w 8051800"/>
                <a:gd name="connsiteY122" fmla="*/ 2248048 h 2330613"/>
                <a:gd name="connsiteX123" fmla="*/ 209550 w 8051800"/>
                <a:gd name="connsiteY123" fmla="*/ 2267098 h 2330613"/>
                <a:gd name="connsiteX124" fmla="*/ 215900 w 8051800"/>
                <a:gd name="connsiteY124" fmla="*/ 2286148 h 2330613"/>
                <a:gd name="connsiteX125" fmla="*/ 234950 w 8051800"/>
                <a:gd name="connsiteY125" fmla="*/ 2298848 h 2330613"/>
                <a:gd name="connsiteX126" fmla="*/ 254000 w 8051800"/>
                <a:gd name="connsiteY12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169150 w 8051800"/>
                <a:gd name="connsiteY15" fmla="*/ 1041548 h 2330613"/>
                <a:gd name="connsiteX16" fmla="*/ 7213600 w 8051800"/>
                <a:gd name="connsiteY16" fmla="*/ 1016148 h 2330613"/>
                <a:gd name="connsiteX17" fmla="*/ 7239000 w 8051800"/>
                <a:gd name="connsiteY17" fmla="*/ 1003448 h 2330613"/>
                <a:gd name="connsiteX18" fmla="*/ 7264400 w 8051800"/>
                <a:gd name="connsiteY18" fmla="*/ 984398 h 2330613"/>
                <a:gd name="connsiteX19" fmla="*/ 7289800 w 8051800"/>
                <a:gd name="connsiteY19" fmla="*/ 971698 h 2330613"/>
                <a:gd name="connsiteX20" fmla="*/ 7353300 w 8051800"/>
                <a:gd name="connsiteY20" fmla="*/ 933598 h 2330613"/>
                <a:gd name="connsiteX21" fmla="*/ 7378700 w 8051800"/>
                <a:gd name="connsiteY21" fmla="*/ 920898 h 2330613"/>
                <a:gd name="connsiteX22" fmla="*/ 7423150 w 8051800"/>
                <a:gd name="connsiteY22" fmla="*/ 889148 h 2330613"/>
                <a:gd name="connsiteX23" fmla="*/ 7454900 w 8051800"/>
                <a:gd name="connsiteY23" fmla="*/ 870098 h 2330613"/>
                <a:gd name="connsiteX24" fmla="*/ 7493000 w 8051800"/>
                <a:gd name="connsiteY24" fmla="*/ 844698 h 2330613"/>
                <a:gd name="connsiteX25" fmla="*/ 7512050 w 8051800"/>
                <a:gd name="connsiteY25" fmla="*/ 831998 h 2330613"/>
                <a:gd name="connsiteX26" fmla="*/ 7537450 w 8051800"/>
                <a:gd name="connsiteY26" fmla="*/ 819298 h 2330613"/>
                <a:gd name="connsiteX27" fmla="*/ 7569200 w 8051800"/>
                <a:gd name="connsiteY27" fmla="*/ 793898 h 2330613"/>
                <a:gd name="connsiteX28" fmla="*/ 7588250 w 8051800"/>
                <a:gd name="connsiteY28" fmla="*/ 781198 h 2330613"/>
                <a:gd name="connsiteX29" fmla="*/ 7613650 w 8051800"/>
                <a:gd name="connsiteY29" fmla="*/ 762148 h 2330613"/>
                <a:gd name="connsiteX30" fmla="*/ 7639050 w 8051800"/>
                <a:gd name="connsiteY30" fmla="*/ 749448 h 2330613"/>
                <a:gd name="connsiteX31" fmla="*/ 7715250 w 8051800"/>
                <a:gd name="connsiteY31" fmla="*/ 679598 h 2330613"/>
                <a:gd name="connsiteX32" fmla="*/ 7747000 w 8051800"/>
                <a:gd name="connsiteY32" fmla="*/ 647848 h 2330613"/>
                <a:gd name="connsiteX33" fmla="*/ 7791450 w 8051800"/>
                <a:gd name="connsiteY33" fmla="*/ 609748 h 2330613"/>
                <a:gd name="connsiteX34" fmla="*/ 7804150 w 8051800"/>
                <a:gd name="connsiteY34" fmla="*/ 590698 h 2330613"/>
                <a:gd name="connsiteX35" fmla="*/ 7823200 w 8051800"/>
                <a:gd name="connsiteY35" fmla="*/ 577998 h 2330613"/>
                <a:gd name="connsiteX36" fmla="*/ 7842250 w 8051800"/>
                <a:gd name="connsiteY36" fmla="*/ 558948 h 2330613"/>
                <a:gd name="connsiteX37" fmla="*/ 7899400 w 8051800"/>
                <a:gd name="connsiteY37" fmla="*/ 508148 h 2330613"/>
                <a:gd name="connsiteX38" fmla="*/ 7912100 w 8051800"/>
                <a:gd name="connsiteY38" fmla="*/ 489098 h 2330613"/>
                <a:gd name="connsiteX39" fmla="*/ 7950200 w 8051800"/>
                <a:gd name="connsiteY39" fmla="*/ 463698 h 2330613"/>
                <a:gd name="connsiteX40" fmla="*/ 7975600 w 8051800"/>
                <a:gd name="connsiteY40" fmla="*/ 425598 h 2330613"/>
                <a:gd name="connsiteX41" fmla="*/ 7988300 w 8051800"/>
                <a:gd name="connsiteY41" fmla="*/ 406548 h 2330613"/>
                <a:gd name="connsiteX42" fmla="*/ 8007350 w 8051800"/>
                <a:gd name="connsiteY42" fmla="*/ 387498 h 2330613"/>
                <a:gd name="connsiteX43" fmla="*/ 8026400 w 8051800"/>
                <a:gd name="connsiteY43" fmla="*/ 349398 h 2330613"/>
                <a:gd name="connsiteX44" fmla="*/ 8045450 w 8051800"/>
                <a:gd name="connsiteY44" fmla="*/ 285898 h 2330613"/>
                <a:gd name="connsiteX45" fmla="*/ 8051800 w 8051800"/>
                <a:gd name="connsiteY45" fmla="*/ 247798 h 2330613"/>
                <a:gd name="connsiteX46" fmla="*/ 8045450 w 8051800"/>
                <a:gd name="connsiteY46" fmla="*/ 190648 h 2330613"/>
                <a:gd name="connsiteX47" fmla="*/ 8039100 w 8051800"/>
                <a:gd name="connsiteY47" fmla="*/ 171598 h 2330613"/>
                <a:gd name="connsiteX48" fmla="*/ 7994650 w 8051800"/>
                <a:gd name="connsiteY48" fmla="*/ 146198 h 2330613"/>
                <a:gd name="connsiteX49" fmla="*/ 7962900 w 8051800"/>
                <a:gd name="connsiteY49" fmla="*/ 133498 h 2330613"/>
                <a:gd name="connsiteX50" fmla="*/ 7943850 w 8051800"/>
                <a:gd name="connsiteY50" fmla="*/ 127148 h 2330613"/>
                <a:gd name="connsiteX51" fmla="*/ 7740650 w 8051800"/>
                <a:gd name="connsiteY51" fmla="*/ 108098 h 2330613"/>
                <a:gd name="connsiteX52" fmla="*/ 7315200 w 8051800"/>
                <a:gd name="connsiteY52" fmla="*/ 95398 h 2330613"/>
                <a:gd name="connsiteX53" fmla="*/ 7251700 w 8051800"/>
                <a:gd name="connsiteY53" fmla="*/ 89048 h 2330613"/>
                <a:gd name="connsiteX54" fmla="*/ 7105650 w 8051800"/>
                <a:gd name="connsiteY54" fmla="*/ 76348 h 2330613"/>
                <a:gd name="connsiteX55" fmla="*/ 6946900 w 8051800"/>
                <a:gd name="connsiteY55" fmla="*/ 82698 h 2330613"/>
                <a:gd name="connsiteX56" fmla="*/ 6597650 w 8051800"/>
                <a:gd name="connsiteY56" fmla="*/ 69998 h 2330613"/>
                <a:gd name="connsiteX57" fmla="*/ 6413500 w 8051800"/>
                <a:gd name="connsiteY57" fmla="*/ 57298 h 2330613"/>
                <a:gd name="connsiteX58" fmla="*/ 6083300 w 8051800"/>
                <a:gd name="connsiteY58" fmla="*/ 76348 h 2330613"/>
                <a:gd name="connsiteX59" fmla="*/ 5886450 w 8051800"/>
                <a:gd name="connsiteY59" fmla="*/ 69998 h 2330613"/>
                <a:gd name="connsiteX60" fmla="*/ 5810250 w 8051800"/>
                <a:gd name="connsiteY60" fmla="*/ 63648 h 2330613"/>
                <a:gd name="connsiteX61" fmla="*/ 5784850 w 8051800"/>
                <a:gd name="connsiteY61" fmla="*/ 57298 h 2330613"/>
                <a:gd name="connsiteX62" fmla="*/ 5740400 w 8051800"/>
                <a:gd name="connsiteY62" fmla="*/ 50948 h 2330613"/>
                <a:gd name="connsiteX63" fmla="*/ 5645150 w 8051800"/>
                <a:gd name="connsiteY63" fmla="*/ 44598 h 2330613"/>
                <a:gd name="connsiteX64" fmla="*/ 5568950 w 8051800"/>
                <a:gd name="connsiteY64" fmla="*/ 38248 h 2330613"/>
                <a:gd name="connsiteX65" fmla="*/ 5473700 w 8051800"/>
                <a:gd name="connsiteY65" fmla="*/ 31898 h 2330613"/>
                <a:gd name="connsiteX66" fmla="*/ 5422900 w 8051800"/>
                <a:gd name="connsiteY66" fmla="*/ 25548 h 2330613"/>
                <a:gd name="connsiteX67" fmla="*/ 5321300 w 8051800"/>
                <a:gd name="connsiteY67" fmla="*/ 19198 h 2330613"/>
                <a:gd name="connsiteX68" fmla="*/ 4800600 w 8051800"/>
                <a:gd name="connsiteY68" fmla="*/ 19198 h 2330613"/>
                <a:gd name="connsiteX69" fmla="*/ 4622800 w 8051800"/>
                <a:gd name="connsiteY69" fmla="*/ 25548 h 2330613"/>
                <a:gd name="connsiteX70" fmla="*/ 4375150 w 8051800"/>
                <a:gd name="connsiteY70" fmla="*/ 44598 h 2330613"/>
                <a:gd name="connsiteX71" fmla="*/ 4286250 w 8051800"/>
                <a:gd name="connsiteY71" fmla="*/ 50948 h 2330613"/>
                <a:gd name="connsiteX72" fmla="*/ 4254500 w 8051800"/>
                <a:gd name="connsiteY72" fmla="*/ 57298 h 2330613"/>
                <a:gd name="connsiteX73" fmla="*/ 4089400 w 8051800"/>
                <a:gd name="connsiteY73" fmla="*/ 69998 h 2330613"/>
                <a:gd name="connsiteX74" fmla="*/ 4064000 w 8051800"/>
                <a:gd name="connsiteY74" fmla="*/ 76348 h 2330613"/>
                <a:gd name="connsiteX75" fmla="*/ 3771900 w 8051800"/>
                <a:gd name="connsiteY75" fmla="*/ 101748 h 2330613"/>
                <a:gd name="connsiteX76" fmla="*/ 3644900 w 8051800"/>
                <a:gd name="connsiteY76" fmla="*/ 114448 h 2330613"/>
                <a:gd name="connsiteX77" fmla="*/ 2571750 w 8051800"/>
                <a:gd name="connsiteY77" fmla="*/ 114448 h 2330613"/>
                <a:gd name="connsiteX78" fmla="*/ 2463800 w 8051800"/>
                <a:gd name="connsiteY78" fmla="*/ 120798 h 2330613"/>
                <a:gd name="connsiteX79" fmla="*/ 2216150 w 8051800"/>
                <a:gd name="connsiteY79" fmla="*/ 133498 h 2330613"/>
                <a:gd name="connsiteX80" fmla="*/ 2095500 w 8051800"/>
                <a:gd name="connsiteY80" fmla="*/ 146198 h 2330613"/>
                <a:gd name="connsiteX81" fmla="*/ 1809750 w 8051800"/>
                <a:gd name="connsiteY81" fmla="*/ 165248 h 2330613"/>
                <a:gd name="connsiteX82" fmla="*/ 1676400 w 8051800"/>
                <a:gd name="connsiteY82" fmla="*/ 177948 h 2330613"/>
                <a:gd name="connsiteX83" fmla="*/ 1543050 w 8051800"/>
                <a:gd name="connsiteY83" fmla="*/ 184298 h 2330613"/>
                <a:gd name="connsiteX84" fmla="*/ 1244600 w 8051800"/>
                <a:gd name="connsiteY84" fmla="*/ 177948 h 2330613"/>
                <a:gd name="connsiteX85" fmla="*/ 1162050 w 8051800"/>
                <a:gd name="connsiteY85" fmla="*/ 171598 h 2330613"/>
                <a:gd name="connsiteX86" fmla="*/ 1016000 w 8051800"/>
                <a:gd name="connsiteY86" fmla="*/ 165248 h 2330613"/>
                <a:gd name="connsiteX87" fmla="*/ 590550 w 8051800"/>
                <a:gd name="connsiteY87" fmla="*/ 171598 h 2330613"/>
                <a:gd name="connsiteX88" fmla="*/ 482600 w 8051800"/>
                <a:gd name="connsiteY88" fmla="*/ 177948 h 2330613"/>
                <a:gd name="connsiteX89" fmla="*/ 387350 w 8051800"/>
                <a:gd name="connsiteY89" fmla="*/ 196998 h 2330613"/>
                <a:gd name="connsiteX90" fmla="*/ 349250 w 8051800"/>
                <a:gd name="connsiteY90" fmla="*/ 203348 h 2330613"/>
                <a:gd name="connsiteX91" fmla="*/ 304800 w 8051800"/>
                <a:gd name="connsiteY91" fmla="*/ 222398 h 2330613"/>
                <a:gd name="connsiteX92" fmla="*/ 260350 w 8051800"/>
                <a:gd name="connsiteY92" fmla="*/ 235098 h 2330613"/>
                <a:gd name="connsiteX93" fmla="*/ 241300 w 8051800"/>
                <a:gd name="connsiteY93" fmla="*/ 247798 h 2330613"/>
                <a:gd name="connsiteX94" fmla="*/ 215900 w 8051800"/>
                <a:gd name="connsiteY94" fmla="*/ 260498 h 2330613"/>
                <a:gd name="connsiteX95" fmla="*/ 158750 w 8051800"/>
                <a:gd name="connsiteY95" fmla="*/ 292248 h 2330613"/>
                <a:gd name="connsiteX96" fmla="*/ 127000 w 8051800"/>
                <a:gd name="connsiteY96" fmla="*/ 330348 h 2330613"/>
                <a:gd name="connsiteX97" fmla="*/ 95250 w 8051800"/>
                <a:gd name="connsiteY97" fmla="*/ 374798 h 2330613"/>
                <a:gd name="connsiteX98" fmla="*/ 76200 w 8051800"/>
                <a:gd name="connsiteY98" fmla="*/ 419248 h 2330613"/>
                <a:gd name="connsiteX99" fmla="*/ 69850 w 8051800"/>
                <a:gd name="connsiteY99" fmla="*/ 457348 h 2330613"/>
                <a:gd name="connsiteX100" fmla="*/ 57150 w 8051800"/>
                <a:gd name="connsiteY100" fmla="*/ 482748 h 2330613"/>
                <a:gd name="connsiteX101" fmla="*/ 38100 w 8051800"/>
                <a:gd name="connsiteY101" fmla="*/ 628798 h 2330613"/>
                <a:gd name="connsiteX102" fmla="*/ 31750 w 8051800"/>
                <a:gd name="connsiteY102" fmla="*/ 660548 h 2330613"/>
                <a:gd name="connsiteX103" fmla="*/ 25400 w 8051800"/>
                <a:gd name="connsiteY103" fmla="*/ 704998 h 2330613"/>
                <a:gd name="connsiteX104" fmla="*/ 19050 w 8051800"/>
                <a:gd name="connsiteY104" fmla="*/ 730398 h 2330613"/>
                <a:gd name="connsiteX105" fmla="*/ 0 w 8051800"/>
                <a:gd name="connsiteY105" fmla="*/ 812948 h 2330613"/>
                <a:gd name="connsiteX106" fmla="*/ 6350 w 8051800"/>
                <a:gd name="connsiteY106" fmla="*/ 1257448 h 2330613"/>
                <a:gd name="connsiteX107" fmla="*/ 12700 w 8051800"/>
                <a:gd name="connsiteY107" fmla="*/ 1282848 h 2330613"/>
                <a:gd name="connsiteX108" fmla="*/ 19050 w 8051800"/>
                <a:gd name="connsiteY108" fmla="*/ 1638448 h 2330613"/>
                <a:gd name="connsiteX109" fmla="*/ 25400 w 8051800"/>
                <a:gd name="connsiteY109" fmla="*/ 1676548 h 2330613"/>
                <a:gd name="connsiteX110" fmla="*/ 38100 w 8051800"/>
                <a:gd name="connsiteY110" fmla="*/ 1727348 h 2330613"/>
                <a:gd name="connsiteX111" fmla="*/ 44450 w 8051800"/>
                <a:gd name="connsiteY111" fmla="*/ 1803548 h 2330613"/>
                <a:gd name="connsiteX112" fmla="*/ 50800 w 8051800"/>
                <a:gd name="connsiteY112" fmla="*/ 1822598 h 2330613"/>
                <a:gd name="connsiteX113" fmla="*/ 63500 w 8051800"/>
                <a:gd name="connsiteY113" fmla="*/ 1873398 h 2330613"/>
                <a:gd name="connsiteX114" fmla="*/ 76200 w 8051800"/>
                <a:gd name="connsiteY114" fmla="*/ 1930548 h 2330613"/>
                <a:gd name="connsiteX115" fmla="*/ 88900 w 8051800"/>
                <a:gd name="connsiteY115" fmla="*/ 1955948 h 2330613"/>
                <a:gd name="connsiteX116" fmla="*/ 120650 w 8051800"/>
                <a:gd name="connsiteY116" fmla="*/ 2057548 h 2330613"/>
                <a:gd name="connsiteX117" fmla="*/ 139700 w 8051800"/>
                <a:gd name="connsiteY117" fmla="*/ 2089298 h 2330613"/>
                <a:gd name="connsiteX118" fmla="*/ 146050 w 8051800"/>
                <a:gd name="connsiteY118" fmla="*/ 2108348 h 2330613"/>
                <a:gd name="connsiteX119" fmla="*/ 158750 w 8051800"/>
                <a:gd name="connsiteY119" fmla="*/ 2127398 h 2330613"/>
                <a:gd name="connsiteX120" fmla="*/ 177800 w 8051800"/>
                <a:gd name="connsiteY120" fmla="*/ 2165498 h 2330613"/>
                <a:gd name="connsiteX121" fmla="*/ 196850 w 8051800"/>
                <a:gd name="connsiteY121" fmla="*/ 2248048 h 2330613"/>
                <a:gd name="connsiteX122" fmla="*/ 209550 w 8051800"/>
                <a:gd name="connsiteY122" fmla="*/ 2267098 h 2330613"/>
                <a:gd name="connsiteX123" fmla="*/ 215900 w 8051800"/>
                <a:gd name="connsiteY123" fmla="*/ 2286148 h 2330613"/>
                <a:gd name="connsiteX124" fmla="*/ 234950 w 8051800"/>
                <a:gd name="connsiteY124" fmla="*/ 2298848 h 2330613"/>
                <a:gd name="connsiteX125" fmla="*/ 254000 w 8051800"/>
                <a:gd name="connsiteY12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213600 w 8051800"/>
                <a:gd name="connsiteY15" fmla="*/ 1016148 h 2330613"/>
                <a:gd name="connsiteX16" fmla="*/ 7239000 w 8051800"/>
                <a:gd name="connsiteY16" fmla="*/ 1003448 h 2330613"/>
                <a:gd name="connsiteX17" fmla="*/ 7264400 w 8051800"/>
                <a:gd name="connsiteY17" fmla="*/ 984398 h 2330613"/>
                <a:gd name="connsiteX18" fmla="*/ 7289800 w 8051800"/>
                <a:gd name="connsiteY18" fmla="*/ 971698 h 2330613"/>
                <a:gd name="connsiteX19" fmla="*/ 7353300 w 8051800"/>
                <a:gd name="connsiteY19" fmla="*/ 933598 h 2330613"/>
                <a:gd name="connsiteX20" fmla="*/ 7378700 w 8051800"/>
                <a:gd name="connsiteY20" fmla="*/ 920898 h 2330613"/>
                <a:gd name="connsiteX21" fmla="*/ 7423150 w 8051800"/>
                <a:gd name="connsiteY21" fmla="*/ 889148 h 2330613"/>
                <a:gd name="connsiteX22" fmla="*/ 7454900 w 8051800"/>
                <a:gd name="connsiteY22" fmla="*/ 870098 h 2330613"/>
                <a:gd name="connsiteX23" fmla="*/ 7493000 w 8051800"/>
                <a:gd name="connsiteY23" fmla="*/ 844698 h 2330613"/>
                <a:gd name="connsiteX24" fmla="*/ 7512050 w 8051800"/>
                <a:gd name="connsiteY24" fmla="*/ 831998 h 2330613"/>
                <a:gd name="connsiteX25" fmla="*/ 7537450 w 8051800"/>
                <a:gd name="connsiteY25" fmla="*/ 819298 h 2330613"/>
                <a:gd name="connsiteX26" fmla="*/ 7569200 w 8051800"/>
                <a:gd name="connsiteY26" fmla="*/ 793898 h 2330613"/>
                <a:gd name="connsiteX27" fmla="*/ 7588250 w 8051800"/>
                <a:gd name="connsiteY27" fmla="*/ 781198 h 2330613"/>
                <a:gd name="connsiteX28" fmla="*/ 7613650 w 8051800"/>
                <a:gd name="connsiteY28" fmla="*/ 762148 h 2330613"/>
                <a:gd name="connsiteX29" fmla="*/ 7639050 w 8051800"/>
                <a:gd name="connsiteY29" fmla="*/ 749448 h 2330613"/>
                <a:gd name="connsiteX30" fmla="*/ 7715250 w 8051800"/>
                <a:gd name="connsiteY30" fmla="*/ 679598 h 2330613"/>
                <a:gd name="connsiteX31" fmla="*/ 7747000 w 8051800"/>
                <a:gd name="connsiteY31" fmla="*/ 647848 h 2330613"/>
                <a:gd name="connsiteX32" fmla="*/ 7791450 w 8051800"/>
                <a:gd name="connsiteY32" fmla="*/ 609748 h 2330613"/>
                <a:gd name="connsiteX33" fmla="*/ 7804150 w 8051800"/>
                <a:gd name="connsiteY33" fmla="*/ 590698 h 2330613"/>
                <a:gd name="connsiteX34" fmla="*/ 7823200 w 8051800"/>
                <a:gd name="connsiteY34" fmla="*/ 577998 h 2330613"/>
                <a:gd name="connsiteX35" fmla="*/ 7842250 w 8051800"/>
                <a:gd name="connsiteY35" fmla="*/ 558948 h 2330613"/>
                <a:gd name="connsiteX36" fmla="*/ 7899400 w 8051800"/>
                <a:gd name="connsiteY36" fmla="*/ 508148 h 2330613"/>
                <a:gd name="connsiteX37" fmla="*/ 7912100 w 8051800"/>
                <a:gd name="connsiteY37" fmla="*/ 489098 h 2330613"/>
                <a:gd name="connsiteX38" fmla="*/ 7950200 w 8051800"/>
                <a:gd name="connsiteY38" fmla="*/ 463698 h 2330613"/>
                <a:gd name="connsiteX39" fmla="*/ 7975600 w 8051800"/>
                <a:gd name="connsiteY39" fmla="*/ 425598 h 2330613"/>
                <a:gd name="connsiteX40" fmla="*/ 7988300 w 8051800"/>
                <a:gd name="connsiteY40" fmla="*/ 406548 h 2330613"/>
                <a:gd name="connsiteX41" fmla="*/ 8007350 w 8051800"/>
                <a:gd name="connsiteY41" fmla="*/ 387498 h 2330613"/>
                <a:gd name="connsiteX42" fmla="*/ 8026400 w 8051800"/>
                <a:gd name="connsiteY42" fmla="*/ 349398 h 2330613"/>
                <a:gd name="connsiteX43" fmla="*/ 8045450 w 8051800"/>
                <a:gd name="connsiteY43" fmla="*/ 285898 h 2330613"/>
                <a:gd name="connsiteX44" fmla="*/ 8051800 w 8051800"/>
                <a:gd name="connsiteY44" fmla="*/ 247798 h 2330613"/>
                <a:gd name="connsiteX45" fmla="*/ 8045450 w 8051800"/>
                <a:gd name="connsiteY45" fmla="*/ 190648 h 2330613"/>
                <a:gd name="connsiteX46" fmla="*/ 8039100 w 8051800"/>
                <a:gd name="connsiteY46" fmla="*/ 171598 h 2330613"/>
                <a:gd name="connsiteX47" fmla="*/ 7994650 w 8051800"/>
                <a:gd name="connsiteY47" fmla="*/ 146198 h 2330613"/>
                <a:gd name="connsiteX48" fmla="*/ 7962900 w 8051800"/>
                <a:gd name="connsiteY48" fmla="*/ 133498 h 2330613"/>
                <a:gd name="connsiteX49" fmla="*/ 7943850 w 8051800"/>
                <a:gd name="connsiteY49" fmla="*/ 127148 h 2330613"/>
                <a:gd name="connsiteX50" fmla="*/ 7740650 w 8051800"/>
                <a:gd name="connsiteY50" fmla="*/ 108098 h 2330613"/>
                <a:gd name="connsiteX51" fmla="*/ 7315200 w 8051800"/>
                <a:gd name="connsiteY51" fmla="*/ 95398 h 2330613"/>
                <a:gd name="connsiteX52" fmla="*/ 7251700 w 8051800"/>
                <a:gd name="connsiteY52" fmla="*/ 89048 h 2330613"/>
                <a:gd name="connsiteX53" fmla="*/ 7105650 w 8051800"/>
                <a:gd name="connsiteY53" fmla="*/ 76348 h 2330613"/>
                <a:gd name="connsiteX54" fmla="*/ 6946900 w 8051800"/>
                <a:gd name="connsiteY54" fmla="*/ 82698 h 2330613"/>
                <a:gd name="connsiteX55" fmla="*/ 6597650 w 8051800"/>
                <a:gd name="connsiteY55" fmla="*/ 69998 h 2330613"/>
                <a:gd name="connsiteX56" fmla="*/ 6413500 w 8051800"/>
                <a:gd name="connsiteY56" fmla="*/ 57298 h 2330613"/>
                <a:gd name="connsiteX57" fmla="*/ 6083300 w 8051800"/>
                <a:gd name="connsiteY57" fmla="*/ 76348 h 2330613"/>
                <a:gd name="connsiteX58" fmla="*/ 5886450 w 8051800"/>
                <a:gd name="connsiteY58" fmla="*/ 69998 h 2330613"/>
                <a:gd name="connsiteX59" fmla="*/ 5810250 w 8051800"/>
                <a:gd name="connsiteY59" fmla="*/ 63648 h 2330613"/>
                <a:gd name="connsiteX60" fmla="*/ 5784850 w 8051800"/>
                <a:gd name="connsiteY60" fmla="*/ 57298 h 2330613"/>
                <a:gd name="connsiteX61" fmla="*/ 5740400 w 8051800"/>
                <a:gd name="connsiteY61" fmla="*/ 50948 h 2330613"/>
                <a:gd name="connsiteX62" fmla="*/ 5645150 w 8051800"/>
                <a:gd name="connsiteY62" fmla="*/ 44598 h 2330613"/>
                <a:gd name="connsiteX63" fmla="*/ 5568950 w 8051800"/>
                <a:gd name="connsiteY63" fmla="*/ 38248 h 2330613"/>
                <a:gd name="connsiteX64" fmla="*/ 5473700 w 8051800"/>
                <a:gd name="connsiteY64" fmla="*/ 31898 h 2330613"/>
                <a:gd name="connsiteX65" fmla="*/ 5422900 w 8051800"/>
                <a:gd name="connsiteY65" fmla="*/ 25548 h 2330613"/>
                <a:gd name="connsiteX66" fmla="*/ 5321300 w 8051800"/>
                <a:gd name="connsiteY66" fmla="*/ 19198 h 2330613"/>
                <a:gd name="connsiteX67" fmla="*/ 4800600 w 8051800"/>
                <a:gd name="connsiteY67" fmla="*/ 19198 h 2330613"/>
                <a:gd name="connsiteX68" fmla="*/ 4622800 w 8051800"/>
                <a:gd name="connsiteY68" fmla="*/ 25548 h 2330613"/>
                <a:gd name="connsiteX69" fmla="*/ 4375150 w 8051800"/>
                <a:gd name="connsiteY69" fmla="*/ 44598 h 2330613"/>
                <a:gd name="connsiteX70" fmla="*/ 4286250 w 8051800"/>
                <a:gd name="connsiteY70" fmla="*/ 50948 h 2330613"/>
                <a:gd name="connsiteX71" fmla="*/ 4254500 w 8051800"/>
                <a:gd name="connsiteY71" fmla="*/ 57298 h 2330613"/>
                <a:gd name="connsiteX72" fmla="*/ 4089400 w 8051800"/>
                <a:gd name="connsiteY72" fmla="*/ 69998 h 2330613"/>
                <a:gd name="connsiteX73" fmla="*/ 4064000 w 8051800"/>
                <a:gd name="connsiteY73" fmla="*/ 76348 h 2330613"/>
                <a:gd name="connsiteX74" fmla="*/ 3771900 w 8051800"/>
                <a:gd name="connsiteY74" fmla="*/ 101748 h 2330613"/>
                <a:gd name="connsiteX75" fmla="*/ 3644900 w 8051800"/>
                <a:gd name="connsiteY75" fmla="*/ 114448 h 2330613"/>
                <a:gd name="connsiteX76" fmla="*/ 2571750 w 8051800"/>
                <a:gd name="connsiteY76" fmla="*/ 114448 h 2330613"/>
                <a:gd name="connsiteX77" fmla="*/ 2463800 w 8051800"/>
                <a:gd name="connsiteY77" fmla="*/ 120798 h 2330613"/>
                <a:gd name="connsiteX78" fmla="*/ 2216150 w 8051800"/>
                <a:gd name="connsiteY78" fmla="*/ 133498 h 2330613"/>
                <a:gd name="connsiteX79" fmla="*/ 2095500 w 8051800"/>
                <a:gd name="connsiteY79" fmla="*/ 146198 h 2330613"/>
                <a:gd name="connsiteX80" fmla="*/ 1809750 w 8051800"/>
                <a:gd name="connsiteY80" fmla="*/ 165248 h 2330613"/>
                <a:gd name="connsiteX81" fmla="*/ 1676400 w 8051800"/>
                <a:gd name="connsiteY81" fmla="*/ 177948 h 2330613"/>
                <a:gd name="connsiteX82" fmla="*/ 1543050 w 8051800"/>
                <a:gd name="connsiteY82" fmla="*/ 184298 h 2330613"/>
                <a:gd name="connsiteX83" fmla="*/ 1244600 w 8051800"/>
                <a:gd name="connsiteY83" fmla="*/ 177948 h 2330613"/>
                <a:gd name="connsiteX84" fmla="*/ 1162050 w 8051800"/>
                <a:gd name="connsiteY84" fmla="*/ 171598 h 2330613"/>
                <a:gd name="connsiteX85" fmla="*/ 1016000 w 8051800"/>
                <a:gd name="connsiteY85" fmla="*/ 165248 h 2330613"/>
                <a:gd name="connsiteX86" fmla="*/ 590550 w 8051800"/>
                <a:gd name="connsiteY86" fmla="*/ 171598 h 2330613"/>
                <a:gd name="connsiteX87" fmla="*/ 482600 w 8051800"/>
                <a:gd name="connsiteY87" fmla="*/ 177948 h 2330613"/>
                <a:gd name="connsiteX88" fmla="*/ 387350 w 8051800"/>
                <a:gd name="connsiteY88" fmla="*/ 196998 h 2330613"/>
                <a:gd name="connsiteX89" fmla="*/ 349250 w 8051800"/>
                <a:gd name="connsiteY89" fmla="*/ 203348 h 2330613"/>
                <a:gd name="connsiteX90" fmla="*/ 304800 w 8051800"/>
                <a:gd name="connsiteY90" fmla="*/ 222398 h 2330613"/>
                <a:gd name="connsiteX91" fmla="*/ 260350 w 8051800"/>
                <a:gd name="connsiteY91" fmla="*/ 235098 h 2330613"/>
                <a:gd name="connsiteX92" fmla="*/ 241300 w 8051800"/>
                <a:gd name="connsiteY92" fmla="*/ 247798 h 2330613"/>
                <a:gd name="connsiteX93" fmla="*/ 215900 w 8051800"/>
                <a:gd name="connsiteY93" fmla="*/ 260498 h 2330613"/>
                <a:gd name="connsiteX94" fmla="*/ 158750 w 8051800"/>
                <a:gd name="connsiteY94" fmla="*/ 292248 h 2330613"/>
                <a:gd name="connsiteX95" fmla="*/ 127000 w 8051800"/>
                <a:gd name="connsiteY95" fmla="*/ 330348 h 2330613"/>
                <a:gd name="connsiteX96" fmla="*/ 95250 w 8051800"/>
                <a:gd name="connsiteY96" fmla="*/ 374798 h 2330613"/>
                <a:gd name="connsiteX97" fmla="*/ 76200 w 8051800"/>
                <a:gd name="connsiteY97" fmla="*/ 419248 h 2330613"/>
                <a:gd name="connsiteX98" fmla="*/ 69850 w 8051800"/>
                <a:gd name="connsiteY98" fmla="*/ 457348 h 2330613"/>
                <a:gd name="connsiteX99" fmla="*/ 57150 w 8051800"/>
                <a:gd name="connsiteY99" fmla="*/ 482748 h 2330613"/>
                <a:gd name="connsiteX100" fmla="*/ 38100 w 8051800"/>
                <a:gd name="connsiteY100" fmla="*/ 628798 h 2330613"/>
                <a:gd name="connsiteX101" fmla="*/ 31750 w 8051800"/>
                <a:gd name="connsiteY101" fmla="*/ 660548 h 2330613"/>
                <a:gd name="connsiteX102" fmla="*/ 25400 w 8051800"/>
                <a:gd name="connsiteY102" fmla="*/ 704998 h 2330613"/>
                <a:gd name="connsiteX103" fmla="*/ 19050 w 8051800"/>
                <a:gd name="connsiteY103" fmla="*/ 730398 h 2330613"/>
                <a:gd name="connsiteX104" fmla="*/ 0 w 8051800"/>
                <a:gd name="connsiteY104" fmla="*/ 812948 h 2330613"/>
                <a:gd name="connsiteX105" fmla="*/ 6350 w 8051800"/>
                <a:gd name="connsiteY105" fmla="*/ 1257448 h 2330613"/>
                <a:gd name="connsiteX106" fmla="*/ 12700 w 8051800"/>
                <a:gd name="connsiteY106" fmla="*/ 1282848 h 2330613"/>
                <a:gd name="connsiteX107" fmla="*/ 19050 w 8051800"/>
                <a:gd name="connsiteY107" fmla="*/ 1638448 h 2330613"/>
                <a:gd name="connsiteX108" fmla="*/ 25400 w 8051800"/>
                <a:gd name="connsiteY108" fmla="*/ 1676548 h 2330613"/>
                <a:gd name="connsiteX109" fmla="*/ 38100 w 8051800"/>
                <a:gd name="connsiteY109" fmla="*/ 1727348 h 2330613"/>
                <a:gd name="connsiteX110" fmla="*/ 44450 w 8051800"/>
                <a:gd name="connsiteY110" fmla="*/ 1803548 h 2330613"/>
                <a:gd name="connsiteX111" fmla="*/ 50800 w 8051800"/>
                <a:gd name="connsiteY111" fmla="*/ 1822598 h 2330613"/>
                <a:gd name="connsiteX112" fmla="*/ 63500 w 8051800"/>
                <a:gd name="connsiteY112" fmla="*/ 1873398 h 2330613"/>
                <a:gd name="connsiteX113" fmla="*/ 76200 w 8051800"/>
                <a:gd name="connsiteY113" fmla="*/ 1930548 h 2330613"/>
                <a:gd name="connsiteX114" fmla="*/ 88900 w 8051800"/>
                <a:gd name="connsiteY114" fmla="*/ 1955948 h 2330613"/>
                <a:gd name="connsiteX115" fmla="*/ 120650 w 8051800"/>
                <a:gd name="connsiteY115" fmla="*/ 2057548 h 2330613"/>
                <a:gd name="connsiteX116" fmla="*/ 139700 w 8051800"/>
                <a:gd name="connsiteY116" fmla="*/ 2089298 h 2330613"/>
                <a:gd name="connsiteX117" fmla="*/ 146050 w 8051800"/>
                <a:gd name="connsiteY117" fmla="*/ 2108348 h 2330613"/>
                <a:gd name="connsiteX118" fmla="*/ 158750 w 8051800"/>
                <a:gd name="connsiteY118" fmla="*/ 2127398 h 2330613"/>
                <a:gd name="connsiteX119" fmla="*/ 177800 w 8051800"/>
                <a:gd name="connsiteY119" fmla="*/ 2165498 h 2330613"/>
                <a:gd name="connsiteX120" fmla="*/ 196850 w 8051800"/>
                <a:gd name="connsiteY120" fmla="*/ 2248048 h 2330613"/>
                <a:gd name="connsiteX121" fmla="*/ 209550 w 8051800"/>
                <a:gd name="connsiteY121" fmla="*/ 2267098 h 2330613"/>
                <a:gd name="connsiteX122" fmla="*/ 215900 w 8051800"/>
                <a:gd name="connsiteY122" fmla="*/ 2286148 h 2330613"/>
                <a:gd name="connsiteX123" fmla="*/ 234950 w 8051800"/>
                <a:gd name="connsiteY123" fmla="*/ 2298848 h 2330613"/>
                <a:gd name="connsiteX124" fmla="*/ 254000 w 8051800"/>
                <a:gd name="connsiteY12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239000 w 8051800"/>
                <a:gd name="connsiteY15" fmla="*/ 1003448 h 2330613"/>
                <a:gd name="connsiteX16" fmla="*/ 7264400 w 8051800"/>
                <a:gd name="connsiteY16" fmla="*/ 984398 h 2330613"/>
                <a:gd name="connsiteX17" fmla="*/ 7289800 w 8051800"/>
                <a:gd name="connsiteY17" fmla="*/ 971698 h 2330613"/>
                <a:gd name="connsiteX18" fmla="*/ 7353300 w 8051800"/>
                <a:gd name="connsiteY18" fmla="*/ 933598 h 2330613"/>
                <a:gd name="connsiteX19" fmla="*/ 7378700 w 8051800"/>
                <a:gd name="connsiteY19" fmla="*/ 920898 h 2330613"/>
                <a:gd name="connsiteX20" fmla="*/ 7423150 w 8051800"/>
                <a:gd name="connsiteY20" fmla="*/ 889148 h 2330613"/>
                <a:gd name="connsiteX21" fmla="*/ 7454900 w 8051800"/>
                <a:gd name="connsiteY21" fmla="*/ 870098 h 2330613"/>
                <a:gd name="connsiteX22" fmla="*/ 7493000 w 8051800"/>
                <a:gd name="connsiteY22" fmla="*/ 844698 h 2330613"/>
                <a:gd name="connsiteX23" fmla="*/ 7512050 w 8051800"/>
                <a:gd name="connsiteY23" fmla="*/ 831998 h 2330613"/>
                <a:gd name="connsiteX24" fmla="*/ 7537450 w 8051800"/>
                <a:gd name="connsiteY24" fmla="*/ 819298 h 2330613"/>
                <a:gd name="connsiteX25" fmla="*/ 7569200 w 8051800"/>
                <a:gd name="connsiteY25" fmla="*/ 793898 h 2330613"/>
                <a:gd name="connsiteX26" fmla="*/ 7588250 w 8051800"/>
                <a:gd name="connsiteY26" fmla="*/ 781198 h 2330613"/>
                <a:gd name="connsiteX27" fmla="*/ 7613650 w 8051800"/>
                <a:gd name="connsiteY27" fmla="*/ 762148 h 2330613"/>
                <a:gd name="connsiteX28" fmla="*/ 7639050 w 8051800"/>
                <a:gd name="connsiteY28" fmla="*/ 749448 h 2330613"/>
                <a:gd name="connsiteX29" fmla="*/ 7715250 w 8051800"/>
                <a:gd name="connsiteY29" fmla="*/ 679598 h 2330613"/>
                <a:gd name="connsiteX30" fmla="*/ 7747000 w 8051800"/>
                <a:gd name="connsiteY30" fmla="*/ 647848 h 2330613"/>
                <a:gd name="connsiteX31" fmla="*/ 7791450 w 8051800"/>
                <a:gd name="connsiteY31" fmla="*/ 609748 h 2330613"/>
                <a:gd name="connsiteX32" fmla="*/ 7804150 w 8051800"/>
                <a:gd name="connsiteY32" fmla="*/ 590698 h 2330613"/>
                <a:gd name="connsiteX33" fmla="*/ 7823200 w 8051800"/>
                <a:gd name="connsiteY33" fmla="*/ 577998 h 2330613"/>
                <a:gd name="connsiteX34" fmla="*/ 7842250 w 8051800"/>
                <a:gd name="connsiteY34" fmla="*/ 558948 h 2330613"/>
                <a:gd name="connsiteX35" fmla="*/ 7899400 w 8051800"/>
                <a:gd name="connsiteY35" fmla="*/ 508148 h 2330613"/>
                <a:gd name="connsiteX36" fmla="*/ 7912100 w 8051800"/>
                <a:gd name="connsiteY36" fmla="*/ 489098 h 2330613"/>
                <a:gd name="connsiteX37" fmla="*/ 7950200 w 8051800"/>
                <a:gd name="connsiteY37" fmla="*/ 463698 h 2330613"/>
                <a:gd name="connsiteX38" fmla="*/ 7975600 w 8051800"/>
                <a:gd name="connsiteY38" fmla="*/ 425598 h 2330613"/>
                <a:gd name="connsiteX39" fmla="*/ 7988300 w 8051800"/>
                <a:gd name="connsiteY39" fmla="*/ 406548 h 2330613"/>
                <a:gd name="connsiteX40" fmla="*/ 8007350 w 8051800"/>
                <a:gd name="connsiteY40" fmla="*/ 387498 h 2330613"/>
                <a:gd name="connsiteX41" fmla="*/ 8026400 w 8051800"/>
                <a:gd name="connsiteY41" fmla="*/ 349398 h 2330613"/>
                <a:gd name="connsiteX42" fmla="*/ 8045450 w 8051800"/>
                <a:gd name="connsiteY42" fmla="*/ 285898 h 2330613"/>
                <a:gd name="connsiteX43" fmla="*/ 8051800 w 8051800"/>
                <a:gd name="connsiteY43" fmla="*/ 247798 h 2330613"/>
                <a:gd name="connsiteX44" fmla="*/ 8045450 w 8051800"/>
                <a:gd name="connsiteY44" fmla="*/ 190648 h 2330613"/>
                <a:gd name="connsiteX45" fmla="*/ 8039100 w 8051800"/>
                <a:gd name="connsiteY45" fmla="*/ 171598 h 2330613"/>
                <a:gd name="connsiteX46" fmla="*/ 7994650 w 8051800"/>
                <a:gd name="connsiteY46" fmla="*/ 146198 h 2330613"/>
                <a:gd name="connsiteX47" fmla="*/ 7962900 w 8051800"/>
                <a:gd name="connsiteY47" fmla="*/ 133498 h 2330613"/>
                <a:gd name="connsiteX48" fmla="*/ 7943850 w 8051800"/>
                <a:gd name="connsiteY48" fmla="*/ 127148 h 2330613"/>
                <a:gd name="connsiteX49" fmla="*/ 7740650 w 8051800"/>
                <a:gd name="connsiteY49" fmla="*/ 108098 h 2330613"/>
                <a:gd name="connsiteX50" fmla="*/ 7315200 w 8051800"/>
                <a:gd name="connsiteY50" fmla="*/ 95398 h 2330613"/>
                <a:gd name="connsiteX51" fmla="*/ 7251700 w 8051800"/>
                <a:gd name="connsiteY51" fmla="*/ 89048 h 2330613"/>
                <a:gd name="connsiteX52" fmla="*/ 7105650 w 8051800"/>
                <a:gd name="connsiteY52" fmla="*/ 76348 h 2330613"/>
                <a:gd name="connsiteX53" fmla="*/ 6946900 w 8051800"/>
                <a:gd name="connsiteY53" fmla="*/ 82698 h 2330613"/>
                <a:gd name="connsiteX54" fmla="*/ 6597650 w 8051800"/>
                <a:gd name="connsiteY54" fmla="*/ 69998 h 2330613"/>
                <a:gd name="connsiteX55" fmla="*/ 6413500 w 8051800"/>
                <a:gd name="connsiteY55" fmla="*/ 57298 h 2330613"/>
                <a:gd name="connsiteX56" fmla="*/ 6083300 w 8051800"/>
                <a:gd name="connsiteY56" fmla="*/ 76348 h 2330613"/>
                <a:gd name="connsiteX57" fmla="*/ 5886450 w 8051800"/>
                <a:gd name="connsiteY57" fmla="*/ 69998 h 2330613"/>
                <a:gd name="connsiteX58" fmla="*/ 5810250 w 8051800"/>
                <a:gd name="connsiteY58" fmla="*/ 63648 h 2330613"/>
                <a:gd name="connsiteX59" fmla="*/ 5784850 w 8051800"/>
                <a:gd name="connsiteY59" fmla="*/ 57298 h 2330613"/>
                <a:gd name="connsiteX60" fmla="*/ 5740400 w 8051800"/>
                <a:gd name="connsiteY60" fmla="*/ 50948 h 2330613"/>
                <a:gd name="connsiteX61" fmla="*/ 5645150 w 8051800"/>
                <a:gd name="connsiteY61" fmla="*/ 44598 h 2330613"/>
                <a:gd name="connsiteX62" fmla="*/ 5568950 w 8051800"/>
                <a:gd name="connsiteY62" fmla="*/ 38248 h 2330613"/>
                <a:gd name="connsiteX63" fmla="*/ 5473700 w 8051800"/>
                <a:gd name="connsiteY63" fmla="*/ 31898 h 2330613"/>
                <a:gd name="connsiteX64" fmla="*/ 5422900 w 8051800"/>
                <a:gd name="connsiteY64" fmla="*/ 25548 h 2330613"/>
                <a:gd name="connsiteX65" fmla="*/ 5321300 w 8051800"/>
                <a:gd name="connsiteY65" fmla="*/ 19198 h 2330613"/>
                <a:gd name="connsiteX66" fmla="*/ 4800600 w 8051800"/>
                <a:gd name="connsiteY66" fmla="*/ 19198 h 2330613"/>
                <a:gd name="connsiteX67" fmla="*/ 4622800 w 8051800"/>
                <a:gd name="connsiteY67" fmla="*/ 25548 h 2330613"/>
                <a:gd name="connsiteX68" fmla="*/ 4375150 w 8051800"/>
                <a:gd name="connsiteY68" fmla="*/ 44598 h 2330613"/>
                <a:gd name="connsiteX69" fmla="*/ 4286250 w 8051800"/>
                <a:gd name="connsiteY69" fmla="*/ 50948 h 2330613"/>
                <a:gd name="connsiteX70" fmla="*/ 4254500 w 8051800"/>
                <a:gd name="connsiteY70" fmla="*/ 57298 h 2330613"/>
                <a:gd name="connsiteX71" fmla="*/ 4089400 w 8051800"/>
                <a:gd name="connsiteY71" fmla="*/ 69998 h 2330613"/>
                <a:gd name="connsiteX72" fmla="*/ 4064000 w 8051800"/>
                <a:gd name="connsiteY72" fmla="*/ 76348 h 2330613"/>
                <a:gd name="connsiteX73" fmla="*/ 3771900 w 8051800"/>
                <a:gd name="connsiteY73" fmla="*/ 101748 h 2330613"/>
                <a:gd name="connsiteX74" fmla="*/ 3644900 w 8051800"/>
                <a:gd name="connsiteY74" fmla="*/ 114448 h 2330613"/>
                <a:gd name="connsiteX75" fmla="*/ 2571750 w 8051800"/>
                <a:gd name="connsiteY75" fmla="*/ 114448 h 2330613"/>
                <a:gd name="connsiteX76" fmla="*/ 2463800 w 8051800"/>
                <a:gd name="connsiteY76" fmla="*/ 120798 h 2330613"/>
                <a:gd name="connsiteX77" fmla="*/ 2216150 w 8051800"/>
                <a:gd name="connsiteY77" fmla="*/ 133498 h 2330613"/>
                <a:gd name="connsiteX78" fmla="*/ 2095500 w 8051800"/>
                <a:gd name="connsiteY78" fmla="*/ 146198 h 2330613"/>
                <a:gd name="connsiteX79" fmla="*/ 1809750 w 8051800"/>
                <a:gd name="connsiteY79" fmla="*/ 165248 h 2330613"/>
                <a:gd name="connsiteX80" fmla="*/ 1676400 w 8051800"/>
                <a:gd name="connsiteY80" fmla="*/ 177948 h 2330613"/>
                <a:gd name="connsiteX81" fmla="*/ 1543050 w 8051800"/>
                <a:gd name="connsiteY81" fmla="*/ 184298 h 2330613"/>
                <a:gd name="connsiteX82" fmla="*/ 1244600 w 8051800"/>
                <a:gd name="connsiteY82" fmla="*/ 177948 h 2330613"/>
                <a:gd name="connsiteX83" fmla="*/ 1162050 w 8051800"/>
                <a:gd name="connsiteY83" fmla="*/ 171598 h 2330613"/>
                <a:gd name="connsiteX84" fmla="*/ 1016000 w 8051800"/>
                <a:gd name="connsiteY84" fmla="*/ 165248 h 2330613"/>
                <a:gd name="connsiteX85" fmla="*/ 590550 w 8051800"/>
                <a:gd name="connsiteY85" fmla="*/ 171598 h 2330613"/>
                <a:gd name="connsiteX86" fmla="*/ 482600 w 8051800"/>
                <a:gd name="connsiteY86" fmla="*/ 177948 h 2330613"/>
                <a:gd name="connsiteX87" fmla="*/ 387350 w 8051800"/>
                <a:gd name="connsiteY87" fmla="*/ 196998 h 2330613"/>
                <a:gd name="connsiteX88" fmla="*/ 349250 w 8051800"/>
                <a:gd name="connsiteY88" fmla="*/ 203348 h 2330613"/>
                <a:gd name="connsiteX89" fmla="*/ 304800 w 8051800"/>
                <a:gd name="connsiteY89" fmla="*/ 222398 h 2330613"/>
                <a:gd name="connsiteX90" fmla="*/ 260350 w 8051800"/>
                <a:gd name="connsiteY90" fmla="*/ 235098 h 2330613"/>
                <a:gd name="connsiteX91" fmla="*/ 241300 w 8051800"/>
                <a:gd name="connsiteY91" fmla="*/ 247798 h 2330613"/>
                <a:gd name="connsiteX92" fmla="*/ 215900 w 8051800"/>
                <a:gd name="connsiteY92" fmla="*/ 260498 h 2330613"/>
                <a:gd name="connsiteX93" fmla="*/ 158750 w 8051800"/>
                <a:gd name="connsiteY93" fmla="*/ 292248 h 2330613"/>
                <a:gd name="connsiteX94" fmla="*/ 127000 w 8051800"/>
                <a:gd name="connsiteY94" fmla="*/ 330348 h 2330613"/>
                <a:gd name="connsiteX95" fmla="*/ 95250 w 8051800"/>
                <a:gd name="connsiteY95" fmla="*/ 374798 h 2330613"/>
                <a:gd name="connsiteX96" fmla="*/ 76200 w 8051800"/>
                <a:gd name="connsiteY96" fmla="*/ 419248 h 2330613"/>
                <a:gd name="connsiteX97" fmla="*/ 69850 w 8051800"/>
                <a:gd name="connsiteY97" fmla="*/ 457348 h 2330613"/>
                <a:gd name="connsiteX98" fmla="*/ 57150 w 8051800"/>
                <a:gd name="connsiteY98" fmla="*/ 482748 h 2330613"/>
                <a:gd name="connsiteX99" fmla="*/ 38100 w 8051800"/>
                <a:gd name="connsiteY99" fmla="*/ 628798 h 2330613"/>
                <a:gd name="connsiteX100" fmla="*/ 31750 w 8051800"/>
                <a:gd name="connsiteY100" fmla="*/ 660548 h 2330613"/>
                <a:gd name="connsiteX101" fmla="*/ 25400 w 8051800"/>
                <a:gd name="connsiteY101" fmla="*/ 704998 h 2330613"/>
                <a:gd name="connsiteX102" fmla="*/ 19050 w 8051800"/>
                <a:gd name="connsiteY102" fmla="*/ 730398 h 2330613"/>
                <a:gd name="connsiteX103" fmla="*/ 0 w 8051800"/>
                <a:gd name="connsiteY103" fmla="*/ 812948 h 2330613"/>
                <a:gd name="connsiteX104" fmla="*/ 6350 w 8051800"/>
                <a:gd name="connsiteY104" fmla="*/ 1257448 h 2330613"/>
                <a:gd name="connsiteX105" fmla="*/ 12700 w 8051800"/>
                <a:gd name="connsiteY105" fmla="*/ 1282848 h 2330613"/>
                <a:gd name="connsiteX106" fmla="*/ 19050 w 8051800"/>
                <a:gd name="connsiteY106" fmla="*/ 1638448 h 2330613"/>
                <a:gd name="connsiteX107" fmla="*/ 25400 w 8051800"/>
                <a:gd name="connsiteY107" fmla="*/ 1676548 h 2330613"/>
                <a:gd name="connsiteX108" fmla="*/ 38100 w 8051800"/>
                <a:gd name="connsiteY108" fmla="*/ 1727348 h 2330613"/>
                <a:gd name="connsiteX109" fmla="*/ 44450 w 8051800"/>
                <a:gd name="connsiteY109" fmla="*/ 1803548 h 2330613"/>
                <a:gd name="connsiteX110" fmla="*/ 50800 w 8051800"/>
                <a:gd name="connsiteY110" fmla="*/ 1822598 h 2330613"/>
                <a:gd name="connsiteX111" fmla="*/ 63500 w 8051800"/>
                <a:gd name="connsiteY111" fmla="*/ 1873398 h 2330613"/>
                <a:gd name="connsiteX112" fmla="*/ 76200 w 8051800"/>
                <a:gd name="connsiteY112" fmla="*/ 1930548 h 2330613"/>
                <a:gd name="connsiteX113" fmla="*/ 88900 w 8051800"/>
                <a:gd name="connsiteY113" fmla="*/ 1955948 h 2330613"/>
                <a:gd name="connsiteX114" fmla="*/ 120650 w 8051800"/>
                <a:gd name="connsiteY114" fmla="*/ 2057548 h 2330613"/>
                <a:gd name="connsiteX115" fmla="*/ 139700 w 8051800"/>
                <a:gd name="connsiteY115" fmla="*/ 2089298 h 2330613"/>
                <a:gd name="connsiteX116" fmla="*/ 146050 w 8051800"/>
                <a:gd name="connsiteY116" fmla="*/ 2108348 h 2330613"/>
                <a:gd name="connsiteX117" fmla="*/ 158750 w 8051800"/>
                <a:gd name="connsiteY117" fmla="*/ 2127398 h 2330613"/>
                <a:gd name="connsiteX118" fmla="*/ 177800 w 8051800"/>
                <a:gd name="connsiteY118" fmla="*/ 2165498 h 2330613"/>
                <a:gd name="connsiteX119" fmla="*/ 196850 w 8051800"/>
                <a:gd name="connsiteY119" fmla="*/ 2248048 h 2330613"/>
                <a:gd name="connsiteX120" fmla="*/ 209550 w 8051800"/>
                <a:gd name="connsiteY120" fmla="*/ 2267098 h 2330613"/>
                <a:gd name="connsiteX121" fmla="*/ 215900 w 8051800"/>
                <a:gd name="connsiteY121" fmla="*/ 2286148 h 2330613"/>
                <a:gd name="connsiteX122" fmla="*/ 234950 w 8051800"/>
                <a:gd name="connsiteY122" fmla="*/ 2298848 h 2330613"/>
                <a:gd name="connsiteX123" fmla="*/ 254000 w 8051800"/>
                <a:gd name="connsiteY12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264400 w 8051800"/>
                <a:gd name="connsiteY15" fmla="*/ 984398 h 2330613"/>
                <a:gd name="connsiteX16" fmla="*/ 7289800 w 8051800"/>
                <a:gd name="connsiteY16" fmla="*/ 971698 h 2330613"/>
                <a:gd name="connsiteX17" fmla="*/ 7353300 w 8051800"/>
                <a:gd name="connsiteY17" fmla="*/ 933598 h 2330613"/>
                <a:gd name="connsiteX18" fmla="*/ 7378700 w 8051800"/>
                <a:gd name="connsiteY18" fmla="*/ 920898 h 2330613"/>
                <a:gd name="connsiteX19" fmla="*/ 7423150 w 8051800"/>
                <a:gd name="connsiteY19" fmla="*/ 889148 h 2330613"/>
                <a:gd name="connsiteX20" fmla="*/ 7454900 w 8051800"/>
                <a:gd name="connsiteY20" fmla="*/ 870098 h 2330613"/>
                <a:gd name="connsiteX21" fmla="*/ 7493000 w 8051800"/>
                <a:gd name="connsiteY21" fmla="*/ 844698 h 2330613"/>
                <a:gd name="connsiteX22" fmla="*/ 7512050 w 8051800"/>
                <a:gd name="connsiteY22" fmla="*/ 831998 h 2330613"/>
                <a:gd name="connsiteX23" fmla="*/ 7537450 w 8051800"/>
                <a:gd name="connsiteY23" fmla="*/ 819298 h 2330613"/>
                <a:gd name="connsiteX24" fmla="*/ 7569200 w 8051800"/>
                <a:gd name="connsiteY24" fmla="*/ 793898 h 2330613"/>
                <a:gd name="connsiteX25" fmla="*/ 7588250 w 8051800"/>
                <a:gd name="connsiteY25" fmla="*/ 781198 h 2330613"/>
                <a:gd name="connsiteX26" fmla="*/ 7613650 w 8051800"/>
                <a:gd name="connsiteY26" fmla="*/ 762148 h 2330613"/>
                <a:gd name="connsiteX27" fmla="*/ 7639050 w 8051800"/>
                <a:gd name="connsiteY27" fmla="*/ 749448 h 2330613"/>
                <a:gd name="connsiteX28" fmla="*/ 7715250 w 8051800"/>
                <a:gd name="connsiteY28" fmla="*/ 679598 h 2330613"/>
                <a:gd name="connsiteX29" fmla="*/ 7747000 w 8051800"/>
                <a:gd name="connsiteY29" fmla="*/ 647848 h 2330613"/>
                <a:gd name="connsiteX30" fmla="*/ 7791450 w 8051800"/>
                <a:gd name="connsiteY30" fmla="*/ 609748 h 2330613"/>
                <a:gd name="connsiteX31" fmla="*/ 7804150 w 8051800"/>
                <a:gd name="connsiteY31" fmla="*/ 590698 h 2330613"/>
                <a:gd name="connsiteX32" fmla="*/ 7823200 w 8051800"/>
                <a:gd name="connsiteY32" fmla="*/ 577998 h 2330613"/>
                <a:gd name="connsiteX33" fmla="*/ 7842250 w 8051800"/>
                <a:gd name="connsiteY33" fmla="*/ 558948 h 2330613"/>
                <a:gd name="connsiteX34" fmla="*/ 7899400 w 8051800"/>
                <a:gd name="connsiteY34" fmla="*/ 508148 h 2330613"/>
                <a:gd name="connsiteX35" fmla="*/ 7912100 w 8051800"/>
                <a:gd name="connsiteY35" fmla="*/ 489098 h 2330613"/>
                <a:gd name="connsiteX36" fmla="*/ 7950200 w 8051800"/>
                <a:gd name="connsiteY36" fmla="*/ 463698 h 2330613"/>
                <a:gd name="connsiteX37" fmla="*/ 7975600 w 8051800"/>
                <a:gd name="connsiteY37" fmla="*/ 425598 h 2330613"/>
                <a:gd name="connsiteX38" fmla="*/ 7988300 w 8051800"/>
                <a:gd name="connsiteY38" fmla="*/ 406548 h 2330613"/>
                <a:gd name="connsiteX39" fmla="*/ 8007350 w 8051800"/>
                <a:gd name="connsiteY39" fmla="*/ 387498 h 2330613"/>
                <a:gd name="connsiteX40" fmla="*/ 8026400 w 8051800"/>
                <a:gd name="connsiteY40" fmla="*/ 349398 h 2330613"/>
                <a:gd name="connsiteX41" fmla="*/ 8045450 w 8051800"/>
                <a:gd name="connsiteY41" fmla="*/ 285898 h 2330613"/>
                <a:gd name="connsiteX42" fmla="*/ 8051800 w 8051800"/>
                <a:gd name="connsiteY42" fmla="*/ 247798 h 2330613"/>
                <a:gd name="connsiteX43" fmla="*/ 8045450 w 8051800"/>
                <a:gd name="connsiteY43" fmla="*/ 190648 h 2330613"/>
                <a:gd name="connsiteX44" fmla="*/ 8039100 w 8051800"/>
                <a:gd name="connsiteY44" fmla="*/ 171598 h 2330613"/>
                <a:gd name="connsiteX45" fmla="*/ 7994650 w 8051800"/>
                <a:gd name="connsiteY45" fmla="*/ 146198 h 2330613"/>
                <a:gd name="connsiteX46" fmla="*/ 7962900 w 8051800"/>
                <a:gd name="connsiteY46" fmla="*/ 133498 h 2330613"/>
                <a:gd name="connsiteX47" fmla="*/ 7943850 w 8051800"/>
                <a:gd name="connsiteY47" fmla="*/ 127148 h 2330613"/>
                <a:gd name="connsiteX48" fmla="*/ 7740650 w 8051800"/>
                <a:gd name="connsiteY48" fmla="*/ 108098 h 2330613"/>
                <a:gd name="connsiteX49" fmla="*/ 7315200 w 8051800"/>
                <a:gd name="connsiteY49" fmla="*/ 95398 h 2330613"/>
                <a:gd name="connsiteX50" fmla="*/ 7251700 w 8051800"/>
                <a:gd name="connsiteY50" fmla="*/ 89048 h 2330613"/>
                <a:gd name="connsiteX51" fmla="*/ 7105650 w 8051800"/>
                <a:gd name="connsiteY51" fmla="*/ 76348 h 2330613"/>
                <a:gd name="connsiteX52" fmla="*/ 6946900 w 8051800"/>
                <a:gd name="connsiteY52" fmla="*/ 82698 h 2330613"/>
                <a:gd name="connsiteX53" fmla="*/ 6597650 w 8051800"/>
                <a:gd name="connsiteY53" fmla="*/ 69998 h 2330613"/>
                <a:gd name="connsiteX54" fmla="*/ 6413500 w 8051800"/>
                <a:gd name="connsiteY54" fmla="*/ 57298 h 2330613"/>
                <a:gd name="connsiteX55" fmla="*/ 6083300 w 8051800"/>
                <a:gd name="connsiteY55" fmla="*/ 76348 h 2330613"/>
                <a:gd name="connsiteX56" fmla="*/ 5886450 w 8051800"/>
                <a:gd name="connsiteY56" fmla="*/ 69998 h 2330613"/>
                <a:gd name="connsiteX57" fmla="*/ 5810250 w 8051800"/>
                <a:gd name="connsiteY57" fmla="*/ 63648 h 2330613"/>
                <a:gd name="connsiteX58" fmla="*/ 5784850 w 8051800"/>
                <a:gd name="connsiteY58" fmla="*/ 57298 h 2330613"/>
                <a:gd name="connsiteX59" fmla="*/ 5740400 w 8051800"/>
                <a:gd name="connsiteY59" fmla="*/ 50948 h 2330613"/>
                <a:gd name="connsiteX60" fmla="*/ 5645150 w 8051800"/>
                <a:gd name="connsiteY60" fmla="*/ 44598 h 2330613"/>
                <a:gd name="connsiteX61" fmla="*/ 5568950 w 8051800"/>
                <a:gd name="connsiteY61" fmla="*/ 38248 h 2330613"/>
                <a:gd name="connsiteX62" fmla="*/ 5473700 w 8051800"/>
                <a:gd name="connsiteY62" fmla="*/ 31898 h 2330613"/>
                <a:gd name="connsiteX63" fmla="*/ 5422900 w 8051800"/>
                <a:gd name="connsiteY63" fmla="*/ 25548 h 2330613"/>
                <a:gd name="connsiteX64" fmla="*/ 5321300 w 8051800"/>
                <a:gd name="connsiteY64" fmla="*/ 19198 h 2330613"/>
                <a:gd name="connsiteX65" fmla="*/ 4800600 w 8051800"/>
                <a:gd name="connsiteY65" fmla="*/ 19198 h 2330613"/>
                <a:gd name="connsiteX66" fmla="*/ 4622800 w 8051800"/>
                <a:gd name="connsiteY66" fmla="*/ 25548 h 2330613"/>
                <a:gd name="connsiteX67" fmla="*/ 4375150 w 8051800"/>
                <a:gd name="connsiteY67" fmla="*/ 44598 h 2330613"/>
                <a:gd name="connsiteX68" fmla="*/ 4286250 w 8051800"/>
                <a:gd name="connsiteY68" fmla="*/ 50948 h 2330613"/>
                <a:gd name="connsiteX69" fmla="*/ 4254500 w 8051800"/>
                <a:gd name="connsiteY69" fmla="*/ 57298 h 2330613"/>
                <a:gd name="connsiteX70" fmla="*/ 4089400 w 8051800"/>
                <a:gd name="connsiteY70" fmla="*/ 69998 h 2330613"/>
                <a:gd name="connsiteX71" fmla="*/ 4064000 w 8051800"/>
                <a:gd name="connsiteY71" fmla="*/ 76348 h 2330613"/>
                <a:gd name="connsiteX72" fmla="*/ 3771900 w 8051800"/>
                <a:gd name="connsiteY72" fmla="*/ 101748 h 2330613"/>
                <a:gd name="connsiteX73" fmla="*/ 3644900 w 8051800"/>
                <a:gd name="connsiteY73" fmla="*/ 114448 h 2330613"/>
                <a:gd name="connsiteX74" fmla="*/ 2571750 w 8051800"/>
                <a:gd name="connsiteY74" fmla="*/ 114448 h 2330613"/>
                <a:gd name="connsiteX75" fmla="*/ 2463800 w 8051800"/>
                <a:gd name="connsiteY75" fmla="*/ 120798 h 2330613"/>
                <a:gd name="connsiteX76" fmla="*/ 2216150 w 8051800"/>
                <a:gd name="connsiteY76" fmla="*/ 133498 h 2330613"/>
                <a:gd name="connsiteX77" fmla="*/ 2095500 w 8051800"/>
                <a:gd name="connsiteY77" fmla="*/ 146198 h 2330613"/>
                <a:gd name="connsiteX78" fmla="*/ 1809750 w 8051800"/>
                <a:gd name="connsiteY78" fmla="*/ 165248 h 2330613"/>
                <a:gd name="connsiteX79" fmla="*/ 1676400 w 8051800"/>
                <a:gd name="connsiteY79" fmla="*/ 177948 h 2330613"/>
                <a:gd name="connsiteX80" fmla="*/ 1543050 w 8051800"/>
                <a:gd name="connsiteY80" fmla="*/ 184298 h 2330613"/>
                <a:gd name="connsiteX81" fmla="*/ 1244600 w 8051800"/>
                <a:gd name="connsiteY81" fmla="*/ 177948 h 2330613"/>
                <a:gd name="connsiteX82" fmla="*/ 1162050 w 8051800"/>
                <a:gd name="connsiteY82" fmla="*/ 171598 h 2330613"/>
                <a:gd name="connsiteX83" fmla="*/ 1016000 w 8051800"/>
                <a:gd name="connsiteY83" fmla="*/ 165248 h 2330613"/>
                <a:gd name="connsiteX84" fmla="*/ 590550 w 8051800"/>
                <a:gd name="connsiteY84" fmla="*/ 171598 h 2330613"/>
                <a:gd name="connsiteX85" fmla="*/ 482600 w 8051800"/>
                <a:gd name="connsiteY85" fmla="*/ 177948 h 2330613"/>
                <a:gd name="connsiteX86" fmla="*/ 387350 w 8051800"/>
                <a:gd name="connsiteY86" fmla="*/ 196998 h 2330613"/>
                <a:gd name="connsiteX87" fmla="*/ 349250 w 8051800"/>
                <a:gd name="connsiteY87" fmla="*/ 203348 h 2330613"/>
                <a:gd name="connsiteX88" fmla="*/ 304800 w 8051800"/>
                <a:gd name="connsiteY88" fmla="*/ 222398 h 2330613"/>
                <a:gd name="connsiteX89" fmla="*/ 260350 w 8051800"/>
                <a:gd name="connsiteY89" fmla="*/ 235098 h 2330613"/>
                <a:gd name="connsiteX90" fmla="*/ 241300 w 8051800"/>
                <a:gd name="connsiteY90" fmla="*/ 247798 h 2330613"/>
                <a:gd name="connsiteX91" fmla="*/ 215900 w 8051800"/>
                <a:gd name="connsiteY91" fmla="*/ 260498 h 2330613"/>
                <a:gd name="connsiteX92" fmla="*/ 158750 w 8051800"/>
                <a:gd name="connsiteY92" fmla="*/ 292248 h 2330613"/>
                <a:gd name="connsiteX93" fmla="*/ 127000 w 8051800"/>
                <a:gd name="connsiteY93" fmla="*/ 330348 h 2330613"/>
                <a:gd name="connsiteX94" fmla="*/ 95250 w 8051800"/>
                <a:gd name="connsiteY94" fmla="*/ 374798 h 2330613"/>
                <a:gd name="connsiteX95" fmla="*/ 76200 w 8051800"/>
                <a:gd name="connsiteY95" fmla="*/ 419248 h 2330613"/>
                <a:gd name="connsiteX96" fmla="*/ 69850 w 8051800"/>
                <a:gd name="connsiteY96" fmla="*/ 457348 h 2330613"/>
                <a:gd name="connsiteX97" fmla="*/ 57150 w 8051800"/>
                <a:gd name="connsiteY97" fmla="*/ 482748 h 2330613"/>
                <a:gd name="connsiteX98" fmla="*/ 38100 w 8051800"/>
                <a:gd name="connsiteY98" fmla="*/ 628798 h 2330613"/>
                <a:gd name="connsiteX99" fmla="*/ 31750 w 8051800"/>
                <a:gd name="connsiteY99" fmla="*/ 660548 h 2330613"/>
                <a:gd name="connsiteX100" fmla="*/ 25400 w 8051800"/>
                <a:gd name="connsiteY100" fmla="*/ 704998 h 2330613"/>
                <a:gd name="connsiteX101" fmla="*/ 19050 w 8051800"/>
                <a:gd name="connsiteY101" fmla="*/ 730398 h 2330613"/>
                <a:gd name="connsiteX102" fmla="*/ 0 w 8051800"/>
                <a:gd name="connsiteY102" fmla="*/ 812948 h 2330613"/>
                <a:gd name="connsiteX103" fmla="*/ 6350 w 8051800"/>
                <a:gd name="connsiteY103" fmla="*/ 1257448 h 2330613"/>
                <a:gd name="connsiteX104" fmla="*/ 12700 w 8051800"/>
                <a:gd name="connsiteY104" fmla="*/ 1282848 h 2330613"/>
                <a:gd name="connsiteX105" fmla="*/ 19050 w 8051800"/>
                <a:gd name="connsiteY105" fmla="*/ 1638448 h 2330613"/>
                <a:gd name="connsiteX106" fmla="*/ 25400 w 8051800"/>
                <a:gd name="connsiteY106" fmla="*/ 1676548 h 2330613"/>
                <a:gd name="connsiteX107" fmla="*/ 38100 w 8051800"/>
                <a:gd name="connsiteY107" fmla="*/ 1727348 h 2330613"/>
                <a:gd name="connsiteX108" fmla="*/ 44450 w 8051800"/>
                <a:gd name="connsiteY108" fmla="*/ 1803548 h 2330613"/>
                <a:gd name="connsiteX109" fmla="*/ 50800 w 8051800"/>
                <a:gd name="connsiteY109" fmla="*/ 1822598 h 2330613"/>
                <a:gd name="connsiteX110" fmla="*/ 63500 w 8051800"/>
                <a:gd name="connsiteY110" fmla="*/ 1873398 h 2330613"/>
                <a:gd name="connsiteX111" fmla="*/ 76200 w 8051800"/>
                <a:gd name="connsiteY111" fmla="*/ 1930548 h 2330613"/>
                <a:gd name="connsiteX112" fmla="*/ 88900 w 8051800"/>
                <a:gd name="connsiteY112" fmla="*/ 1955948 h 2330613"/>
                <a:gd name="connsiteX113" fmla="*/ 120650 w 8051800"/>
                <a:gd name="connsiteY113" fmla="*/ 2057548 h 2330613"/>
                <a:gd name="connsiteX114" fmla="*/ 139700 w 8051800"/>
                <a:gd name="connsiteY114" fmla="*/ 2089298 h 2330613"/>
                <a:gd name="connsiteX115" fmla="*/ 146050 w 8051800"/>
                <a:gd name="connsiteY115" fmla="*/ 2108348 h 2330613"/>
                <a:gd name="connsiteX116" fmla="*/ 158750 w 8051800"/>
                <a:gd name="connsiteY116" fmla="*/ 2127398 h 2330613"/>
                <a:gd name="connsiteX117" fmla="*/ 177800 w 8051800"/>
                <a:gd name="connsiteY117" fmla="*/ 2165498 h 2330613"/>
                <a:gd name="connsiteX118" fmla="*/ 196850 w 8051800"/>
                <a:gd name="connsiteY118" fmla="*/ 2248048 h 2330613"/>
                <a:gd name="connsiteX119" fmla="*/ 209550 w 8051800"/>
                <a:gd name="connsiteY119" fmla="*/ 2267098 h 2330613"/>
                <a:gd name="connsiteX120" fmla="*/ 215900 w 8051800"/>
                <a:gd name="connsiteY120" fmla="*/ 2286148 h 2330613"/>
                <a:gd name="connsiteX121" fmla="*/ 234950 w 8051800"/>
                <a:gd name="connsiteY121" fmla="*/ 2298848 h 2330613"/>
                <a:gd name="connsiteX122" fmla="*/ 254000 w 8051800"/>
                <a:gd name="connsiteY12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289800 w 8051800"/>
                <a:gd name="connsiteY15" fmla="*/ 971698 h 2330613"/>
                <a:gd name="connsiteX16" fmla="*/ 7353300 w 8051800"/>
                <a:gd name="connsiteY16" fmla="*/ 933598 h 2330613"/>
                <a:gd name="connsiteX17" fmla="*/ 7378700 w 8051800"/>
                <a:gd name="connsiteY17" fmla="*/ 920898 h 2330613"/>
                <a:gd name="connsiteX18" fmla="*/ 7423150 w 8051800"/>
                <a:gd name="connsiteY18" fmla="*/ 889148 h 2330613"/>
                <a:gd name="connsiteX19" fmla="*/ 7454900 w 8051800"/>
                <a:gd name="connsiteY19" fmla="*/ 870098 h 2330613"/>
                <a:gd name="connsiteX20" fmla="*/ 7493000 w 8051800"/>
                <a:gd name="connsiteY20" fmla="*/ 844698 h 2330613"/>
                <a:gd name="connsiteX21" fmla="*/ 7512050 w 8051800"/>
                <a:gd name="connsiteY21" fmla="*/ 831998 h 2330613"/>
                <a:gd name="connsiteX22" fmla="*/ 7537450 w 8051800"/>
                <a:gd name="connsiteY22" fmla="*/ 819298 h 2330613"/>
                <a:gd name="connsiteX23" fmla="*/ 7569200 w 8051800"/>
                <a:gd name="connsiteY23" fmla="*/ 793898 h 2330613"/>
                <a:gd name="connsiteX24" fmla="*/ 7588250 w 8051800"/>
                <a:gd name="connsiteY24" fmla="*/ 781198 h 2330613"/>
                <a:gd name="connsiteX25" fmla="*/ 7613650 w 8051800"/>
                <a:gd name="connsiteY25" fmla="*/ 762148 h 2330613"/>
                <a:gd name="connsiteX26" fmla="*/ 7639050 w 8051800"/>
                <a:gd name="connsiteY26" fmla="*/ 749448 h 2330613"/>
                <a:gd name="connsiteX27" fmla="*/ 7715250 w 8051800"/>
                <a:gd name="connsiteY27" fmla="*/ 679598 h 2330613"/>
                <a:gd name="connsiteX28" fmla="*/ 7747000 w 8051800"/>
                <a:gd name="connsiteY28" fmla="*/ 647848 h 2330613"/>
                <a:gd name="connsiteX29" fmla="*/ 7791450 w 8051800"/>
                <a:gd name="connsiteY29" fmla="*/ 609748 h 2330613"/>
                <a:gd name="connsiteX30" fmla="*/ 7804150 w 8051800"/>
                <a:gd name="connsiteY30" fmla="*/ 590698 h 2330613"/>
                <a:gd name="connsiteX31" fmla="*/ 7823200 w 8051800"/>
                <a:gd name="connsiteY31" fmla="*/ 577998 h 2330613"/>
                <a:gd name="connsiteX32" fmla="*/ 7842250 w 8051800"/>
                <a:gd name="connsiteY32" fmla="*/ 558948 h 2330613"/>
                <a:gd name="connsiteX33" fmla="*/ 7899400 w 8051800"/>
                <a:gd name="connsiteY33" fmla="*/ 508148 h 2330613"/>
                <a:gd name="connsiteX34" fmla="*/ 7912100 w 8051800"/>
                <a:gd name="connsiteY34" fmla="*/ 489098 h 2330613"/>
                <a:gd name="connsiteX35" fmla="*/ 7950200 w 8051800"/>
                <a:gd name="connsiteY35" fmla="*/ 463698 h 2330613"/>
                <a:gd name="connsiteX36" fmla="*/ 7975600 w 8051800"/>
                <a:gd name="connsiteY36" fmla="*/ 425598 h 2330613"/>
                <a:gd name="connsiteX37" fmla="*/ 7988300 w 8051800"/>
                <a:gd name="connsiteY37" fmla="*/ 406548 h 2330613"/>
                <a:gd name="connsiteX38" fmla="*/ 8007350 w 8051800"/>
                <a:gd name="connsiteY38" fmla="*/ 387498 h 2330613"/>
                <a:gd name="connsiteX39" fmla="*/ 8026400 w 8051800"/>
                <a:gd name="connsiteY39" fmla="*/ 349398 h 2330613"/>
                <a:gd name="connsiteX40" fmla="*/ 8045450 w 8051800"/>
                <a:gd name="connsiteY40" fmla="*/ 285898 h 2330613"/>
                <a:gd name="connsiteX41" fmla="*/ 8051800 w 8051800"/>
                <a:gd name="connsiteY41" fmla="*/ 247798 h 2330613"/>
                <a:gd name="connsiteX42" fmla="*/ 8045450 w 8051800"/>
                <a:gd name="connsiteY42" fmla="*/ 190648 h 2330613"/>
                <a:gd name="connsiteX43" fmla="*/ 8039100 w 8051800"/>
                <a:gd name="connsiteY43" fmla="*/ 171598 h 2330613"/>
                <a:gd name="connsiteX44" fmla="*/ 7994650 w 8051800"/>
                <a:gd name="connsiteY44" fmla="*/ 146198 h 2330613"/>
                <a:gd name="connsiteX45" fmla="*/ 7962900 w 8051800"/>
                <a:gd name="connsiteY45" fmla="*/ 133498 h 2330613"/>
                <a:gd name="connsiteX46" fmla="*/ 7943850 w 8051800"/>
                <a:gd name="connsiteY46" fmla="*/ 127148 h 2330613"/>
                <a:gd name="connsiteX47" fmla="*/ 7740650 w 8051800"/>
                <a:gd name="connsiteY47" fmla="*/ 108098 h 2330613"/>
                <a:gd name="connsiteX48" fmla="*/ 7315200 w 8051800"/>
                <a:gd name="connsiteY48" fmla="*/ 95398 h 2330613"/>
                <a:gd name="connsiteX49" fmla="*/ 7251700 w 8051800"/>
                <a:gd name="connsiteY49" fmla="*/ 89048 h 2330613"/>
                <a:gd name="connsiteX50" fmla="*/ 7105650 w 8051800"/>
                <a:gd name="connsiteY50" fmla="*/ 76348 h 2330613"/>
                <a:gd name="connsiteX51" fmla="*/ 6946900 w 8051800"/>
                <a:gd name="connsiteY51" fmla="*/ 82698 h 2330613"/>
                <a:gd name="connsiteX52" fmla="*/ 6597650 w 8051800"/>
                <a:gd name="connsiteY52" fmla="*/ 69998 h 2330613"/>
                <a:gd name="connsiteX53" fmla="*/ 6413500 w 8051800"/>
                <a:gd name="connsiteY53" fmla="*/ 57298 h 2330613"/>
                <a:gd name="connsiteX54" fmla="*/ 6083300 w 8051800"/>
                <a:gd name="connsiteY54" fmla="*/ 76348 h 2330613"/>
                <a:gd name="connsiteX55" fmla="*/ 5886450 w 8051800"/>
                <a:gd name="connsiteY55" fmla="*/ 69998 h 2330613"/>
                <a:gd name="connsiteX56" fmla="*/ 5810250 w 8051800"/>
                <a:gd name="connsiteY56" fmla="*/ 63648 h 2330613"/>
                <a:gd name="connsiteX57" fmla="*/ 5784850 w 8051800"/>
                <a:gd name="connsiteY57" fmla="*/ 57298 h 2330613"/>
                <a:gd name="connsiteX58" fmla="*/ 5740400 w 8051800"/>
                <a:gd name="connsiteY58" fmla="*/ 50948 h 2330613"/>
                <a:gd name="connsiteX59" fmla="*/ 5645150 w 8051800"/>
                <a:gd name="connsiteY59" fmla="*/ 44598 h 2330613"/>
                <a:gd name="connsiteX60" fmla="*/ 5568950 w 8051800"/>
                <a:gd name="connsiteY60" fmla="*/ 38248 h 2330613"/>
                <a:gd name="connsiteX61" fmla="*/ 5473700 w 8051800"/>
                <a:gd name="connsiteY61" fmla="*/ 31898 h 2330613"/>
                <a:gd name="connsiteX62" fmla="*/ 5422900 w 8051800"/>
                <a:gd name="connsiteY62" fmla="*/ 25548 h 2330613"/>
                <a:gd name="connsiteX63" fmla="*/ 5321300 w 8051800"/>
                <a:gd name="connsiteY63" fmla="*/ 19198 h 2330613"/>
                <a:gd name="connsiteX64" fmla="*/ 4800600 w 8051800"/>
                <a:gd name="connsiteY64" fmla="*/ 19198 h 2330613"/>
                <a:gd name="connsiteX65" fmla="*/ 4622800 w 8051800"/>
                <a:gd name="connsiteY65" fmla="*/ 25548 h 2330613"/>
                <a:gd name="connsiteX66" fmla="*/ 4375150 w 8051800"/>
                <a:gd name="connsiteY66" fmla="*/ 44598 h 2330613"/>
                <a:gd name="connsiteX67" fmla="*/ 4286250 w 8051800"/>
                <a:gd name="connsiteY67" fmla="*/ 50948 h 2330613"/>
                <a:gd name="connsiteX68" fmla="*/ 4254500 w 8051800"/>
                <a:gd name="connsiteY68" fmla="*/ 57298 h 2330613"/>
                <a:gd name="connsiteX69" fmla="*/ 4089400 w 8051800"/>
                <a:gd name="connsiteY69" fmla="*/ 69998 h 2330613"/>
                <a:gd name="connsiteX70" fmla="*/ 4064000 w 8051800"/>
                <a:gd name="connsiteY70" fmla="*/ 76348 h 2330613"/>
                <a:gd name="connsiteX71" fmla="*/ 3771900 w 8051800"/>
                <a:gd name="connsiteY71" fmla="*/ 101748 h 2330613"/>
                <a:gd name="connsiteX72" fmla="*/ 3644900 w 8051800"/>
                <a:gd name="connsiteY72" fmla="*/ 114448 h 2330613"/>
                <a:gd name="connsiteX73" fmla="*/ 2571750 w 8051800"/>
                <a:gd name="connsiteY73" fmla="*/ 114448 h 2330613"/>
                <a:gd name="connsiteX74" fmla="*/ 2463800 w 8051800"/>
                <a:gd name="connsiteY74" fmla="*/ 120798 h 2330613"/>
                <a:gd name="connsiteX75" fmla="*/ 2216150 w 8051800"/>
                <a:gd name="connsiteY75" fmla="*/ 133498 h 2330613"/>
                <a:gd name="connsiteX76" fmla="*/ 2095500 w 8051800"/>
                <a:gd name="connsiteY76" fmla="*/ 146198 h 2330613"/>
                <a:gd name="connsiteX77" fmla="*/ 1809750 w 8051800"/>
                <a:gd name="connsiteY77" fmla="*/ 165248 h 2330613"/>
                <a:gd name="connsiteX78" fmla="*/ 1676400 w 8051800"/>
                <a:gd name="connsiteY78" fmla="*/ 177948 h 2330613"/>
                <a:gd name="connsiteX79" fmla="*/ 1543050 w 8051800"/>
                <a:gd name="connsiteY79" fmla="*/ 184298 h 2330613"/>
                <a:gd name="connsiteX80" fmla="*/ 1244600 w 8051800"/>
                <a:gd name="connsiteY80" fmla="*/ 177948 h 2330613"/>
                <a:gd name="connsiteX81" fmla="*/ 1162050 w 8051800"/>
                <a:gd name="connsiteY81" fmla="*/ 171598 h 2330613"/>
                <a:gd name="connsiteX82" fmla="*/ 1016000 w 8051800"/>
                <a:gd name="connsiteY82" fmla="*/ 165248 h 2330613"/>
                <a:gd name="connsiteX83" fmla="*/ 590550 w 8051800"/>
                <a:gd name="connsiteY83" fmla="*/ 171598 h 2330613"/>
                <a:gd name="connsiteX84" fmla="*/ 482600 w 8051800"/>
                <a:gd name="connsiteY84" fmla="*/ 177948 h 2330613"/>
                <a:gd name="connsiteX85" fmla="*/ 387350 w 8051800"/>
                <a:gd name="connsiteY85" fmla="*/ 196998 h 2330613"/>
                <a:gd name="connsiteX86" fmla="*/ 349250 w 8051800"/>
                <a:gd name="connsiteY86" fmla="*/ 203348 h 2330613"/>
                <a:gd name="connsiteX87" fmla="*/ 304800 w 8051800"/>
                <a:gd name="connsiteY87" fmla="*/ 222398 h 2330613"/>
                <a:gd name="connsiteX88" fmla="*/ 260350 w 8051800"/>
                <a:gd name="connsiteY88" fmla="*/ 235098 h 2330613"/>
                <a:gd name="connsiteX89" fmla="*/ 241300 w 8051800"/>
                <a:gd name="connsiteY89" fmla="*/ 247798 h 2330613"/>
                <a:gd name="connsiteX90" fmla="*/ 215900 w 8051800"/>
                <a:gd name="connsiteY90" fmla="*/ 260498 h 2330613"/>
                <a:gd name="connsiteX91" fmla="*/ 158750 w 8051800"/>
                <a:gd name="connsiteY91" fmla="*/ 292248 h 2330613"/>
                <a:gd name="connsiteX92" fmla="*/ 127000 w 8051800"/>
                <a:gd name="connsiteY92" fmla="*/ 330348 h 2330613"/>
                <a:gd name="connsiteX93" fmla="*/ 95250 w 8051800"/>
                <a:gd name="connsiteY93" fmla="*/ 374798 h 2330613"/>
                <a:gd name="connsiteX94" fmla="*/ 76200 w 8051800"/>
                <a:gd name="connsiteY94" fmla="*/ 419248 h 2330613"/>
                <a:gd name="connsiteX95" fmla="*/ 69850 w 8051800"/>
                <a:gd name="connsiteY95" fmla="*/ 457348 h 2330613"/>
                <a:gd name="connsiteX96" fmla="*/ 57150 w 8051800"/>
                <a:gd name="connsiteY96" fmla="*/ 482748 h 2330613"/>
                <a:gd name="connsiteX97" fmla="*/ 38100 w 8051800"/>
                <a:gd name="connsiteY97" fmla="*/ 628798 h 2330613"/>
                <a:gd name="connsiteX98" fmla="*/ 31750 w 8051800"/>
                <a:gd name="connsiteY98" fmla="*/ 660548 h 2330613"/>
                <a:gd name="connsiteX99" fmla="*/ 25400 w 8051800"/>
                <a:gd name="connsiteY99" fmla="*/ 704998 h 2330613"/>
                <a:gd name="connsiteX100" fmla="*/ 19050 w 8051800"/>
                <a:gd name="connsiteY100" fmla="*/ 730398 h 2330613"/>
                <a:gd name="connsiteX101" fmla="*/ 0 w 8051800"/>
                <a:gd name="connsiteY101" fmla="*/ 812948 h 2330613"/>
                <a:gd name="connsiteX102" fmla="*/ 6350 w 8051800"/>
                <a:gd name="connsiteY102" fmla="*/ 1257448 h 2330613"/>
                <a:gd name="connsiteX103" fmla="*/ 12700 w 8051800"/>
                <a:gd name="connsiteY103" fmla="*/ 1282848 h 2330613"/>
                <a:gd name="connsiteX104" fmla="*/ 19050 w 8051800"/>
                <a:gd name="connsiteY104" fmla="*/ 1638448 h 2330613"/>
                <a:gd name="connsiteX105" fmla="*/ 25400 w 8051800"/>
                <a:gd name="connsiteY105" fmla="*/ 1676548 h 2330613"/>
                <a:gd name="connsiteX106" fmla="*/ 38100 w 8051800"/>
                <a:gd name="connsiteY106" fmla="*/ 1727348 h 2330613"/>
                <a:gd name="connsiteX107" fmla="*/ 44450 w 8051800"/>
                <a:gd name="connsiteY107" fmla="*/ 1803548 h 2330613"/>
                <a:gd name="connsiteX108" fmla="*/ 50800 w 8051800"/>
                <a:gd name="connsiteY108" fmla="*/ 1822598 h 2330613"/>
                <a:gd name="connsiteX109" fmla="*/ 63500 w 8051800"/>
                <a:gd name="connsiteY109" fmla="*/ 1873398 h 2330613"/>
                <a:gd name="connsiteX110" fmla="*/ 76200 w 8051800"/>
                <a:gd name="connsiteY110" fmla="*/ 1930548 h 2330613"/>
                <a:gd name="connsiteX111" fmla="*/ 88900 w 8051800"/>
                <a:gd name="connsiteY111" fmla="*/ 1955948 h 2330613"/>
                <a:gd name="connsiteX112" fmla="*/ 120650 w 8051800"/>
                <a:gd name="connsiteY112" fmla="*/ 2057548 h 2330613"/>
                <a:gd name="connsiteX113" fmla="*/ 139700 w 8051800"/>
                <a:gd name="connsiteY113" fmla="*/ 2089298 h 2330613"/>
                <a:gd name="connsiteX114" fmla="*/ 146050 w 8051800"/>
                <a:gd name="connsiteY114" fmla="*/ 2108348 h 2330613"/>
                <a:gd name="connsiteX115" fmla="*/ 158750 w 8051800"/>
                <a:gd name="connsiteY115" fmla="*/ 2127398 h 2330613"/>
                <a:gd name="connsiteX116" fmla="*/ 177800 w 8051800"/>
                <a:gd name="connsiteY116" fmla="*/ 2165498 h 2330613"/>
                <a:gd name="connsiteX117" fmla="*/ 196850 w 8051800"/>
                <a:gd name="connsiteY117" fmla="*/ 2248048 h 2330613"/>
                <a:gd name="connsiteX118" fmla="*/ 209550 w 8051800"/>
                <a:gd name="connsiteY118" fmla="*/ 2267098 h 2330613"/>
                <a:gd name="connsiteX119" fmla="*/ 215900 w 8051800"/>
                <a:gd name="connsiteY119" fmla="*/ 2286148 h 2330613"/>
                <a:gd name="connsiteX120" fmla="*/ 234950 w 8051800"/>
                <a:gd name="connsiteY120" fmla="*/ 2298848 h 2330613"/>
                <a:gd name="connsiteX121" fmla="*/ 254000 w 8051800"/>
                <a:gd name="connsiteY12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353300 w 8051800"/>
                <a:gd name="connsiteY15" fmla="*/ 933598 h 2330613"/>
                <a:gd name="connsiteX16" fmla="*/ 7378700 w 8051800"/>
                <a:gd name="connsiteY16" fmla="*/ 920898 h 2330613"/>
                <a:gd name="connsiteX17" fmla="*/ 7423150 w 8051800"/>
                <a:gd name="connsiteY17" fmla="*/ 889148 h 2330613"/>
                <a:gd name="connsiteX18" fmla="*/ 7454900 w 8051800"/>
                <a:gd name="connsiteY18" fmla="*/ 870098 h 2330613"/>
                <a:gd name="connsiteX19" fmla="*/ 7493000 w 8051800"/>
                <a:gd name="connsiteY19" fmla="*/ 844698 h 2330613"/>
                <a:gd name="connsiteX20" fmla="*/ 7512050 w 8051800"/>
                <a:gd name="connsiteY20" fmla="*/ 831998 h 2330613"/>
                <a:gd name="connsiteX21" fmla="*/ 7537450 w 8051800"/>
                <a:gd name="connsiteY21" fmla="*/ 819298 h 2330613"/>
                <a:gd name="connsiteX22" fmla="*/ 7569200 w 8051800"/>
                <a:gd name="connsiteY22" fmla="*/ 793898 h 2330613"/>
                <a:gd name="connsiteX23" fmla="*/ 7588250 w 8051800"/>
                <a:gd name="connsiteY23" fmla="*/ 781198 h 2330613"/>
                <a:gd name="connsiteX24" fmla="*/ 7613650 w 8051800"/>
                <a:gd name="connsiteY24" fmla="*/ 762148 h 2330613"/>
                <a:gd name="connsiteX25" fmla="*/ 7639050 w 8051800"/>
                <a:gd name="connsiteY25" fmla="*/ 749448 h 2330613"/>
                <a:gd name="connsiteX26" fmla="*/ 7715250 w 8051800"/>
                <a:gd name="connsiteY26" fmla="*/ 679598 h 2330613"/>
                <a:gd name="connsiteX27" fmla="*/ 7747000 w 8051800"/>
                <a:gd name="connsiteY27" fmla="*/ 647848 h 2330613"/>
                <a:gd name="connsiteX28" fmla="*/ 7791450 w 8051800"/>
                <a:gd name="connsiteY28" fmla="*/ 609748 h 2330613"/>
                <a:gd name="connsiteX29" fmla="*/ 7804150 w 8051800"/>
                <a:gd name="connsiteY29" fmla="*/ 590698 h 2330613"/>
                <a:gd name="connsiteX30" fmla="*/ 7823200 w 8051800"/>
                <a:gd name="connsiteY30" fmla="*/ 577998 h 2330613"/>
                <a:gd name="connsiteX31" fmla="*/ 7842250 w 8051800"/>
                <a:gd name="connsiteY31" fmla="*/ 558948 h 2330613"/>
                <a:gd name="connsiteX32" fmla="*/ 7899400 w 8051800"/>
                <a:gd name="connsiteY32" fmla="*/ 508148 h 2330613"/>
                <a:gd name="connsiteX33" fmla="*/ 7912100 w 8051800"/>
                <a:gd name="connsiteY33" fmla="*/ 489098 h 2330613"/>
                <a:gd name="connsiteX34" fmla="*/ 7950200 w 8051800"/>
                <a:gd name="connsiteY34" fmla="*/ 463698 h 2330613"/>
                <a:gd name="connsiteX35" fmla="*/ 7975600 w 8051800"/>
                <a:gd name="connsiteY35" fmla="*/ 425598 h 2330613"/>
                <a:gd name="connsiteX36" fmla="*/ 7988300 w 8051800"/>
                <a:gd name="connsiteY36" fmla="*/ 406548 h 2330613"/>
                <a:gd name="connsiteX37" fmla="*/ 8007350 w 8051800"/>
                <a:gd name="connsiteY37" fmla="*/ 387498 h 2330613"/>
                <a:gd name="connsiteX38" fmla="*/ 8026400 w 8051800"/>
                <a:gd name="connsiteY38" fmla="*/ 349398 h 2330613"/>
                <a:gd name="connsiteX39" fmla="*/ 8045450 w 8051800"/>
                <a:gd name="connsiteY39" fmla="*/ 285898 h 2330613"/>
                <a:gd name="connsiteX40" fmla="*/ 8051800 w 8051800"/>
                <a:gd name="connsiteY40" fmla="*/ 247798 h 2330613"/>
                <a:gd name="connsiteX41" fmla="*/ 8045450 w 8051800"/>
                <a:gd name="connsiteY41" fmla="*/ 190648 h 2330613"/>
                <a:gd name="connsiteX42" fmla="*/ 8039100 w 8051800"/>
                <a:gd name="connsiteY42" fmla="*/ 171598 h 2330613"/>
                <a:gd name="connsiteX43" fmla="*/ 7994650 w 8051800"/>
                <a:gd name="connsiteY43" fmla="*/ 146198 h 2330613"/>
                <a:gd name="connsiteX44" fmla="*/ 7962900 w 8051800"/>
                <a:gd name="connsiteY44" fmla="*/ 133498 h 2330613"/>
                <a:gd name="connsiteX45" fmla="*/ 7943850 w 8051800"/>
                <a:gd name="connsiteY45" fmla="*/ 127148 h 2330613"/>
                <a:gd name="connsiteX46" fmla="*/ 7740650 w 8051800"/>
                <a:gd name="connsiteY46" fmla="*/ 108098 h 2330613"/>
                <a:gd name="connsiteX47" fmla="*/ 7315200 w 8051800"/>
                <a:gd name="connsiteY47" fmla="*/ 95398 h 2330613"/>
                <a:gd name="connsiteX48" fmla="*/ 7251700 w 8051800"/>
                <a:gd name="connsiteY48" fmla="*/ 89048 h 2330613"/>
                <a:gd name="connsiteX49" fmla="*/ 7105650 w 8051800"/>
                <a:gd name="connsiteY49" fmla="*/ 76348 h 2330613"/>
                <a:gd name="connsiteX50" fmla="*/ 6946900 w 8051800"/>
                <a:gd name="connsiteY50" fmla="*/ 82698 h 2330613"/>
                <a:gd name="connsiteX51" fmla="*/ 6597650 w 8051800"/>
                <a:gd name="connsiteY51" fmla="*/ 69998 h 2330613"/>
                <a:gd name="connsiteX52" fmla="*/ 6413500 w 8051800"/>
                <a:gd name="connsiteY52" fmla="*/ 57298 h 2330613"/>
                <a:gd name="connsiteX53" fmla="*/ 6083300 w 8051800"/>
                <a:gd name="connsiteY53" fmla="*/ 76348 h 2330613"/>
                <a:gd name="connsiteX54" fmla="*/ 5886450 w 8051800"/>
                <a:gd name="connsiteY54" fmla="*/ 69998 h 2330613"/>
                <a:gd name="connsiteX55" fmla="*/ 5810250 w 8051800"/>
                <a:gd name="connsiteY55" fmla="*/ 63648 h 2330613"/>
                <a:gd name="connsiteX56" fmla="*/ 5784850 w 8051800"/>
                <a:gd name="connsiteY56" fmla="*/ 57298 h 2330613"/>
                <a:gd name="connsiteX57" fmla="*/ 5740400 w 8051800"/>
                <a:gd name="connsiteY57" fmla="*/ 50948 h 2330613"/>
                <a:gd name="connsiteX58" fmla="*/ 5645150 w 8051800"/>
                <a:gd name="connsiteY58" fmla="*/ 44598 h 2330613"/>
                <a:gd name="connsiteX59" fmla="*/ 5568950 w 8051800"/>
                <a:gd name="connsiteY59" fmla="*/ 38248 h 2330613"/>
                <a:gd name="connsiteX60" fmla="*/ 5473700 w 8051800"/>
                <a:gd name="connsiteY60" fmla="*/ 31898 h 2330613"/>
                <a:gd name="connsiteX61" fmla="*/ 5422900 w 8051800"/>
                <a:gd name="connsiteY61" fmla="*/ 25548 h 2330613"/>
                <a:gd name="connsiteX62" fmla="*/ 5321300 w 8051800"/>
                <a:gd name="connsiteY62" fmla="*/ 19198 h 2330613"/>
                <a:gd name="connsiteX63" fmla="*/ 4800600 w 8051800"/>
                <a:gd name="connsiteY63" fmla="*/ 19198 h 2330613"/>
                <a:gd name="connsiteX64" fmla="*/ 4622800 w 8051800"/>
                <a:gd name="connsiteY64" fmla="*/ 25548 h 2330613"/>
                <a:gd name="connsiteX65" fmla="*/ 4375150 w 8051800"/>
                <a:gd name="connsiteY65" fmla="*/ 44598 h 2330613"/>
                <a:gd name="connsiteX66" fmla="*/ 4286250 w 8051800"/>
                <a:gd name="connsiteY66" fmla="*/ 50948 h 2330613"/>
                <a:gd name="connsiteX67" fmla="*/ 4254500 w 8051800"/>
                <a:gd name="connsiteY67" fmla="*/ 57298 h 2330613"/>
                <a:gd name="connsiteX68" fmla="*/ 4089400 w 8051800"/>
                <a:gd name="connsiteY68" fmla="*/ 69998 h 2330613"/>
                <a:gd name="connsiteX69" fmla="*/ 4064000 w 8051800"/>
                <a:gd name="connsiteY69" fmla="*/ 76348 h 2330613"/>
                <a:gd name="connsiteX70" fmla="*/ 3771900 w 8051800"/>
                <a:gd name="connsiteY70" fmla="*/ 101748 h 2330613"/>
                <a:gd name="connsiteX71" fmla="*/ 3644900 w 8051800"/>
                <a:gd name="connsiteY71" fmla="*/ 114448 h 2330613"/>
                <a:gd name="connsiteX72" fmla="*/ 2571750 w 8051800"/>
                <a:gd name="connsiteY72" fmla="*/ 114448 h 2330613"/>
                <a:gd name="connsiteX73" fmla="*/ 2463800 w 8051800"/>
                <a:gd name="connsiteY73" fmla="*/ 120798 h 2330613"/>
                <a:gd name="connsiteX74" fmla="*/ 2216150 w 8051800"/>
                <a:gd name="connsiteY74" fmla="*/ 133498 h 2330613"/>
                <a:gd name="connsiteX75" fmla="*/ 2095500 w 8051800"/>
                <a:gd name="connsiteY75" fmla="*/ 146198 h 2330613"/>
                <a:gd name="connsiteX76" fmla="*/ 1809750 w 8051800"/>
                <a:gd name="connsiteY76" fmla="*/ 165248 h 2330613"/>
                <a:gd name="connsiteX77" fmla="*/ 1676400 w 8051800"/>
                <a:gd name="connsiteY77" fmla="*/ 177948 h 2330613"/>
                <a:gd name="connsiteX78" fmla="*/ 1543050 w 8051800"/>
                <a:gd name="connsiteY78" fmla="*/ 184298 h 2330613"/>
                <a:gd name="connsiteX79" fmla="*/ 1244600 w 8051800"/>
                <a:gd name="connsiteY79" fmla="*/ 177948 h 2330613"/>
                <a:gd name="connsiteX80" fmla="*/ 1162050 w 8051800"/>
                <a:gd name="connsiteY80" fmla="*/ 171598 h 2330613"/>
                <a:gd name="connsiteX81" fmla="*/ 1016000 w 8051800"/>
                <a:gd name="connsiteY81" fmla="*/ 165248 h 2330613"/>
                <a:gd name="connsiteX82" fmla="*/ 590550 w 8051800"/>
                <a:gd name="connsiteY82" fmla="*/ 171598 h 2330613"/>
                <a:gd name="connsiteX83" fmla="*/ 482600 w 8051800"/>
                <a:gd name="connsiteY83" fmla="*/ 177948 h 2330613"/>
                <a:gd name="connsiteX84" fmla="*/ 387350 w 8051800"/>
                <a:gd name="connsiteY84" fmla="*/ 196998 h 2330613"/>
                <a:gd name="connsiteX85" fmla="*/ 349250 w 8051800"/>
                <a:gd name="connsiteY85" fmla="*/ 203348 h 2330613"/>
                <a:gd name="connsiteX86" fmla="*/ 304800 w 8051800"/>
                <a:gd name="connsiteY86" fmla="*/ 222398 h 2330613"/>
                <a:gd name="connsiteX87" fmla="*/ 260350 w 8051800"/>
                <a:gd name="connsiteY87" fmla="*/ 235098 h 2330613"/>
                <a:gd name="connsiteX88" fmla="*/ 241300 w 8051800"/>
                <a:gd name="connsiteY88" fmla="*/ 247798 h 2330613"/>
                <a:gd name="connsiteX89" fmla="*/ 215900 w 8051800"/>
                <a:gd name="connsiteY89" fmla="*/ 260498 h 2330613"/>
                <a:gd name="connsiteX90" fmla="*/ 158750 w 8051800"/>
                <a:gd name="connsiteY90" fmla="*/ 292248 h 2330613"/>
                <a:gd name="connsiteX91" fmla="*/ 127000 w 8051800"/>
                <a:gd name="connsiteY91" fmla="*/ 330348 h 2330613"/>
                <a:gd name="connsiteX92" fmla="*/ 95250 w 8051800"/>
                <a:gd name="connsiteY92" fmla="*/ 374798 h 2330613"/>
                <a:gd name="connsiteX93" fmla="*/ 76200 w 8051800"/>
                <a:gd name="connsiteY93" fmla="*/ 419248 h 2330613"/>
                <a:gd name="connsiteX94" fmla="*/ 69850 w 8051800"/>
                <a:gd name="connsiteY94" fmla="*/ 457348 h 2330613"/>
                <a:gd name="connsiteX95" fmla="*/ 57150 w 8051800"/>
                <a:gd name="connsiteY95" fmla="*/ 482748 h 2330613"/>
                <a:gd name="connsiteX96" fmla="*/ 38100 w 8051800"/>
                <a:gd name="connsiteY96" fmla="*/ 628798 h 2330613"/>
                <a:gd name="connsiteX97" fmla="*/ 31750 w 8051800"/>
                <a:gd name="connsiteY97" fmla="*/ 660548 h 2330613"/>
                <a:gd name="connsiteX98" fmla="*/ 25400 w 8051800"/>
                <a:gd name="connsiteY98" fmla="*/ 704998 h 2330613"/>
                <a:gd name="connsiteX99" fmla="*/ 19050 w 8051800"/>
                <a:gd name="connsiteY99" fmla="*/ 730398 h 2330613"/>
                <a:gd name="connsiteX100" fmla="*/ 0 w 8051800"/>
                <a:gd name="connsiteY100" fmla="*/ 812948 h 2330613"/>
                <a:gd name="connsiteX101" fmla="*/ 6350 w 8051800"/>
                <a:gd name="connsiteY101" fmla="*/ 1257448 h 2330613"/>
                <a:gd name="connsiteX102" fmla="*/ 12700 w 8051800"/>
                <a:gd name="connsiteY102" fmla="*/ 1282848 h 2330613"/>
                <a:gd name="connsiteX103" fmla="*/ 19050 w 8051800"/>
                <a:gd name="connsiteY103" fmla="*/ 1638448 h 2330613"/>
                <a:gd name="connsiteX104" fmla="*/ 25400 w 8051800"/>
                <a:gd name="connsiteY104" fmla="*/ 1676548 h 2330613"/>
                <a:gd name="connsiteX105" fmla="*/ 38100 w 8051800"/>
                <a:gd name="connsiteY105" fmla="*/ 1727348 h 2330613"/>
                <a:gd name="connsiteX106" fmla="*/ 44450 w 8051800"/>
                <a:gd name="connsiteY106" fmla="*/ 1803548 h 2330613"/>
                <a:gd name="connsiteX107" fmla="*/ 50800 w 8051800"/>
                <a:gd name="connsiteY107" fmla="*/ 1822598 h 2330613"/>
                <a:gd name="connsiteX108" fmla="*/ 63500 w 8051800"/>
                <a:gd name="connsiteY108" fmla="*/ 1873398 h 2330613"/>
                <a:gd name="connsiteX109" fmla="*/ 76200 w 8051800"/>
                <a:gd name="connsiteY109" fmla="*/ 1930548 h 2330613"/>
                <a:gd name="connsiteX110" fmla="*/ 88900 w 8051800"/>
                <a:gd name="connsiteY110" fmla="*/ 1955948 h 2330613"/>
                <a:gd name="connsiteX111" fmla="*/ 120650 w 8051800"/>
                <a:gd name="connsiteY111" fmla="*/ 2057548 h 2330613"/>
                <a:gd name="connsiteX112" fmla="*/ 139700 w 8051800"/>
                <a:gd name="connsiteY112" fmla="*/ 2089298 h 2330613"/>
                <a:gd name="connsiteX113" fmla="*/ 146050 w 8051800"/>
                <a:gd name="connsiteY113" fmla="*/ 2108348 h 2330613"/>
                <a:gd name="connsiteX114" fmla="*/ 158750 w 8051800"/>
                <a:gd name="connsiteY114" fmla="*/ 2127398 h 2330613"/>
                <a:gd name="connsiteX115" fmla="*/ 177800 w 8051800"/>
                <a:gd name="connsiteY115" fmla="*/ 2165498 h 2330613"/>
                <a:gd name="connsiteX116" fmla="*/ 196850 w 8051800"/>
                <a:gd name="connsiteY116" fmla="*/ 2248048 h 2330613"/>
                <a:gd name="connsiteX117" fmla="*/ 209550 w 8051800"/>
                <a:gd name="connsiteY117" fmla="*/ 2267098 h 2330613"/>
                <a:gd name="connsiteX118" fmla="*/ 215900 w 8051800"/>
                <a:gd name="connsiteY118" fmla="*/ 2286148 h 2330613"/>
                <a:gd name="connsiteX119" fmla="*/ 234950 w 8051800"/>
                <a:gd name="connsiteY119" fmla="*/ 2298848 h 2330613"/>
                <a:gd name="connsiteX120" fmla="*/ 254000 w 8051800"/>
                <a:gd name="connsiteY12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378700 w 8051800"/>
                <a:gd name="connsiteY15" fmla="*/ 920898 h 2330613"/>
                <a:gd name="connsiteX16" fmla="*/ 7423150 w 8051800"/>
                <a:gd name="connsiteY16" fmla="*/ 889148 h 2330613"/>
                <a:gd name="connsiteX17" fmla="*/ 7454900 w 8051800"/>
                <a:gd name="connsiteY17" fmla="*/ 870098 h 2330613"/>
                <a:gd name="connsiteX18" fmla="*/ 7493000 w 8051800"/>
                <a:gd name="connsiteY18" fmla="*/ 844698 h 2330613"/>
                <a:gd name="connsiteX19" fmla="*/ 7512050 w 8051800"/>
                <a:gd name="connsiteY19" fmla="*/ 831998 h 2330613"/>
                <a:gd name="connsiteX20" fmla="*/ 7537450 w 8051800"/>
                <a:gd name="connsiteY20" fmla="*/ 819298 h 2330613"/>
                <a:gd name="connsiteX21" fmla="*/ 7569200 w 8051800"/>
                <a:gd name="connsiteY21" fmla="*/ 793898 h 2330613"/>
                <a:gd name="connsiteX22" fmla="*/ 7588250 w 8051800"/>
                <a:gd name="connsiteY22" fmla="*/ 781198 h 2330613"/>
                <a:gd name="connsiteX23" fmla="*/ 7613650 w 8051800"/>
                <a:gd name="connsiteY23" fmla="*/ 762148 h 2330613"/>
                <a:gd name="connsiteX24" fmla="*/ 7639050 w 8051800"/>
                <a:gd name="connsiteY24" fmla="*/ 749448 h 2330613"/>
                <a:gd name="connsiteX25" fmla="*/ 7715250 w 8051800"/>
                <a:gd name="connsiteY25" fmla="*/ 679598 h 2330613"/>
                <a:gd name="connsiteX26" fmla="*/ 7747000 w 8051800"/>
                <a:gd name="connsiteY26" fmla="*/ 647848 h 2330613"/>
                <a:gd name="connsiteX27" fmla="*/ 7791450 w 8051800"/>
                <a:gd name="connsiteY27" fmla="*/ 609748 h 2330613"/>
                <a:gd name="connsiteX28" fmla="*/ 7804150 w 8051800"/>
                <a:gd name="connsiteY28" fmla="*/ 590698 h 2330613"/>
                <a:gd name="connsiteX29" fmla="*/ 7823200 w 8051800"/>
                <a:gd name="connsiteY29" fmla="*/ 577998 h 2330613"/>
                <a:gd name="connsiteX30" fmla="*/ 7842250 w 8051800"/>
                <a:gd name="connsiteY30" fmla="*/ 558948 h 2330613"/>
                <a:gd name="connsiteX31" fmla="*/ 7899400 w 8051800"/>
                <a:gd name="connsiteY31" fmla="*/ 508148 h 2330613"/>
                <a:gd name="connsiteX32" fmla="*/ 7912100 w 8051800"/>
                <a:gd name="connsiteY32" fmla="*/ 489098 h 2330613"/>
                <a:gd name="connsiteX33" fmla="*/ 7950200 w 8051800"/>
                <a:gd name="connsiteY33" fmla="*/ 463698 h 2330613"/>
                <a:gd name="connsiteX34" fmla="*/ 7975600 w 8051800"/>
                <a:gd name="connsiteY34" fmla="*/ 425598 h 2330613"/>
                <a:gd name="connsiteX35" fmla="*/ 7988300 w 8051800"/>
                <a:gd name="connsiteY35" fmla="*/ 406548 h 2330613"/>
                <a:gd name="connsiteX36" fmla="*/ 8007350 w 8051800"/>
                <a:gd name="connsiteY36" fmla="*/ 387498 h 2330613"/>
                <a:gd name="connsiteX37" fmla="*/ 8026400 w 8051800"/>
                <a:gd name="connsiteY37" fmla="*/ 349398 h 2330613"/>
                <a:gd name="connsiteX38" fmla="*/ 8045450 w 8051800"/>
                <a:gd name="connsiteY38" fmla="*/ 285898 h 2330613"/>
                <a:gd name="connsiteX39" fmla="*/ 8051800 w 8051800"/>
                <a:gd name="connsiteY39" fmla="*/ 247798 h 2330613"/>
                <a:gd name="connsiteX40" fmla="*/ 8045450 w 8051800"/>
                <a:gd name="connsiteY40" fmla="*/ 190648 h 2330613"/>
                <a:gd name="connsiteX41" fmla="*/ 8039100 w 8051800"/>
                <a:gd name="connsiteY41" fmla="*/ 171598 h 2330613"/>
                <a:gd name="connsiteX42" fmla="*/ 7994650 w 8051800"/>
                <a:gd name="connsiteY42" fmla="*/ 146198 h 2330613"/>
                <a:gd name="connsiteX43" fmla="*/ 7962900 w 8051800"/>
                <a:gd name="connsiteY43" fmla="*/ 133498 h 2330613"/>
                <a:gd name="connsiteX44" fmla="*/ 7943850 w 8051800"/>
                <a:gd name="connsiteY44" fmla="*/ 127148 h 2330613"/>
                <a:gd name="connsiteX45" fmla="*/ 7740650 w 8051800"/>
                <a:gd name="connsiteY45" fmla="*/ 108098 h 2330613"/>
                <a:gd name="connsiteX46" fmla="*/ 7315200 w 8051800"/>
                <a:gd name="connsiteY46" fmla="*/ 95398 h 2330613"/>
                <a:gd name="connsiteX47" fmla="*/ 7251700 w 8051800"/>
                <a:gd name="connsiteY47" fmla="*/ 89048 h 2330613"/>
                <a:gd name="connsiteX48" fmla="*/ 7105650 w 8051800"/>
                <a:gd name="connsiteY48" fmla="*/ 76348 h 2330613"/>
                <a:gd name="connsiteX49" fmla="*/ 6946900 w 8051800"/>
                <a:gd name="connsiteY49" fmla="*/ 82698 h 2330613"/>
                <a:gd name="connsiteX50" fmla="*/ 6597650 w 8051800"/>
                <a:gd name="connsiteY50" fmla="*/ 69998 h 2330613"/>
                <a:gd name="connsiteX51" fmla="*/ 6413500 w 8051800"/>
                <a:gd name="connsiteY51" fmla="*/ 57298 h 2330613"/>
                <a:gd name="connsiteX52" fmla="*/ 6083300 w 8051800"/>
                <a:gd name="connsiteY52" fmla="*/ 76348 h 2330613"/>
                <a:gd name="connsiteX53" fmla="*/ 5886450 w 8051800"/>
                <a:gd name="connsiteY53" fmla="*/ 69998 h 2330613"/>
                <a:gd name="connsiteX54" fmla="*/ 5810250 w 8051800"/>
                <a:gd name="connsiteY54" fmla="*/ 63648 h 2330613"/>
                <a:gd name="connsiteX55" fmla="*/ 5784850 w 8051800"/>
                <a:gd name="connsiteY55" fmla="*/ 57298 h 2330613"/>
                <a:gd name="connsiteX56" fmla="*/ 5740400 w 8051800"/>
                <a:gd name="connsiteY56" fmla="*/ 50948 h 2330613"/>
                <a:gd name="connsiteX57" fmla="*/ 5645150 w 8051800"/>
                <a:gd name="connsiteY57" fmla="*/ 44598 h 2330613"/>
                <a:gd name="connsiteX58" fmla="*/ 5568950 w 8051800"/>
                <a:gd name="connsiteY58" fmla="*/ 38248 h 2330613"/>
                <a:gd name="connsiteX59" fmla="*/ 5473700 w 8051800"/>
                <a:gd name="connsiteY59" fmla="*/ 31898 h 2330613"/>
                <a:gd name="connsiteX60" fmla="*/ 5422900 w 8051800"/>
                <a:gd name="connsiteY60" fmla="*/ 25548 h 2330613"/>
                <a:gd name="connsiteX61" fmla="*/ 5321300 w 8051800"/>
                <a:gd name="connsiteY61" fmla="*/ 19198 h 2330613"/>
                <a:gd name="connsiteX62" fmla="*/ 4800600 w 8051800"/>
                <a:gd name="connsiteY62" fmla="*/ 19198 h 2330613"/>
                <a:gd name="connsiteX63" fmla="*/ 4622800 w 8051800"/>
                <a:gd name="connsiteY63" fmla="*/ 25548 h 2330613"/>
                <a:gd name="connsiteX64" fmla="*/ 4375150 w 8051800"/>
                <a:gd name="connsiteY64" fmla="*/ 44598 h 2330613"/>
                <a:gd name="connsiteX65" fmla="*/ 4286250 w 8051800"/>
                <a:gd name="connsiteY65" fmla="*/ 50948 h 2330613"/>
                <a:gd name="connsiteX66" fmla="*/ 4254500 w 8051800"/>
                <a:gd name="connsiteY66" fmla="*/ 57298 h 2330613"/>
                <a:gd name="connsiteX67" fmla="*/ 4089400 w 8051800"/>
                <a:gd name="connsiteY67" fmla="*/ 69998 h 2330613"/>
                <a:gd name="connsiteX68" fmla="*/ 4064000 w 8051800"/>
                <a:gd name="connsiteY68" fmla="*/ 76348 h 2330613"/>
                <a:gd name="connsiteX69" fmla="*/ 3771900 w 8051800"/>
                <a:gd name="connsiteY69" fmla="*/ 101748 h 2330613"/>
                <a:gd name="connsiteX70" fmla="*/ 3644900 w 8051800"/>
                <a:gd name="connsiteY70" fmla="*/ 114448 h 2330613"/>
                <a:gd name="connsiteX71" fmla="*/ 2571750 w 8051800"/>
                <a:gd name="connsiteY71" fmla="*/ 114448 h 2330613"/>
                <a:gd name="connsiteX72" fmla="*/ 2463800 w 8051800"/>
                <a:gd name="connsiteY72" fmla="*/ 120798 h 2330613"/>
                <a:gd name="connsiteX73" fmla="*/ 2216150 w 8051800"/>
                <a:gd name="connsiteY73" fmla="*/ 133498 h 2330613"/>
                <a:gd name="connsiteX74" fmla="*/ 2095500 w 8051800"/>
                <a:gd name="connsiteY74" fmla="*/ 146198 h 2330613"/>
                <a:gd name="connsiteX75" fmla="*/ 1809750 w 8051800"/>
                <a:gd name="connsiteY75" fmla="*/ 165248 h 2330613"/>
                <a:gd name="connsiteX76" fmla="*/ 1676400 w 8051800"/>
                <a:gd name="connsiteY76" fmla="*/ 177948 h 2330613"/>
                <a:gd name="connsiteX77" fmla="*/ 1543050 w 8051800"/>
                <a:gd name="connsiteY77" fmla="*/ 184298 h 2330613"/>
                <a:gd name="connsiteX78" fmla="*/ 1244600 w 8051800"/>
                <a:gd name="connsiteY78" fmla="*/ 177948 h 2330613"/>
                <a:gd name="connsiteX79" fmla="*/ 1162050 w 8051800"/>
                <a:gd name="connsiteY79" fmla="*/ 171598 h 2330613"/>
                <a:gd name="connsiteX80" fmla="*/ 1016000 w 8051800"/>
                <a:gd name="connsiteY80" fmla="*/ 165248 h 2330613"/>
                <a:gd name="connsiteX81" fmla="*/ 590550 w 8051800"/>
                <a:gd name="connsiteY81" fmla="*/ 171598 h 2330613"/>
                <a:gd name="connsiteX82" fmla="*/ 482600 w 8051800"/>
                <a:gd name="connsiteY82" fmla="*/ 177948 h 2330613"/>
                <a:gd name="connsiteX83" fmla="*/ 387350 w 8051800"/>
                <a:gd name="connsiteY83" fmla="*/ 196998 h 2330613"/>
                <a:gd name="connsiteX84" fmla="*/ 349250 w 8051800"/>
                <a:gd name="connsiteY84" fmla="*/ 203348 h 2330613"/>
                <a:gd name="connsiteX85" fmla="*/ 304800 w 8051800"/>
                <a:gd name="connsiteY85" fmla="*/ 222398 h 2330613"/>
                <a:gd name="connsiteX86" fmla="*/ 260350 w 8051800"/>
                <a:gd name="connsiteY86" fmla="*/ 235098 h 2330613"/>
                <a:gd name="connsiteX87" fmla="*/ 241300 w 8051800"/>
                <a:gd name="connsiteY87" fmla="*/ 247798 h 2330613"/>
                <a:gd name="connsiteX88" fmla="*/ 215900 w 8051800"/>
                <a:gd name="connsiteY88" fmla="*/ 260498 h 2330613"/>
                <a:gd name="connsiteX89" fmla="*/ 158750 w 8051800"/>
                <a:gd name="connsiteY89" fmla="*/ 292248 h 2330613"/>
                <a:gd name="connsiteX90" fmla="*/ 127000 w 8051800"/>
                <a:gd name="connsiteY90" fmla="*/ 330348 h 2330613"/>
                <a:gd name="connsiteX91" fmla="*/ 95250 w 8051800"/>
                <a:gd name="connsiteY91" fmla="*/ 374798 h 2330613"/>
                <a:gd name="connsiteX92" fmla="*/ 76200 w 8051800"/>
                <a:gd name="connsiteY92" fmla="*/ 419248 h 2330613"/>
                <a:gd name="connsiteX93" fmla="*/ 69850 w 8051800"/>
                <a:gd name="connsiteY93" fmla="*/ 457348 h 2330613"/>
                <a:gd name="connsiteX94" fmla="*/ 57150 w 8051800"/>
                <a:gd name="connsiteY94" fmla="*/ 482748 h 2330613"/>
                <a:gd name="connsiteX95" fmla="*/ 38100 w 8051800"/>
                <a:gd name="connsiteY95" fmla="*/ 628798 h 2330613"/>
                <a:gd name="connsiteX96" fmla="*/ 31750 w 8051800"/>
                <a:gd name="connsiteY96" fmla="*/ 660548 h 2330613"/>
                <a:gd name="connsiteX97" fmla="*/ 25400 w 8051800"/>
                <a:gd name="connsiteY97" fmla="*/ 704998 h 2330613"/>
                <a:gd name="connsiteX98" fmla="*/ 19050 w 8051800"/>
                <a:gd name="connsiteY98" fmla="*/ 730398 h 2330613"/>
                <a:gd name="connsiteX99" fmla="*/ 0 w 8051800"/>
                <a:gd name="connsiteY99" fmla="*/ 812948 h 2330613"/>
                <a:gd name="connsiteX100" fmla="*/ 6350 w 8051800"/>
                <a:gd name="connsiteY100" fmla="*/ 1257448 h 2330613"/>
                <a:gd name="connsiteX101" fmla="*/ 12700 w 8051800"/>
                <a:gd name="connsiteY101" fmla="*/ 1282848 h 2330613"/>
                <a:gd name="connsiteX102" fmla="*/ 19050 w 8051800"/>
                <a:gd name="connsiteY102" fmla="*/ 1638448 h 2330613"/>
                <a:gd name="connsiteX103" fmla="*/ 25400 w 8051800"/>
                <a:gd name="connsiteY103" fmla="*/ 1676548 h 2330613"/>
                <a:gd name="connsiteX104" fmla="*/ 38100 w 8051800"/>
                <a:gd name="connsiteY104" fmla="*/ 1727348 h 2330613"/>
                <a:gd name="connsiteX105" fmla="*/ 44450 w 8051800"/>
                <a:gd name="connsiteY105" fmla="*/ 1803548 h 2330613"/>
                <a:gd name="connsiteX106" fmla="*/ 50800 w 8051800"/>
                <a:gd name="connsiteY106" fmla="*/ 1822598 h 2330613"/>
                <a:gd name="connsiteX107" fmla="*/ 63500 w 8051800"/>
                <a:gd name="connsiteY107" fmla="*/ 1873398 h 2330613"/>
                <a:gd name="connsiteX108" fmla="*/ 76200 w 8051800"/>
                <a:gd name="connsiteY108" fmla="*/ 1930548 h 2330613"/>
                <a:gd name="connsiteX109" fmla="*/ 88900 w 8051800"/>
                <a:gd name="connsiteY109" fmla="*/ 1955948 h 2330613"/>
                <a:gd name="connsiteX110" fmla="*/ 120650 w 8051800"/>
                <a:gd name="connsiteY110" fmla="*/ 2057548 h 2330613"/>
                <a:gd name="connsiteX111" fmla="*/ 139700 w 8051800"/>
                <a:gd name="connsiteY111" fmla="*/ 2089298 h 2330613"/>
                <a:gd name="connsiteX112" fmla="*/ 146050 w 8051800"/>
                <a:gd name="connsiteY112" fmla="*/ 2108348 h 2330613"/>
                <a:gd name="connsiteX113" fmla="*/ 158750 w 8051800"/>
                <a:gd name="connsiteY113" fmla="*/ 2127398 h 2330613"/>
                <a:gd name="connsiteX114" fmla="*/ 177800 w 8051800"/>
                <a:gd name="connsiteY114" fmla="*/ 2165498 h 2330613"/>
                <a:gd name="connsiteX115" fmla="*/ 196850 w 8051800"/>
                <a:gd name="connsiteY115" fmla="*/ 2248048 h 2330613"/>
                <a:gd name="connsiteX116" fmla="*/ 209550 w 8051800"/>
                <a:gd name="connsiteY116" fmla="*/ 2267098 h 2330613"/>
                <a:gd name="connsiteX117" fmla="*/ 215900 w 8051800"/>
                <a:gd name="connsiteY117" fmla="*/ 2286148 h 2330613"/>
                <a:gd name="connsiteX118" fmla="*/ 234950 w 8051800"/>
                <a:gd name="connsiteY118" fmla="*/ 2298848 h 2330613"/>
                <a:gd name="connsiteX119" fmla="*/ 254000 w 8051800"/>
                <a:gd name="connsiteY11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423150 w 8051800"/>
                <a:gd name="connsiteY16" fmla="*/ 889148 h 2330613"/>
                <a:gd name="connsiteX17" fmla="*/ 7454900 w 8051800"/>
                <a:gd name="connsiteY17" fmla="*/ 870098 h 2330613"/>
                <a:gd name="connsiteX18" fmla="*/ 7493000 w 8051800"/>
                <a:gd name="connsiteY18" fmla="*/ 844698 h 2330613"/>
                <a:gd name="connsiteX19" fmla="*/ 7512050 w 8051800"/>
                <a:gd name="connsiteY19" fmla="*/ 831998 h 2330613"/>
                <a:gd name="connsiteX20" fmla="*/ 7537450 w 8051800"/>
                <a:gd name="connsiteY20" fmla="*/ 819298 h 2330613"/>
                <a:gd name="connsiteX21" fmla="*/ 7569200 w 8051800"/>
                <a:gd name="connsiteY21" fmla="*/ 793898 h 2330613"/>
                <a:gd name="connsiteX22" fmla="*/ 7588250 w 8051800"/>
                <a:gd name="connsiteY22" fmla="*/ 781198 h 2330613"/>
                <a:gd name="connsiteX23" fmla="*/ 7613650 w 8051800"/>
                <a:gd name="connsiteY23" fmla="*/ 762148 h 2330613"/>
                <a:gd name="connsiteX24" fmla="*/ 7639050 w 8051800"/>
                <a:gd name="connsiteY24" fmla="*/ 749448 h 2330613"/>
                <a:gd name="connsiteX25" fmla="*/ 7715250 w 8051800"/>
                <a:gd name="connsiteY25" fmla="*/ 679598 h 2330613"/>
                <a:gd name="connsiteX26" fmla="*/ 7747000 w 8051800"/>
                <a:gd name="connsiteY26" fmla="*/ 647848 h 2330613"/>
                <a:gd name="connsiteX27" fmla="*/ 7791450 w 8051800"/>
                <a:gd name="connsiteY27" fmla="*/ 609748 h 2330613"/>
                <a:gd name="connsiteX28" fmla="*/ 7804150 w 8051800"/>
                <a:gd name="connsiteY28" fmla="*/ 590698 h 2330613"/>
                <a:gd name="connsiteX29" fmla="*/ 7823200 w 8051800"/>
                <a:gd name="connsiteY29" fmla="*/ 577998 h 2330613"/>
                <a:gd name="connsiteX30" fmla="*/ 7842250 w 8051800"/>
                <a:gd name="connsiteY30" fmla="*/ 558948 h 2330613"/>
                <a:gd name="connsiteX31" fmla="*/ 7899400 w 8051800"/>
                <a:gd name="connsiteY31" fmla="*/ 508148 h 2330613"/>
                <a:gd name="connsiteX32" fmla="*/ 7912100 w 8051800"/>
                <a:gd name="connsiteY32" fmla="*/ 489098 h 2330613"/>
                <a:gd name="connsiteX33" fmla="*/ 7950200 w 8051800"/>
                <a:gd name="connsiteY33" fmla="*/ 463698 h 2330613"/>
                <a:gd name="connsiteX34" fmla="*/ 7975600 w 8051800"/>
                <a:gd name="connsiteY34" fmla="*/ 425598 h 2330613"/>
                <a:gd name="connsiteX35" fmla="*/ 7988300 w 8051800"/>
                <a:gd name="connsiteY35" fmla="*/ 406548 h 2330613"/>
                <a:gd name="connsiteX36" fmla="*/ 8007350 w 8051800"/>
                <a:gd name="connsiteY36" fmla="*/ 387498 h 2330613"/>
                <a:gd name="connsiteX37" fmla="*/ 8026400 w 8051800"/>
                <a:gd name="connsiteY37" fmla="*/ 349398 h 2330613"/>
                <a:gd name="connsiteX38" fmla="*/ 8045450 w 8051800"/>
                <a:gd name="connsiteY38" fmla="*/ 285898 h 2330613"/>
                <a:gd name="connsiteX39" fmla="*/ 8051800 w 8051800"/>
                <a:gd name="connsiteY39" fmla="*/ 247798 h 2330613"/>
                <a:gd name="connsiteX40" fmla="*/ 8045450 w 8051800"/>
                <a:gd name="connsiteY40" fmla="*/ 190648 h 2330613"/>
                <a:gd name="connsiteX41" fmla="*/ 8039100 w 8051800"/>
                <a:gd name="connsiteY41" fmla="*/ 171598 h 2330613"/>
                <a:gd name="connsiteX42" fmla="*/ 7994650 w 8051800"/>
                <a:gd name="connsiteY42" fmla="*/ 146198 h 2330613"/>
                <a:gd name="connsiteX43" fmla="*/ 7962900 w 8051800"/>
                <a:gd name="connsiteY43" fmla="*/ 133498 h 2330613"/>
                <a:gd name="connsiteX44" fmla="*/ 7943850 w 8051800"/>
                <a:gd name="connsiteY44" fmla="*/ 127148 h 2330613"/>
                <a:gd name="connsiteX45" fmla="*/ 7740650 w 8051800"/>
                <a:gd name="connsiteY45" fmla="*/ 108098 h 2330613"/>
                <a:gd name="connsiteX46" fmla="*/ 7315200 w 8051800"/>
                <a:gd name="connsiteY46" fmla="*/ 95398 h 2330613"/>
                <a:gd name="connsiteX47" fmla="*/ 7251700 w 8051800"/>
                <a:gd name="connsiteY47" fmla="*/ 89048 h 2330613"/>
                <a:gd name="connsiteX48" fmla="*/ 7105650 w 8051800"/>
                <a:gd name="connsiteY48" fmla="*/ 76348 h 2330613"/>
                <a:gd name="connsiteX49" fmla="*/ 6946900 w 8051800"/>
                <a:gd name="connsiteY49" fmla="*/ 82698 h 2330613"/>
                <a:gd name="connsiteX50" fmla="*/ 6597650 w 8051800"/>
                <a:gd name="connsiteY50" fmla="*/ 69998 h 2330613"/>
                <a:gd name="connsiteX51" fmla="*/ 6413500 w 8051800"/>
                <a:gd name="connsiteY51" fmla="*/ 57298 h 2330613"/>
                <a:gd name="connsiteX52" fmla="*/ 6083300 w 8051800"/>
                <a:gd name="connsiteY52" fmla="*/ 76348 h 2330613"/>
                <a:gd name="connsiteX53" fmla="*/ 5886450 w 8051800"/>
                <a:gd name="connsiteY53" fmla="*/ 69998 h 2330613"/>
                <a:gd name="connsiteX54" fmla="*/ 5810250 w 8051800"/>
                <a:gd name="connsiteY54" fmla="*/ 63648 h 2330613"/>
                <a:gd name="connsiteX55" fmla="*/ 5784850 w 8051800"/>
                <a:gd name="connsiteY55" fmla="*/ 57298 h 2330613"/>
                <a:gd name="connsiteX56" fmla="*/ 5740400 w 8051800"/>
                <a:gd name="connsiteY56" fmla="*/ 50948 h 2330613"/>
                <a:gd name="connsiteX57" fmla="*/ 5645150 w 8051800"/>
                <a:gd name="connsiteY57" fmla="*/ 44598 h 2330613"/>
                <a:gd name="connsiteX58" fmla="*/ 5568950 w 8051800"/>
                <a:gd name="connsiteY58" fmla="*/ 38248 h 2330613"/>
                <a:gd name="connsiteX59" fmla="*/ 5473700 w 8051800"/>
                <a:gd name="connsiteY59" fmla="*/ 31898 h 2330613"/>
                <a:gd name="connsiteX60" fmla="*/ 5422900 w 8051800"/>
                <a:gd name="connsiteY60" fmla="*/ 25548 h 2330613"/>
                <a:gd name="connsiteX61" fmla="*/ 5321300 w 8051800"/>
                <a:gd name="connsiteY61" fmla="*/ 19198 h 2330613"/>
                <a:gd name="connsiteX62" fmla="*/ 4800600 w 8051800"/>
                <a:gd name="connsiteY62" fmla="*/ 19198 h 2330613"/>
                <a:gd name="connsiteX63" fmla="*/ 4622800 w 8051800"/>
                <a:gd name="connsiteY63" fmla="*/ 25548 h 2330613"/>
                <a:gd name="connsiteX64" fmla="*/ 4375150 w 8051800"/>
                <a:gd name="connsiteY64" fmla="*/ 44598 h 2330613"/>
                <a:gd name="connsiteX65" fmla="*/ 4286250 w 8051800"/>
                <a:gd name="connsiteY65" fmla="*/ 50948 h 2330613"/>
                <a:gd name="connsiteX66" fmla="*/ 4254500 w 8051800"/>
                <a:gd name="connsiteY66" fmla="*/ 57298 h 2330613"/>
                <a:gd name="connsiteX67" fmla="*/ 4089400 w 8051800"/>
                <a:gd name="connsiteY67" fmla="*/ 69998 h 2330613"/>
                <a:gd name="connsiteX68" fmla="*/ 4064000 w 8051800"/>
                <a:gd name="connsiteY68" fmla="*/ 76348 h 2330613"/>
                <a:gd name="connsiteX69" fmla="*/ 3771900 w 8051800"/>
                <a:gd name="connsiteY69" fmla="*/ 101748 h 2330613"/>
                <a:gd name="connsiteX70" fmla="*/ 3644900 w 8051800"/>
                <a:gd name="connsiteY70" fmla="*/ 114448 h 2330613"/>
                <a:gd name="connsiteX71" fmla="*/ 2571750 w 8051800"/>
                <a:gd name="connsiteY71" fmla="*/ 114448 h 2330613"/>
                <a:gd name="connsiteX72" fmla="*/ 2463800 w 8051800"/>
                <a:gd name="connsiteY72" fmla="*/ 120798 h 2330613"/>
                <a:gd name="connsiteX73" fmla="*/ 2216150 w 8051800"/>
                <a:gd name="connsiteY73" fmla="*/ 133498 h 2330613"/>
                <a:gd name="connsiteX74" fmla="*/ 2095500 w 8051800"/>
                <a:gd name="connsiteY74" fmla="*/ 146198 h 2330613"/>
                <a:gd name="connsiteX75" fmla="*/ 1809750 w 8051800"/>
                <a:gd name="connsiteY75" fmla="*/ 165248 h 2330613"/>
                <a:gd name="connsiteX76" fmla="*/ 1676400 w 8051800"/>
                <a:gd name="connsiteY76" fmla="*/ 177948 h 2330613"/>
                <a:gd name="connsiteX77" fmla="*/ 1543050 w 8051800"/>
                <a:gd name="connsiteY77" fmla="*/ 184298 h 2330613"/>
                <a:gd name="connsiteX78" fmla="*/ 1244600 w 8051800"/>
                <a:gd name="connsiteY78" fmla="*/ 177948 h 2330613"/>
                <a:gd name="connsiteX79" fmla="*/ 1162050 w 8051800"/>
                <a:gd name="connsiteY79" fmla="*/ 171598 h 2330613"/>
                <a:gd name="connsiteX80" fmla="*/ 1016000 w 8051800"/>
                <a:gd name="connsiteY80" fmla="*/ 165248 h 2330613"/>
                <a:gd name="connsiteX81" fmla="*/ 590550 w 8051800"/>
                <a:gd name="connsiteY81" fmla="*/ 171598 h 2330613"/>
                <a:gd name="connsiteX82" fmla="*/ 482600 w 8051800"/>
                <a:gd name="connsiteY82" fmla="*/ 177948 h 2330613"/>
                <a:gd name="connsiteX83" fmla="*/ 387350 w 8051800"/>
                <a:gd name="connsiteY83" fmla="*/ 196998 h 2330613"/>
                <a:gd name="connsiteX84" fmla="*/ 349250 w 8051800"/>
                <a:gd name="connsiteY84" fmla="*/ 203348 h 2330613"/>
                <a:gd name="connsiteX85" fmla="*/ 304800 w 8051800"/>
                <a:gd name="connsiteY85" fmla="*/ 222398 h 2330613"/>
                <a:gd name="connsiteX86" fmla="*/ 260350 w 8051800"/>
                <a:gd name="connsiteY86" fmla="*/ 235098 h 2330613"/>
                <a:gd name="connsiteX87" fmla="*/ 241300 w 8051800"/>
                <a:gd name="connsiteY87" fmla="*/ 247798 h 2330613"/>
                <a:gd name="connsiteX88" fmla="*/ 215900 w 8051800"/>
                <a:gd name="connsiteY88" fmla="*/ 260498 h 2330613"/>
                <a:gd name="connsiteX89" fmla="*/ 158750 w 8051800"/>
                <a:gd name="connsiteY89" fmla="*/ 292248 h 2330613"/>
                <a:gd name="connsiteX90" fmla="*/ 127000 w 8051800"/>
                <a:gd name="connsiteY90" fmla="*/ 330348 h 2330613"/>
                <a:gd name="connsiteX91" fmla="*/ 95250 w 8051800"/>
                <a:gd name="connsiteY91" fmla="*/ 374798 h 2330613"/>
                <a:gd name="connsiteX92" fmla="*/ 76200 w 8051800"/>
                <a:gd name="connsiteY92" fmla="*/ 419248 h 2330613"/>
                <a:gd name="connsiteX93" fmla="*/ 69850 w 8051800"/>
                <a:gd name="connsiteY93" fmla="*/ 457348 h 2330613"/>
                <a:gd name="connsiteX94" fmla="*/ 57150 w 8051800"/>
                <a:gd name="connsiteY94" fmla="*/ 482748 h 2330613"/>
                <a:gd name="connsiteX95" fmla="*/ 38100 w 8051800"/>
                <a:gd name="connsiteY95" fmla="*/ 628798 h 2330613"/>
                <a:gd name="connsiteX96" fmla="*/ 31750 w 8051800"/>
                <a:gd name="connsiteY96" fmla="*/ 660548 h 2330613"/>
                <a:gd name="connsiteX97" fmla="*/ 25400 w 8051800"/>
                <a:gd name="connsiteY97" fmla="*/ 704998 h 2330613"/>
                <a:gd name="connsiteX98" fmla="*/ 19050 w 8051800"/>
                <a:gd name="connsiteY98" fmla="*/ 730398 h 2330613"/>
                <a:gd name="connsiteX99" fmla="*/ 0 w 8051800"/>
                <a:gd name="connsiteY99" fmla="*/ 812948 h 2330613"/>
                <a:gd name="connsiteX100" fmla="*/ 6350 w 8051800"/>
                <a:gd name="connsiteY100" fmla="*/ 1257448 h 2330613"/>
                <a:gd name="connsiteX101" fmla="*/ 12700 w 8051800"/>
                <a:gd name="connsiteY101" fmla="*/ 1282848 h 2330613"/>
                <a:gd name="connsiteX102" fmla="*/ 19050 w 8051800"/>
                <a:gd name="connsiteY102" fmla="*/ 1638448 h 2330613"/>
                <a:gd name="connsiteX103" fmla="*/ 25400 w 8051800"/>
                <a:gd name="connsiteY103" fmla="*/ 1676548 h 2330613"/>
                <a:gd name="connsiteX104" fmla="*/ 38100 w 8051800"/>
                <a:gd name="connsiteY104" fmla="*/ 1727348 h 2330613"/>
                <a:gd name="connsiteX105" fmla="*/ 44450 w 8051800"/>
                <a:gd name="connsiteY105" fmla="*/ 1803548 h 2330613"/>
                <a:gd name="connsiteX106" fmla="*/ 50800 w 8051800"/>
                <a:gd name="connsiteY106" fmla="*/ 1822598 h 2330613"/>
                <a:gd name="connsiteX107" fmla="*/ 63500 w 8051800"/>
                <a:gd name="connsiteY107" fmla="*/ 1873398 h 2330613"/>
                <a:gd name="connsiteX108" fmla="*/ 76200 w 8051800"/>
                <a:gd name="connsiteY108" fmla="*/ 1930548 h 2330613"/>
                <a:gd name="connsiteX109" fmla="*/ 88900 w 8051800"/>
                <a:gd name="connsiteY109" fmla="*/ 1955948 h 2330613"/>
                <a:gd name="connsiteX110" fmla="*/ 120650 w 8051800"/>
                <a:gd name="connsiteY110" fmla="*/ 2057548 h 2330613"/>
                <a:gd name="connsiteX111" fmla="*/ 139700 w 8051800"/>
                <a:gd name="connsiteY111" fmla="*/ 2089298 h 2330613"/>
                <a:gd name="connsiteX112" fmla="*/ 146050 w 8051800"/>
                <a:gd name="connsiteY112" fmla="*/ 2108348 h 2330613"/>
                <a:gd name="connsiteX113" fmla="*/ 158750 w 8051800"/>
                <a:gd name="connsiteY113" fmla="*/ 2127398 h 2330613"/>
                <a:gd name="connsiteX114" fmla="*/ 177800 w 8051800"/>
                <a:gd name="connsiteY114" fmla="*/ 2165498 h 2330613"/>
                <a:gd name="connsiteX115" fmla="*/ 196850 w 8051800"/>
                <a:gd name="connsiteY115" fmla="*/ 2248048 h 2330613"/>
                <a:gd name="connsiteX116" fmla="*/ 209550 w 8051800"/>
                <a:gd name="connsiteY116" fmla="*/ 2267098 h 2330613"/>
                <a:gd name="connsiteX117" fmla="*/ 215900 w 8051800"/>
                <a:gd name="connsiteY117" fmla="*/ 2286148 h 2330613"/>
                <a:gd name="connsiteX118" fmla="*/ 234950 w 8051800"/>
                <a:gd name="connsiteY118" fmla="*/ 2298848 h 2330613"/>
                <a:gd name="connsiteX119" fmla="*/ 254000 w 8051800"/>
                <a:gd name="connsiteY11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454900 w 8051800"/>
                <a:gd name="connsiteY16" fmla="*/ 870098 h 2330613"/>
                <a:gd name="connsiteX17" fmla="*/ 7493000 w 8051800"/>
                <a:gd name="connsiteY17" fmla="*/ 844698 h 2330613"/>
                <a:gd name="connsiteX18" fmla="*/ 7512050 w 8051800"/>
                <a:gd name="connsiteY18" fmla="*/ 831998 h 2330613"/>
                <a:gd name="connsiteX19" fmla="*/ 7537450 w 8051800"/>
                <a:gd name="connsiteY19" fmla="*/ 819298 h 2330613"/>
                <a:gd name="connsiteX20" fmla="*/ 7569200 w 8051800"/>
                <a:gd name="connsiteY20" fmla="*/ 793898 h 2330613"/>
                <a:gd name="connsiteX21" fmla="*/ 7588250 w 8051800"/>
                <a:gd name="connsiteY21" fmla="*/ 781198 h 2330613"/>
                <a:gd name="connsiteX22" fmla="*/ 7613650 w 8051800"/>
                <a:gd name="connsiteY22" fmla="*/ 762148 h 2330613"/>
                <a:gd name="connsiteX23" fmla="*/ 7639050 w 8051800"/>
                <a:gd name="connsiteY23" fmla="*/ 749448 h 2330613"/>
                <a:gd name="connsiteX24" fmla="*/ 7715250 w 8051800"/>
                <a:gd name="connsiteY24" fmla="*/ 679598 h 2330613"/>
                <a:gd name="connsiteX25" fmla="*/ 7747000 w 8051800"/>
                <a:gd name="connsiteY25" fmla="*/ 647848 h 2330613"/>
                <a:gd name="connsiteX26" fmla="*/ 7791450 w 8051800"/>
                <a:gd name="connsiteY26" fmla="*/ 609748 h 2330613"/>
                <a:gd name="connsiteX27" fmla="*/ 7804150 w 8051800"/>
                <a:gd name="connsiteY27" fmla="*/ 590698 h 2330613"/>
                <a:gd name="connsiteX28" fmla="*/ 7823200 w 8051800"/>
                <a:gd name="connsiteY28" fmla="*/ 577998 h 2330613"/>
                <a:gd name="connsiteX29" fmla="*/ 7842250 w 8051800"/>
                <a:gd name="connsiteY29" fmla="*/ 558948 h 2330613"/>
                <a:gd name="connsiteX30" fmla="*/ 7899400 w 8051800"/>
                <a:gd name="connsiteY30" fmla="*/ 508148 h 2330613"/>
                <a:gd name="connsiteX31" fmla="*/ 7912100 w 8051800"/>
                <a:gd name="connsiteY31" fmla="*/ 489098 h 2330613"/>
                <a:gd name="connsiteX32" fmla="*/ 7950200 w 8051800"/>
                <a:gd name="connsiteY32" fmla="*/ 463698 h 2330613"/>
                <a:gd name="connsiteX33" fmla="*/ 7975600 w 8051800"/>
                <a:gd name="connsiteY33" fmla="*/ 425598 h 2330613"/>
                <a:gd name="connsiteX34" fmla="*/ 7988300 w 8051800"/>
                <a:gd name="connsiteY34" fmla="*/ 406548 h 2330613"/>
                <a:gd name="connsiteX35" fmla="*/ 8007350 w 8051800"/>
                <a:gd name="connsiteY35" fmla="*/ 387498 h 2330613"/>
                <a:gd name="connsiteX36" fmla="*/ 8026400 w 8051800"/>
                <a:gd name="connsiteY36" fmla="*/ 349398 h 2330613"/>
                <a:gd name="connsiteX37" fmla="*/ 8045450 w 8051800"/>
                <a:gd name="connsiteY37" fmla="*/ 285898 h 2330613"/>
                <a:gd name="connsiteX38" fmla="*/ 8051800 w 8051800"/>
                <a:gd name="connsiteY38" fmla="*/ 247798 h 2330613"/>
                <a:gd name="connsiteX39" fmla="*/ 8045450 w 8051800"/>
                <a:gd name="connsiteY39" fmla="*/ 190648 h 2330613"/>
                <a:gd name="connsiteX40" fmla="*/ 8039100 w 8051800"/>
                <a:gd name="connsiteY40" fmla="*/ 171598 h 2330613"/>
                <a:gd name="connsiteX41" fmla="*/ 7994650 w 8051800"/>
                <a:gd name="connsiteY41" fmla="*/ 146198 h 2330613"/>
                <a:gd name="connsiteX42" fmla="*/ 7962900 w 8051800"/>
                <a:gd name="connsiteY42" fmla="*/ 133498 h 2330613"/>
                <a:gd name="connsiteX43" fmla="*/ 7943850 w 8051800"/>
                <a:gd name="connsiteY43" fmla="*/ 127148 h 2330613"/>
                <a:gd name="connsiteX44" fmla="*/ 7740650 w 8051800"/>
                <a:gd name="connsiteY44" fmla="*/ 108098 h 2330613"/>
                <a:gd name="connsiteX45" fmla="*/ 7315200 w 8051800"/>
                <a:gd name="connsiteY45" fmla="*/ 95398 h 2330613"/>
                <a:gd name="connsiteX46" fmla="*/ 7251700 w 8051800"/>
                <a:gd name="connsiteY46" fmla="*/ 89048 h 2330613"/>
                <a:gd name="connsiteX47" fmla="*/ 7105650 w 8051800"/>
                <a:gd name="connsiteY47" fmla="*/ 76348 h 2330613"/>
                <a:gd name="connsiteX48" fmla="*/ 6946900 w 8051800"/>
                <a:gd name="connsiteY48" fmla="*/ 82698 h 2330613"/>
                <a:gd name="connsiteX49" fmla="*/ 6597650 w 8051800"/>
                <a:gd name="connsiteY49" fmla="*/ 69998 h 2330613"/>
                <a:gd name="connsiteX50" fmla="*/ 6413500 w 8051800"/>
                <a:gd name="connsiteY50" fmla="*/ 57298 h 2330613"/>
                <a:gd name="connsiteX51" fmla="*/ 6083300 w 8051800"/>
                <a:gd name="connsiteY51" fmla="*/ 76348 h 2330613"/>
                <a:gd name="connsiteX52" fmla="*/ 5886450 w 8051800"/>
                <a:gd name="connsiteY52" fmla="*/ 69998 h 2330613"/>
                <a:gd name="connsiteX53" fmla="*/ 5810250 w 8051800"/>
                <a:gd name="connsiteY53" fmla="*/ 63648 h 2330613"/>
                <a:gd name="connsiteX54" fmla="*/ 5784850 w 8051800"/>
                <a:gd name="connsiteY54" fmla="*/ 57298 h 2330613"/>
                <a:gd name="connsiteX55" fmla="*/ 5740400 w 8051800"/>
                <a:gd name="connsiteY55" fmla="*/ 50948 h 2330613"/>
                <a:gd name="connsiteX56" fmla="*/ 5645150 w 8051800"/>
                <a:gd name="connsiteY56" fmla="*/ 44598 h 2330613"/>
                <a:gd name="connsiteX57" fmla="*/ 5568950 w 8051800"/>
                <a:gd name="connsiteY57" fmla="*/ 38248 h 2330613"/>
                <a:gd name="connsiteX58" fmla="*/ 5473700 w 8051800"/>
                <a:gd name="connsiteY58" fmla="*/ 31898 h 2330613"/>
                <a:gd name="connsiteX59" fmla="*/ 5422900 w 8051800"/>
                <a:gd name="connsiteY59" fmla="*/ 25548 h 2330613"/>
                <a:gd name="connsiteX60" fmla="*/ 5321300 w 8051800"/>
                <a:gd name="connsiteY60" fmla="*/ 19198 h 2330613"/>
                <a:gd name="connsiteX61" fmla="*/ 4800600 w 8051800"/>
                <a:gd name="connsiteY61" fmla="*/ 19198 h 2330613"/>
                <a:gd name="connsiteX62" fmla="*/ 4622800 w 8051800"/>
                <a:gd name="connsiteY62" fmla="*/ 25548 h 2330613"/>
                <a:gd name="connsiteX63" fmla="*/ 4375150 w 8051800"/>
                <a:gd name="connsiteY63" fmla="*/ 44598 h 2330613"/>
                <a:gd name="connsiteX64" fmla="*/ 4286250 w 8051800"/>
                <a:gd name="connsiteY64" fmla="*/ 50948 h 2330613"/>
                <a:gd name="connsiteX65" fmla="*/ 4254500 w 8051800"/>
                <a:gd name="connsiteY65" fmla="*/ 57298 h 2330613"/>
                <a:gd name="connsiteX66" fmla="*/ 4089400 w 8051800"/>
                <a:gd name="connsiteY66" fmla="*/ 69998 h 2330613"/>
                <a:gd name="connsiteX67" fmla="*/ 4064000 w 8051800"/>
                <a:gd name="connsiteY67" fmla="*/ 76348 h 2330613"/>
                <a:gd name="connsiteX68" fmla="*/ 3771900 w 8051800"/>
                <a:gd name="connsiteY68" fmla="*/ 101748 h 2330613"/>
                <a:gd name="connsiteX69" fmla="*/ 3644900 w 8051800"/>
                <a:gd name="connsiteY69" fmla="*/ 114448 h 2330613"/>
                <a:gd name="connsiteX70" fmla="*/ 2571750 w 8051800"/>
                <a:gd name="connsiteY70" fmla="*/ 114448 h 2330613"/>
                <a:gd name="connsiteX71" fmla="*/ 2463800 w 8051800"/>
                <a:gd name="connsiteY71" fmla="*/ 120798 h 2330613"/>
                <a:gd name="connsiteX72" fmla="*/ 2216150 w 8051800"/>
                <a:gd name="connsiteY72" fmla="*/ 133498 h 2330613"/>
                <a:gd name="connsiteX73" fmla="*/ 2095500 w 8051800"/>
                <a:gd name="connsiteY73" fmla="*/ 146198 h 2330613"/>
                <a:gd name="connsiteX74" fmla="*/ 1809750 w 8051800"/>
                <a:gd name="connsiteY74" fmla="*/ 165248 h 2330613"/>
                <a:gd name="connsiteX75" fmla="*/ 1676400 w 8051800"/>
                <a:gd name="connsiteY75" fmla="*/ 177948 h 2330613"/>
                <a:gd name="connsiteX76" fmla="*/ 1543050 w 8051800"/>
                <a:gd name="connsiteY76" fmla="*/ 184298 h 2330613"/>
                <a:gd name="connsiteX77" fmla="*/ 1244600 w 8051800"/>
                <a:gd name="connsiteY77" fmla="*/ 177948 h 2330613"/>
                <a:gd name="connsiteX78" fmla="*/ 1162050 w 8051800"/>
                <a:gd name="connsiteY78" fmla="*/ 171598 h 2330613"/>
                <a:gd name="connsiteX79" fmla="*/ 1016000 w 8051800"/>
                <a:gd name="connsiteY79" fmla="*/ 165248 h 2330613"/>
                <a:gd name="connsiteX80" fmla="*/ 590550 w 8051800"/>
                <a:gd name="connsiteY80" fmla="*/ 171598 h 2330613"/>
                <a:gd name="connsiteX81" fmla="*/ 482600 w 8051800"/>
                <a:gd name="connsiteY81" fmla="*/ 177948 h 2330613"/>
                <a:gd name="connsiteX82" fmla="*/ 387350 w 8051800"/>
                <a:gd name="connsiteY82" fmla="*/ 196998 h 2330613"/>
                <a:gd name="connsiteX83" fmla="*/ 349250 w 8051800"/>
                <a:gd name="connsiteY83" fmla="*/ 203348 h 2330613"/>
                <a:gd name="connsiteX84" fmla="*/ 304800 w 8051800"/>
                <a:gd name="connsiteY84" fmla="*/ 222398 h 2330613"/>
                <a:gd name="connsiteX85" fmla="*/ 260350 w 8051800"/>
                <a:gd name="connsiteY85" fmla="*/ 235098 h 2330613"/>
                <a:gd name="connsiteX86" fmla="*/ 241300 w 8051800"/>
                <a:gd name="connsiteY86" fmla="*/ 247798 h 2330613"/>
                <a:gd name="connsiteX87" fmla="*/ 215900 w 8051800"/>
                <a:gd name="connsiteY87" fmla="*/ 260498 h 2330613"/>
                <a:gd name="connsiteX88" fmla="*/ 158750 w 8051800"/>
                <a:gd name="connsiteY88" fmla="*/ 292248 h 2330613"/>
                <a:gd name="connsiteX89" fmla="*/ 127000 w 8051800"/>
                <a:gd name="connsiteY89" fmla="*/ 330348 h 2330613"/>
                <a:gd name="connsiteX90" fmla="*/ 95250 w 8051800"/>
                <a:gd name="connsiteY90" fmla="*/ 374798 h 2330613"/>
                <a:gd name="connsiteX91" fmla="*/ 76200 w 8051800"/>
                <a:gd name="connsiteY91" fmla="*/ 419248 h 2330613"/>
                <a:gd name="connsiteX92" fmla="*/ 69850 w 8051800"/>
                <a:gd name="connsiteY92" fmla="*/ 457348 h 2330613"/>
                <a:gd name="connsiteX93" fmla="*/ 57150 w 8051800"/>
                <a:gd name="connsiteY93" fmla="*/ 482748 h 2330613"/>
                <a:gd name="connsiteX94" fmla="*/ 38100 w 8051800"/>
                <a:gd name="connsiteY94" fmla="*/ 628798 h 2330613"/>
                <a:gd name="connsiteX95" fmla="*/ 31750 w 8051800"/>
                <a:gd name="connsiteY95" fmla="*/ 660548 h 2330613"/>
                <a:gd name="connsiteX96" fmla="*/ 25400 w 8051800"/>
                <a:gd name="connsiteY96" fmla="*/ 704998 h 2330613"/>
                <a:gd name="connsiteX97" fmla="*/ 19050 w 8051800"/>
                <a:gd name="connsiteY97" fmla="*/ 730398 h 2330613"/>
                <a:gd name="connsiteX98" fmla="*/ 0 w 8051800"/>
                <a:gd name="connsiteY98" fmla="*/ 812948 h 2330613"/>
                <a:gd name="connsiteX99" fmla="*/ 6350 w 8051800"/>
                <a:gd name="connsiteY99" fmla="*/ 1257448 h 2330613"/>
                <a:gd name="connsiteX100" fmla="*/ 12700 w 8051800"/>
                <a:gd name="connsiteY100" fmla="*/ 1282848 h 2330613"/>
                <a:gd name="connsiteX101" fmla="*/ 19050 w 8051800"/>
                <a:gd name="connsiteY101" fmla="*/ 1638448 h 2330613"/>
                <a:gd name="connsiteX102" fmla="*/ 25400 w 8051800"/>
                <a:gd name="connsiteY102" fmla="*/ 1676548 h 2330613"/>
                <a:gd name="connsiteX103" fmla="*/ 38100 w 8051800"/>
                <a:gd name="connsiteY103" fmla="*/ 1727348 h 2330613"/>
                <a:gd name="connsiteX104" fmla="*/ 44450 w 8051800"/>
                <a:gd name="connsiteY104" fmla="*/ 1803548 h 2330613"/>
                <a:gd name="connsiteX105" fmla="*/ 50800 w 8051800"/>
                <a:gd name="connsiteY105" fmla="*/ 1822598 h 2330613"/>
                <a:gd name="connsiteX106" fmla="*/ 63500 w 8051800"/>
                <a:gd name="connsiteY106" fmla="*/ 1873398 h 2330613"/>
                <a:gd name="connsiteX107" fmla="*/ 76200 w 8051800"/>
                <a:gd name="connsiteY107" fmla="*/ 1930548 h 2330613"/>
                <a:gd name="connsiteX108" fmla="*/ 88900 w 8051800"/>
                <a:gd name="connsiteY108" fmla="*/ 1955948 h 2330613"/>
                <a:gd name="connsiteX109" fmla="*/ 120650 w 8051800"/>
                <a:gd name="connsiteY109" fmla="*/ 2057548 h 2330613"/>
                <a:gd name="connsiteX110" fmla="*/ 139700 w 8051800"/>
                <a:gd name="connsiteY110" fmla="*/ 2089298 h 2330613"/>
                <a:gd name="connsiteX111" fmla="*/ 146050 w 8051800"/>
                <a:gd name="connsiteY111" fmla="*/ 2108348 h 2330613"/>
                <a:gd name="connsiteX112" fmla="*/ 158750 w 8051800"/>
                <a:gd name="connsiteY112" fmla="*/ 2127398 h 2330613"/>
                <a:gd name="connsiteX113" fmla="*/ 177800 w 8051800"/>
                <a:gd name="connsiteY113" fmla="*/ 2165498 h 2330613"/>
                <a:gd name="connsiteX114" fmla="*/ 196850 w 8051800"/>
                <a:gd name="connsiteY114" fmla="*/ 2248048 h 2330613"/>
                <a:gd name="connsiteX115" fmla="*/ 209550 w 8051800"/>
                <a:gd name="connsiteY115" fmla="*/ 2267098 h 2330613"/>
                <a:gd name="connsiteX116" fmla="*/ 215900 w 8051800"/>
                <a:gd name="connsiteY116" fmla="*/ 2286148 h 2330613"/>
                <a:gd name="connsiteX117" fmla="*/ 234950 w 8051800"/>
                <a:gd name="connsiteY117" fmla="*/ 2298848 h 2330613"/>
                <a:gd name="connsiteX118" fmla="*/ 254000 w 8051800"/>
                <a:gd name="connsiteY11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493000 w 8051800"/>
                <a:gd name="connsiteY16" fmla="*/ 844698 h 2330613"/>
                <a:gd name="connsiteX17" fmla="*/ 7512050 w 8051800"/>
                <a:gd name="connsiteY17" fmla="*/ 831998 h 2330613"/>
                <a:gd name="connsiteX18" fmla="*/ 7537450 w 8051800"/>
                <a:gd name="connsiteY18" fmla="*/ 819298 h 2330613"/>
                <a:gd name="connsiteX19" fmla="*/ 7569200 w 8051800"/>
                <a:gd name="connsiteY19" fmla="*/ 793898 h 2330613"/>
                <a:gd name="connsiteX20" fmla="*/ 7588250 w 8051800"/>
                <a:gd name="connsiteY20" fmla="*/ 781198 h 2330613"/>
                <a:gd name="connsiteX21" fmla="*/ 7613650 w 8051800"/>
                <a:gd name="connsiteY21" fmla="*/ 762148 h 2330613"/>
                <a:gd name="connsiteX22" fmla="*/ 7639050 w 8051800"/>
                <a:gd name="connsiteY22" fmla="*/ 749448 h 2330613"/>
                <a:gd name="connsiteX23" fmla="*/ 7715250 w 8051800"/>
                <a:gd name="connsiteY23" fmla="*/ 679598 h 2330613"/>
                <a:gd name="connsiteX24" fmla="*/ 7747000 w 8051800"/>
                <a:gd name="connsiteY24" fmla="*/ 647848 h 2330613"/>
                <a:gd name="connsiteX25" fmla="*/ 7791450 w 8051800"/>
                <a:gd name="connsiteY25" fmla="*/ 609748 h 2330613"/>
                <a:gd name="connsiteX26" fmla="*/ 7804150 w 8051800"/>
                <a:gd name="connsiteY26" fmla="*/ 590698 h 2330613"/>
                <a:gd name="connsiteX27" fmla="*/ 7823200 w 8051800"/>
                <a:gd name="connsiteY27" fmla="*/ 577998 h 2330613"/>
                <a:gd name="connsiteX28" fmla="*/ 7842250 w 8051800"/>
                <a:gd name="connsiteY28" fmla="*/ 558948 h 2330613"/>
                <a:gd name="connsiteX29" fmla="*/ 7899400 w 8051800"/>
                <a:gd name="connsiteY29" fmla="*/ 508148 h 2330613"/>
                <a:gd name="connsiteX30" fmla="*/ 7912100 w 8051800"/>
                <a:gd name="connsiteY30" fmla="*/ 489098 h 2330613"/>
                <a:gd name="connsiteX31" fmla="*/ 7950200 w 8051800"/>
                <a:gd name="connsiteY31" fmla="*/ 463698 h 2330613"/>
                <a:gd name="connsiteX32" fmla="*/ 7975600 w 8051800"/>
                <a:gd name="connsiteY32" fmla="*/ 425598 h 2330613"/>
                <a:gd name="connsiteX33" fmla="*/ 7988300 w 8051800"/>
                <a:gd name="connsiteY33" fmla="*/ 406548 h 2330613"/>
                <a:gd name="connsiteX34" fmla="*/ 8007350 w 8051800"/>
                <a:gd name="connsiteY34" fmla="*/ 387498 h 2330613"/>
                <a:gd name="connsiteX35" fmla="*/ 8026400 w 8051800"/>
                <a:gd name="connsiteY35" fmla="*/ 349398 h 2330613"/>
                <a:gd name="connsiteX36" fmla="*/ 8045450 w 8051800"/>
                <a:gd name="connsiteY36" fmla="*/ 285898 h 2330613"/>
                <a:gd name="connsiteX37" fmla="*/ 8051800 w 8051800"/>
                <a:gd name="connsiteY37" fmla="*/ 247798 h 2330613"/>
                <a:gd name="connsiteX38" fmla="*/ 8045450 w 8051800"/>
                <a:gd name="connsiteY38" fmla="*/ 190648 h 2330613"/>
                <a:gd name="connsiteX39" fmla="*/ 8039100 w 8051800"/>
                <a:gd name="connsiteY39" fmla="*/ 171598 h 2330613"/>
                <a:gd name="connsiteX40" fmla="*/ 7994650 w 8051800"/>
                <a:gd name="connsiteY40" fmla="*/ 146198 h 2330613"/>
                <a:gd name="connsiteX41" fmla="*/ 7962900 w 8051800"/>
                <a:gd name="connsiteY41" fmla="*/ 133498 h 2330613"/>
                <a:gd name="connsiteX42" fmla="*/ 7943850 w 8051800"/>
                <a:gd name="connsiteY42" fmla="*/ 127148 h 2330613"/>
                <a:gd name="connsiteX43" fmla="*/ 7740650 w 8051800"/>
                <a:gd name="connsiteY43" fmla="*/ 108098 h 2330613"/>
                <a:gd name="connsiteX44" fmla="*/ 7315200 w 8051800"/>
                <a:gd name="connsiteY44" fmla="*/ 95398 h 2330613"/>
                <a:gd name="connsiteX45" fmla="*/ 7251700 w 8051800"/>
                <a:gd name="connsiteY45" fmla="*/ 89048 h 2330613"/>
                <a:gd name="connsiteX46" fmla="*/ 7105650 w 8051800"/>
                <a:gd name="connsiteY46" fmla="*/ 76348 h 2330613"/>
                <a:gd name="connsiteX47" fmla="*/ 6946900 w 8051800"/>
                <a:gd name="connsiteY47" fmla="*/ 82698 h 2330613"/>
                <a:gd name="connsiteX48" fmla="*/ 6597650 w 8051800"/>
                <a:gd name="connsiteY48" fmla="*/ 69998 h 2330613"/>
                <a:gd name="connsiteX49" fmla="*/ 6413500 w 8051800"/>
                <a:gd name="connsiteY49" fmla="*/ 57298 h 2330613"/>
                <a:gd name="connsiteX50" fmla="*/ 6083300 w 8051800"/>
                <a:gd name="connsiteY50" fmla="*/ 76348 h 2330613"/>
                <a:gd name="connsiteX51" fmla="*/ 5886450 w 8051800"/>
                <a:gd name="connsiteY51" fmla="*/ 69998 h 2330613"/>
                <a:gd name="connsiteX52" fmla="*/ 5810250 w 8051800"/>
                <a:gd name="connsiteY52" fmla="*/ 63648 h 2330613"/>
                <a:gd name="connsiteX53" fmla="*/ 5784850 w 8051800"/>
                <a:gd name="connsiteY53" fmla="*/ 57298 h 2330613"/>
                <a:gd name="connsiteX54" fmla="*/ 5740400 w 8051800"/>
                <a:gd name="connsiteY54" fmla="*/ 50948 h 2330613"/>
                <a:gd name="connsiteX55" fmla="*/ 5645150 w 8051800"/>
                <a:gd name="connsiteY55" fmla="*/ 44598 h 2330613"/>
                <a:gd name="connsiteX56" fmla="*/ 5568950 w 8051800"/>
                <a:gd name="connsiteY56" fmla="*/ 38248 h 2330613"/>
                <a:gd name="connsiteX57" fmla="*/ 5473700 w 8051800"/>
                <a:gd name="connsiteY57" fmla="*/ 31898 h 2330613"/>
                <a:gd name="connsiteX58" fmla="*/ 5422900 w 8051800"/>
                <a:gd name="connsiteY58" fmla="*/ 25548 h 2330613"/>
                <a:gd name="connsiteX59" fmla="*/ 5321300 w 8051800"/>
                <a:gd name="connsiteY59" fmla="*/ 19198 h 2330613"/>
                <a:gd name="connsiteX60" fmla="*/ 4800600 w 8051800"/>
                <a:gd name="connsiteY60" fmla="*/ 19198 h 2330613"/>
                <a:gd name="connsiteX61" fmla="*/ 4622800 w 8051800"/>
                <a:gd name="connsiteY61" fmla="*/ 25548 h 2330613"/>
                <a:gd name="connsiteX62" fmla="*/ 4375150 w 8051800"/>
                <a:gd name="connsiteY62" fmla="*/ 44598 h 2330613"/>
                <a:gd name="connsiteX63" fmla="*/ 4286250 w 8051800"/>
                <a:gd name="connsiteY63" fmla="*/ 50948 h 2330613"/>
                <a:gd name="connsiteX64" fmla="*/ 4254500 w 8051800"/>
                <a:gd name="connsiteY64" fmla="*/ 57298 h 2330613"/>
                <a:gd name="connsiteX65" fmla="*/ 4089400 w 8051800"/>
                <a:gd name="connsiteY65" fmla="*/ 69998 h 2330613"/>
                <a:gd name="connsiteX66" fmla="*/ 4064000 w 8051800"/>
                <a:gd name="connsiteY66" fmla="*/ 76348 h 2330613"/>
                <a:gd name="connsiteX67" fmla="*/ 3771900 w 8051800"/>
                <a:gd name="connsiteY67" fmla="*/ 101748 h 2330613"/>
                <a:gd name="connsiteX68" fmla="*/ 3644900 w 8051800"/>
                <a:gd name="connsiteY68" fmla="*/ 114448 h 2330613"/>
                <a:gd name="connsiteX69" fmla="*/ 2571750 w 8051800"/>
                <a:gd name="connsiteY69" fmla="*/ 114448 h 2330613"/>
                <a:gd name="connsiteX70" fmla="*/ 2463800 w 8051800"/>
                <a:gd name="connsiteY70" fmla="*/ 120798 h 2330613"/>
                <a:gd name="connsiteX71" fmla="*/ 2216150 w 8051800"/>
                <a:gd name="connsiteY71" fmla="*/ 133498 h 2330613"/>
                <a:gd name="connsiteX72" fmla="*/ 2095500 w 8051800"/>
                <a:gd name="connsiteY72" fmla="*/ 146198 h 2330613"/>
                <a:gd name="connsiteX73" fmla="*/ 1809750 w 8051800"/>
                <a:gd name="connsiteY73" fmla="*/ 165248 h 2330613"/>
                <a:gd name="connsiteX74" fmla="*/ 1676400 w 8051800"/>
                <a:gd name="connsiteY74" fmla="*/ 177948 h 2330613"/>
                <a:gd name="connsiteX75" fmla="*/ 1543050 w 8051800"/>
                <a:gd name="connsiteY75" fmla="*/ 184298 h 2330613"/>
                <a:gd name="connsiteX76" fmla="*/ 1244600 w 8051800"/>
                <a:gd name="connsiteY76" fmla="*/ 177948 h 2330613"/>
                <a:gd name="connsiteX77" fmla="*/ 1162050 w 8051800"/>
                <a:gd name="connsiteY77" fmla="*/ 171598 h 2330613"/>
                <a:gd name="connsiteX78" fmla="*/ 1016000 w 8051800"/>
                <a:gd name="connsiteY78" fmla="*/ 165248 h 2330613"/>
                <a:gd name="connsiteX79" fmla="*/ 590550 w 8051800"/>
                <a:gd name="connsiteY79" fmla="*/ 171598 h 2330613"/>
                <a:gd name="connsiteX80" fmla="*/ 482600 w 8051800"/>
                <a:gd name="connsiteY80" fmla="*/ 177948 h 2330613"/>
                <a:gd name="connsiteX81" fmla="*/ 387350 w 8051800"/>
                <a:gd name="connsiteY81" fmla="*/ 196998 h 2330613"/>
                <a:gd name="connsiteX82" fmla="*/ 349250 w 8051800"/>
                <a:gd name="connsiteY82" fmla="*/ 203348 h 2330613"/>
                <a:gd name="connsiteX83" fmla="*/ 304800 w 8051800"/>
                <a:gd name="connsiteY83" fmla="*/ 222398 h 2330613"/>
                <a:gd name="connsiteX84" fmla="*/ 260350 w 8051800"/>
                <a:gd name="connsiteY84" fmla="*/ 235098 h 2330613"/>
                <a:gd name="connsiteX85" fmla="*/ 241300 w 8051800"/>
                <a:gd name="connsiteY85" fmla="*/ 247798 h 2330613"/>
                <a:gd name="connsiteX86" fmla="*/ 215900 w 8051800"/>
                <a:gd name="connsiteY86" fmla="*/ 260498 h 2330613"/>
                <a:gd name="connsiteX87" fmla="*/ 158750 w 8051800"/>
                <a:gd name="connsiteY87" fmla="*/ 292248 h 2330613"/>
                <a:gd name="connsiteX88" fmla="*/ 127000 w 8051800"/>
                <a:gd name="connsiteY88" fmla="*/ 330348 h 2330613"/>
                <a:gd name="connsiteX89" fmla="*/ 95250 w 8051800"/>
                <a:gd name="connsiteY89" fmla="*/ 374798 h 2330613"/>
                <a:gd name="connsiteX90" fmla="*/ 76200 w 8051800"/>
                <a:gd name="connsiteY90" fmla="*/ 419248 h 2330613"/>
                <a:gd name="connsiteX91" fmla="*/ 69850 w 8051800"/>
                <a:gd name="connsiteY91" fmla="*/ 457348 h 2330613"/>
                <a:gd name="connsiteX92" fmla="*/ 57150 w 8051800"/>
                <a:gd name="connsiteY92" fmla="*/ 482748 h 2330613"/>
                <a:gd name="connsiteX93" fmla="*/ 38100 w 8051800"/>
                <a:gd name="connsiteY93" fmla="*/ 628798 h 2330613"/>
                <a:gd name="connsiteX94" fmla="*/ 31750 w 8051800"/>
                <a:gd name="connsiteY94" fmla="*/ 660548 h 2330613"/>
                <a:gd name="connsiteX95" fmla="*/ 25400 w 8051800"/>
                <a:gd name="connsiteY95" fmla="*/ 704998 h 2330613"/>
                <a:gd name="connsiteX96" fmla="*/ 19050 w 8051800"/>
                <a:gd name="connsiteY96" fmla="*/ 730398 h 2330613"/>
                <a:gd name="connsiteX97" fmla="*/ 0 w 8051800"/>
                <a:gd name="connsiteY97" fmla="*/ 812948 h 2330613"/>
                <a:gd name="connsiteX98" fmla="*/ 6350 w 8051800"/>
                <a:gd name="connsiteY98" fmla="*/ 1257448 h 2330613"/>
                <a:gd name="connsiteX99" fmla="*/ 12700 w 8051800"/>
                <a:gd name="connsiteY99" fmla="*/ 1282848 h 2330613"/>
                <a:gd name="connsiteX100" fmla="*/ 19050 w 8051800"/>
                <a:gd name="connsiteY100" fmla="*/ 1638448 h 2330613"/>
                <a:gd name="connsiteX101" fmla="*/ 25400 w 8051800"/>
                <a:gd name="connsiteY101" fmla="*/ 1676548 h 2330613"/>
                <a:gd name="connsiteX102" fmla="*/ 38100 w 8051800"/>
                <a:gd name="connsiteY102" fmla="*/ 1727348 h 2330613"/>
                <a:gd name="connsiteX103" fmla="*/ 44450 w 8051800"/>
                <a:gd name="connsiteY103" fmla="*/ 1803548 h 2330613"/>
                <a:gd name="connsiteX104" fmla="*/ 50800 w 8051800"/>
                <a:gd name="connsiteY104" fmla="*/ 1822598 h 2330613"/>
                <a:gd name="connsiteX105" fmla="*/ 63500 w 8051800"/>
                <a:gd name="connsiteY105" fmla="*/ 1873398 h 2330613"/>
                <a:gd name="connsiteX106" fmla="*/ 76200 w 8051800"/>
                <a:gd name="connsiteY106" fmla="*/ 1930548 h 2330613"/>
                <a:gd name="connsiteX107" fmla="*/ 88900 w 8051800"/>
                <a:gd name="connsiteY107" fmla="*/ 1955948 h 2330613"/>
                <a:gd name="connsiteX108" fmla="*/ 120650 w 8051800"/>
                <a:gd name="connsiteY108" fmla="*/ 2057548 h 2330613"/>
                <a:gd name="connsiteX109" fmla="*/ 139700 w 8051800"/>
                <a:gd name="connsiteY109" fmla="*/ 2089298 h 2330613"/>
                <a:gd name="connsiteX110" fmla="*/ 146050 w 8051800"/>
                <a:gd name="connsiteY110" fmla="*/ 2108348 h 2330613"/>
                <a:gd name="connsiteX111" fmla="*/ 158750 w 8051800"/>
                <a:gd name="connsiteY111" fmla="*/ 2127398 h 2330613"/>
                <a:gd name="connsiteX112" fmla="*/ 177800 w 8051800"/>
                <a:gd name="connsiteY112" fmla="*/ 2165498 h 2330613"/>
                <a:gd name="connsiteX113" fmla="*/ 196850 w 8051800"/>
                <a:gd name="connsiteY113" fmla="*/ 2248048 h 2330613"/>
                <a:gd name="connsiteX114" fmla="*/ 209550 w 8051800"/>
                <a:gd name="connsiteY114" fmla="*/ 2267098 h 2330613"/>
                <a:gd name="connsiteX115" fmla="*/ 215900 w 8051800"/>
                <a:gd name="connsiteY115" fmla="*/ 2286148 h 2330613"/>
                <a:gd name="connsiteX116" fmla="*/ 234950 w 8051800"/>
                <a:gd name="connsiteY116" fmla="*/ 2298848 h 2330613"/>
                <a:gd name="connsiteX117" fmla="*/ 254000 w 8051800"/>
                <a:gd name="connsiteY11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493000 w 8051800"/>
                <a:gd name="connsiteY16" fmla="*/ 844698 h 2330613"/>
                <a:gd name="connsiteX17" fmla="*/ 7537450 w 8051800"/>
                <a:gd name="connsiteY17" fmla="*/ 819298 h 2330613"/>
                <a:gd name="connsiteX18" fmla="*/ 7569200 w 8051800"/>
                <a:gd name="connsiteY18" fmla="*/ 793898 h 2330613"/>
                <a:gd name="connsiteX19" fmla="*/ 7588250 w 8051800"/>
                <a:gd name="connsiteY19" fmla="*/ 781198 h 2330613"/>
                <a:gd name="connsiteX20" fmla="*/ 7613650 w 8051800"/>
                <a:gd name="connsiteY20" fmla="*/ 762148 h 2330613"/>
                <a:gd name="connsiteX21" fmla="*/ 7639050 w 8051800"/>
                <a:gd name="connsiteY21" fmla="*/ 749448 h 2330613"/>
                <a:gd name="connsiteX22" fmla="*/ 7715250 w 8051800"/>
                <a:gd name="connsiteY22" fmla="*/ 679598 h 2330613"/>
                <a:gd name="connsiteX23" fmla="*/ 7747000 w 8051800"/>
                <a:gd name="connsiteY23" fmla="*/ 647848 h 2330613"/>
                <a:gd name="connsiteX24" fmla="*/ 7791450 w 8051800"/>
                <a:gd name="connsiteY24" fmla="*/ 609748 h 2330613"/>
                <a:gd name="connsiteX25" fmla="*/ 7804150 w 8051800"/>
                <a:gd name="connsiteY25" fmla="*/ 590698 h 2330613"/>
                <a:gd name="connsiteX26" fmla="*/ 7823200 w 8051800"/>
                <a:gd name="connsiteY26" fmla="*/ 577998 h 2330613"/>
                <a:gd name="connsiteX27" fmla="*/ 7842250 w 8051800"/>
                <a:gd name="connsiteY27" fmla="*/ 558948 h 2330613"/>
                <a:gd name="connsiteX28" fmla="*/ 7899400 w 8051800"/>
                <a:gd name="connsiteY28" fmla="*/ 508148 h 2330613"/>
                <a:gd name="connsiteX29" fmla="*/ 7912100 w 8051800"/>
                <a:gd name="connsiteY29" fmla="*/ 489098 h 2330613"/>
                <a:gd name="connsiteX30" fmla="*/ 7950200 w 8051800"/>
                <a:gd name="connsiteY30" fmla="*/ 463698 h 2330613"/>
                <a:gd name="connsiteX31" fmla="*/ 7975600 w 8051800"/>
                <a:gd name="connsiteY31" fmla="*/ 425598 h 2330613"/>
                <a:gd name="connsiteX32" fmla="*/ 7988300 w 8051800"/>
                <a:gd name="connsiteY32" fmla="*/ 406548 h 2330613"/>
                <a:gd name="connsiteX33" fmla="*/ 8007350 w 8051800"/>
                <a:gd name="connsiteY33" fmla="*/ 387498 h 2330613"/>
                <a:gd name="connsiteX34" fmla="*/ 8026400 w 8051800"/>
                <a:gd name="connsiteY34" fmla="*/ 349398 h 2330613"/>
                <a:gd name="connsiteX35" fmla="*/ 8045450 w 8051800"/>
                <a:gd name="connsiteY35" fmla="*/ 285898 h 2330613"/>
                <a:gd name="connsiteX36" fmla="*/ 8051800 w 8051800"/>
                <a:gd name="connsiteY36" fmla="*/ 247798 h 2330613"/>
                <a:gd name="connsiteX37" fmla="*/ 8045450 w 8051800"/>
                <a:gd name="connsiteY37" fmla="*/ 190648 h 2330613"/>
                <a:gd name="connsiteX38" fmla="*/ 8039100 w 8051800"/>
                <a:gd name="connsiteY38" fmla="*/ 171598 h 2330613"/>
                <a:gd name="connsiteX39" fmla="*/ 7994650 w 8051800"/>
                <a:gd name="connsiteY39" fmla="*/ 146198 h 2330613"/>
                <a:gd name="connsiteX40" fmla="*/ 7962900 w 8051800"/>
                <a:gd name="connsiteY40" fmla="*/ 133498 h 2330613"/>
                <a:gd name="connsiteX41" fmla="*/ 7943850 w 8051800"/>
                <a:gd name="connsiteY41" fmla="*/ 127148 h 2330613"/>
                <a:gd name="connsiteX42" fmla="*/ 7740650 w 8051800"/>
                <a:gd name="connsiteY42" fmla="*/ 108098 h 2330613"/>
                <a:gd name="connsiteX43" fmla="*/ 7315200 w 8051800"/>
                <a:gd name="connsiteY43" fmla="*/ 95398 h 2330613"/>
                <a:gd name="connsiteX44" fmla="*/ 7251700 w 8051800"/>
                <a:gd name="connsiteY44" fmla="*/ 89048 h 2330613"/>
                <a:gd name="connsiteX45" fmla="*/ 7105650 w 8051800"/>
                <a:gd name="connsiteY45" fmla="*/ 76348 h 2330613"/>
                <a:gd name="connsiteX46" fmla="*/ 6946900 w 8051800"/>
                <a:gd name="connsiteY46" fmla="*/ 82698 h 2330613"/>
                <a:gd name="connsiteX47" fmla="*/ 6597650 w 8051800"/>
                <a:gd name="connsiteY47" fmla="*/ 69998 h 2330613"/>
                <a:gd name="connsiteX48" fmla="*/ 6413500 w 8051800"/>
                <a:gd name="connsiteY48" fmla="*/ 57298 h 2330613"/>
                <a:gd name="connsiteX49" fmla="*/ 6083300 w 8051800"/>
                <a:gd name="connsiteY49" fmla="*/ 76348 h 2330613"/>
                <a:gd name="connsiteX50" fmla="*/ 5886450 w 8051800"/>
                <a:gd name="connsiteY50" fmla="*/ 69998 h 2330613"/>
                <a:gd name="connsiteX51" fmla="*/ 5810250 w 8051800"/>
                <a:gd name="connsiteY51" fmla="*/ 63648 h 2330613"/>
                <a:gd name="connsiteX52" fmla="*/ 5784850 w 8051800"/>
                <a:gd name="connsiteY52" fmla="*/ 57298 h 2330613"/>
                <a:gd name="connsiteX53" fmla="*/ 5740400 w 8051800"/>
                <a:gd name="connsiteY53" fmla="*/ 50948 h 2330613"/>
                <a:gd name="connsiteX54" fmla="*/ 5645150 w 8051800"/>
                <a:gd name="connsiteY54" fmla="*/ 44598 h 2330613"/>
                <a:gd name="connsiteX55" fmla="*/ 5568950 w 8051800"/>
                <a:gd name="connsiteY55" fmla="*/ 38248 h 2330613"/>
                <a:gd name="connsiteX56" fmla="*/ 5473700 w 8051800"/>
                <a:gd name="connsiteY56" fmla="*/ 31898 h 2330613"/>
                <a:gd name="connsiteX57" fmla="*/ 5422900 w 8051800"/>
                <a:gd name="connsiteY57" fmla="*/ 25548 h 2330613"/>
                <a:gd name="connsiteX58" fmla="*/ 5321300 w 8051800"/>
                <a:gd name="connsiteY58" fmla="*/ 19198 h 2330613"/>
                <a:gd name="connsiteX59" fmla="*/ 4800600 w 8051800"/>
                <a:gd name="connsiteY59" fmla="*/ 19198 h 2330613"/>
                <a:gd name="connsiteX60" fmla="*/ 4622800 w 8051800"/>
                <a:gd name="connsiteY60" fmla="*/ 25548 h 2330613"/>
                <a:gd name="connsiteX61" fmla="*/ 4375150 w 8051800"/>
                <a:gd name="connsiteY61" fmla="*/ 44598 h 2330613"/>
                <a:gd name="connsiteX62" fmla="*/ 4286250 w 8051800"/>
                <a:gd name="connsiteY62" fmla="*/ 50948 h 2330613"/>
                <a:gd name="connsiteX63" fmla="*/ 4254500 w 8051800"/>
                <a:gd name="connsiteY63" fmla="*/ 57298 h 2330613"/>
                <a:gd name="connsiteX64" fmla="*/ 4089400 w 8051800"/>
                <a:gd name="connsiteY64" fmla="*/ 69998 h 2330613"/>
                <a:gd name="connsiteX65" fmla="*/ 4064000 w 8051800"/>
                <a:gd name="connsiteY65" fmla="*/ 76348 h 2330613"/>
                <a:gd name="connsiteX66" fmla="*/ 3771900 w 8051800"/>
                <a:gd name="connsiteY66" fmla="*/ 101748 h 2330613"/>
                <a:gd name="connsiteX67" fmla="*/ 3644900 w 8051800"/>
                <a:gd name="connsiteY67" fmla="*/ 114448 h 2330613"/>
                <a:gd name="connsiteX68" fmla="*/ 2571750 w 8051800"/>
                <a:gd name="connsiteY68" fmla="*/ 114448 h 2330613"/>
                <a:gd name="connsiteX69" fmla="*/ 2463800 w 8051800"/>
                <a:gd name="connsiteY69" fmla="*/ 120798 h 2330613"/>
                <a:gd name="connsiteX70" fmla="*/ 2216150 w 8051800"/>
                <a:gd name="connsiteY70" fmla="*/ 133498 h 2330613"/>
                <a:gd name="connsiteX71" fmla="*/ 2095500 w 8051800"/>
                <a:gd name="connsiteY71" fmla="*/ 146198 h 2330613"/>
                <a:gd name="connsiteX72" fmla="*/ 1809750 w 8051800"/>
                <a:gd name="connsiteY72" fmla="*/ 165248 h 2330613"/>
                <a:gd name="connsiteX73" fmla="*/ 1676400 w 8051800"/>
                <a:gd name="connsiteY73" fmla="*/ 177948 h 2330613"/>
                <a:gd name="connsiteX74" fmla="*/ 1543050 w 8051800"/>
                <a:gd name="connsiteY74" fmla="*/ 184298 h 2330613"/>
                <a:gd name="connsiteX75" fmla="*/ 1244600 w 8051800"/>
                <a:gd name="connsiteY75" fmla="*/ 177948 h 2330613"/>
                <a:gd name="connsiteX76" fmla="*/ 1162050 w 8051800"/>
                <a:gd name="connsiteY76" fmla="*/ 171598 h 2330613"/>
                <a:gd name="connsiteX77" fmla="*/ 1016000 w 8051800"/>
                <a:gd name="connsiteY77" fmla="*/ 165248 h 2330613"/>
                <a:gd name="connsiteX78" fmla="*/ 590550 w 8051800"/>
                <a:gd name="connsiteY78" fmla="*/ 171598 h 2330613"/>
                <a:gd name="connsiteX79" fmla="*/ 482600 w 8051800"/>
                <a:gd name="connsiteY79" fmla="*/ 177948 h 2330613"/>
                <a:gd name="connsiteX80" fmla="*/ 387350 w 8051800"/>
                <a:gd name="connsiteY80" fmla="*/ 196998 h 2330613"/>
                <a:gd name="connsiteX81" fmla="*/ 349250 w 8051800"/>
                <a:gd name="connsiteY81" fmla="*/ 203348 h 2330613"/>
                <a:gd name="connsiteX82" fmla="*/ 304800 w 8051800"/>
                <a:gd name="connsiteY82" fmla="*/ 222398 h 2330613"/>
                <a:gd name="connsiteX83" fmla="*/ 260350 w 8051800"/>
                <a:gd name="connsiteY83" fmla="*/ 235098 h 2330613"/>
                <a:gd name="connsiteX84" fmla="*/ 241300 w 8051800"/>
                <a:gd name="connsiteY84" fmla="*/ 247798 h 2330613"/>
                <a:gd name="connsiteX85" fmla="*/ 215900 w 8051800"/>
                <a:gd name="connsiteY85" fmla="*/ 260498 h 2330613"/>
                <a:gd name="connsiteX86" fmla="*/ 158750 w 8051800"/>
                <a:gd name="connsiteY86" fmla="*/ 292248 h 2330613"/>
                <a:gd name="connsiteX87" fmla="*/ 127000 w 8051800"/>
                <a:gd name="connsiteY87" fmla="*/ 330348 h 2330613"/>
                <a:gd name="connsiteX88" fmla="*/ 95250 w 8051800"/>
                <a:gd name="connsiteY88" fmla="*/ 374798 h 2330613"/>
                <a:gd name="connsiteX89" fmla="*/ 76200 w 8051800"/>
                <a:gd name="connsiteY89" fmla="*/ 419248 h 2330613"/>
                <a:gd name="connsiteX90" fmla="*/ 69850 w 8051800"/>
                <a:gd name="connsiteY90" fmla="*/ 457348 h 2330613"/>
                <a:gd name="connsiteX91" fmla="*/ 57150 w 8051800"/>
                <a:gd name="connsiteY91" fmla="*/ 482748 h 2330613"/>
                <a:gd name="connsiteX92" fmla="*/ 38100 w 8051800"/>
                <a:gd name="connsiteY92" fmla="*/ 628798 h 2330613"/>
                <a:gd name="connsiteX93" fmla="*/ 31750 w 8051800"/>
                <a:gd name="connsiteY93" fmla="*/ 660548 h 2330613"/>
                <a:gd name="connsiteX94" fmla="*/ 25400 w 8051800"/>
                <a:gd name="connsiteY94" fmla="*/ 704998 h 2330613"/>
                <a:gd name="connsiteX95" fmla="*/ 19050 w 8051800"/>
                <a:gd name="connsiteY95" fmla="*/ 730398 h 2330613"/>
                <a:gd name="connsiteX96" fmla="*/ 0 w 8051800"/>
                <a:gd name="connsiteY96" fmla="*/ 812948 h 2330613"/>
                <a:gd name="connsiteX97" fmla="*/ 6350 w 8051800"/>
                <a:gd name="connsiteY97" fmla="*/ 1257448 h 2330613"/>
                <a:gd name="connsiteX98" fmla="*/ 12700 w 8051800"/>
                <a:gd name="connsiteY98" fmla="*/ 1282848 h 2330613"/>
                <a:gd name="connsiteX99" fmla="*/ 19050 w 8051800"/>
                <a:gd name="connsiteY99" fmla="*/ 1638448 h 2330613"/>
                <a:gd name="connsiteX100" fmla="*/ 25400 w 8051800"/>
                <a:gd name="connsiteY100" fmla="*/ 1676548 h 2330613"/>
                <a:gd name="connsiteX101" fmla="*/ 38100 w 8051800"/>
                <a:gd name="connsiteY101" fmla="*/ 1727348 h 2330613"/>
                <a:gd name="connsiteX102" fmla="*/ 44450 w 8051800"/>
                <a:gd name="connsiteY102" fmla="*/ 1803548 h 2330613"/>
                <a:gd name="connsiteX103" fmla="*/ 50800 w 8051800"/>
                <a:gd name="connsiteY103" fmla="*/ 1822598 h 2330613"/>
                <a:gd name="connsiteX104" fmla="*/ 63500 w 8051800"/>
                <a:gd name="connsiteY104" fmla="*/ 1873398 h 2330613"/>
                <a:gd name="connsiteX105" fmla="*/ 76200 w 8051800"/>
                <a:gd name="connsiteY105" fmla="*/ 1930548 h 2330613"/>
                <a:gd name="connsiteX106" fmla="*/ 88900 w 8051800"/>
                <a:gd name="connsiteY106" fmla="*/ 1955948 h 2330613"/>
                <a:gd name="connsiteX107" fmla="*/ 120650 w 8051800"/>
                <a:gd name="connsiteY107" fmla="*/ 2057548 h 2330613"/>
                <a:gd name="connsiteX108" fmla="*/ 139700 w 8051800"/>
                <a:gd name="connsiteY108" fmla="*/ 2089298 h 2330613"/>
                <a:gd name="connsiteX109" fmla="*/ 146050 w 8051800"/>
                <a:gd name="connsiteY109" fmla="*/ 2108348 h 2330613"/>
                <a:gd name="connsiteX110" fmla="*/ 158750 w 8051800"/>
                <a:gd name="connsiteY110" fmla="*/ 2127398 h 2330613"/>
                <a:gd name="connsiteX111" fmla="*/ 177800 w 8051800"/>
                <a:gd name="connsiteY111" fmla="*/ 2165498 h 2330613"/>
                <a:gd name="connsiteX112" fmla="*/ 196850 w 8051800"/>
                <a:gd name="connsiteY112" fmla="*/ 2248048 h 2330613"/>
                <a:gd name="connsiteX113" fmla="*/ 209550 w 8051800"/>
                <a:gd name="connsiteY113" fmla="*/ 2267098 h 2330613"/>
                <a:gd name="connsiteX114" fmla="*/ 215900 w 8051800"/>
                <a:gd name="connsiteY114" fmla="*/ 2286148 h 2330613"/>
                <a:gd name="connsiteX115" fmla="*/ 234950 w 8051800"/>
                <a:gd name="connsiteY115" fmla="*/ 2298848 h 2330613"/>
                <a:gd name="connsiteX116" fmla="*/ 254000 w 8051800"/>
                <a:gd name="connsiteY11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537450 w 8051800"/>
                <a:gd name="connsiteY16" fmla="*/ 819298 h 2330613"/>
                <a:gd name="connsiteX17" fmla="*/ 7569200 w 8051800"/>
                <a:gd name="connsiteY17" fmla="*/ 793898 h 2330613"/>
                <a:gd name="connsiteX18" fmla="*/ 7588250 w 8051800"/>
                <a:gd name="connsiteY18" fmla="*/ 781198 h 2330613"/>
                <a:gd name="connsiteX19" fmla="*/ 7613650 w 8051800"/>
                <a:gd name="connsiteY19" fmla="*/ 762148 h 2330613"/>
                <a:gd name="connsiteX20" fmla="*/ 7639050 w 8051800"/>
                <a:gd name="connsiteY20" fmla="*/ 749448 h 2330613"/>
                <a:gd name="connsiteX21" fmla="*/ 7715250 w 8051800"/>
                <a:gd name="connsiteY21" fmla="*/ 679598 h 2330613"/>
                <a:gd name="connsiteX22" fmla="*/ 7747000 w 8051800"/>
                <a:gd name="connsiteY22" fmla="*/ 647848 h 2330613"/>
                <a:gd name="connsiteX23" fmla="*/ 7791450 w 8051800"/>
                <a:gd name="connsiteY23" fmla="*/ 609748 h 2330613"/>
                <a:gd name="connsiteX24" fmla="*/ 7804150 w 8051800"/>
                <a:gd name="connsiteY24" fmla="*/ 590698 h 2330613"/>
                <a:gd name="connsiteX25" fmla="*/ 7823200 w 8051800"/>
                <a:gd name="connsiteY25" fmla="*/ 577998 h 2330613"/>
                <a:gd name="connsiteX26" fmla="*/ 7842250 w 8051800"/>
                <a:gd name="connsiteY26" fmla="*/ 558948 h 2330613"/>
                <a:gd name="connsiteX27" fmla="*/ 7899400 w 8051800"/>
                <a:gd name="connsiteY27" fmla="*/ 508148 h 2330613"/>
                <a:gd name="connsiteX28" fmla="*/ 7912100 w 8051800"/>
                <a:gd name="connsiteY28" fmla="*/ 489098 h 2330613"/>
                <a:gd name="connsiteX29" fmla="*/ 7950200 w 8051800"/>
                <a:gd name="connsiteY29" fmla="*/ 463698 h 2330613"/>
                <a:gd name="connsiteX30" fmla="*/ 7975600 w 8051800"/>
                <a:gd name="connsiteY30" fmla="*/ 425598 h 2330613"/>
                <a:gd name="connsiteX31" fmla="*/ 7988300 w 8051800"/>
                <a:gd name="connsiteY31" fmla="*/ 406548 h 2330613"/>
                <a:gd name="connsiteX32" fmla="*/ 8007350 w 8051800"/>
                <a:gd name="connsiteY32" fmla="*/ 387498 h 2330613"/>
                <a:gd name="connsiteX33" fmla="*/ 8026400 w 8051800"/>
                <a:gd name="connsiteY33" fmla="*/ 349398 h 2330613"/>
                <a:gd name="connsiteX34" fmla="*/ 8045450 w 8051800"/>
                <a:gd name="connsiteY34" fmla="*/ 285898 h 2330613"/>
                <a:gd name="connsiteX35" fmla="*/ 8051800 w 8051800"/>
                <a:gd name="connsiteY35" fmla="*/ 247798 h 2330613"/>
                <a:gd name="connsiteX36" fmla="*/ 8045450 w 8051800"/>
                <a:gd name="connsiteY36" fmla="*/ 190648 h 2330613"/>
                <a:gd name="connsiteX37" fmla="*/ 8039100 w 8051800"/>
                <a:gd name="connsiteY37" fmla="*/ 171598 h 2330613"/>
                <a:gd name="connsiteX38" fmla="*/ 7994650 w 8051800"/>
                <a:gd name="connsiteY38" fmla="*/ 146198 h 2330613"/>
                <a:gd name="connsiteX39" fmla="*/ 7962900 w 8051800"/>
                <a:gd name="connsiteY39" fmla="*/ 133498 h 2330613"/>
                <a:gd name="connsiteX40" fmla="*/ 7943850 w 8051800"/>
                <a:gd name="connsiteY40" fmla="*/ 127148 h 2330613"/>
                <a:gd name="connsiteX41" fmla="*/ 7740650 w 8051800"/>
                <a:gd name="connsiteY41" fmla="*/ 108098 h 2330613"/>
                <a:gd name="connsiteX42" fmla="*/ 7315200 w 8051800"/>
                <a:gd name="connsiteY42" fmla="*/ 95398 h 2330613"/>
                <a:gd name="connsiteX43" fmla="*/ 7251700 w 8051800"/>
                <a:gd name="connsiteY43" fmla="*/ 89048 h 2330613"/>
                <a:gd name="connsiteX44" fmla="*/ 7105650 w 8051800"/>
                <a:gd name="connsiteY44" fmla="*/ 76348 h 2330613"/>
                <a:gd name="connsiteX45" fmla="*/ 6946900 w 8051800"/>
                <a:gd name="connsiteY45" fmla="*/ 82698 h 2330613"/>
                <a:gd name="connsiteX46" fmla="*/ 6597650 w 8051800"/>
                <a:gd name="connsiteY46" fmla="*/ 69998 h 2330613"/>
                <a:gd name="connsiteX47" fmla="*/ 6413500 w 8051800"/>
                <a:gd name="connsiteY47" fmla="*/ 57298 h 2330613"/>
                <a:gd name="connsiteX48" fmla="*/ 6083300 w 8051800"/>
                <a:gd name="connsiteY48" fmla="*/ 76348 h 2330613"/>
                <a:gd name="connsiteX49" fmla="*/ 5886450 w 8051800"/>
                <a:gd name="connsiteY49" fmla="*/ 69998 h 2330613"/>
                <a:gd name="connsiteX50" fmla="*/ 5810250 w 8051800"/>
                <a:gd name="connsiteY50" fmla="*/ 63648 h 2330613"/>
                <a:gd name="connsiteX51" fmla="*/ 5784850 w 8051800"/>
                <a:gd name="connsiteY51" fmla="*/ 57298 h 2330613"/>
                <a:gd name="connsiteX52" fmla="*/ 5740400 w 8051800"/>
                <a:gd name="connsiteY52" fmla="*/ 50948 h 2330613"/>
                <a:gd name="connsiteX53" fmla="*/ 5645150 w 8051800"/>
                <a:gd name="connsiteY53" fmla="*/ 44598 h 2330613"/>
                <a:gd name="connsiteX54" fmla="*/ 5568950 w 8051800"/>
                <a:gd name="connsiteY54" fmla="*/ 38248 h 2330613"/>
                <a:gd name="connsiteX55" fmla="*/ 5473700 w 8051800"/>
                <a:gd name="connsiteY55" fmla="*/ 31898 h 2330613"/>
                <a:gd name="connsiteX56" fmla="*/ 5422900 w 8051800"/>
                <a:gd name="connsiteY56" fmla="*/ 25548 h 2330613"/>
                <a:gd name="connsiteX57" fmla="*/ 5321300 w 8051800"/>
                <a:gd name="connsiteY57" fmla="*/ 19198 h 2330613"/>
                <a:gd name="connsiteX58" fmla="*/ 4800600 w 8051800"/>
                <a:gd name="connsiteY58" fmla="*/ 19198 h 2330613"/>
                <a:gd name="connsiteX59" fmla="*/ 4622800 w 8051800"/>
                <a:gd name="connsiteY59" fmla="*/ 25548 h 2330613"/>
                <a:gd name="connsiteX60" fmla="*/ 4375150 w 8051800"/>
                <a:gd name="connsiteY60" fmla="*/ 44598 h 2330613"/>
                <a:gd name="connsiteX61" fmla="*/ 4286250 w 8051800"/>
                <a:gd name="connsiteY61" fmla="*/ 50948 h 2330613"/>
                <a:gd name="connsiteX62" fmla="*/ 4254500 w 8051800"/>
                <a:gd name="connsiteY62" fmla="*/ 57298 h 2330613"/>
                <a:gd name="connsiteX63" fmla="*/ 4089400 w 8051800"/>
                <a:gd name="connsiteY63" fmla="*/ 69998 h 2330613"/>
                <a:gd name="connsiteX64" fmla="*/ 4064000 w 8051800"/>
                <a:gd name="connsiteY64" fmla="*/ 76348 h 2330613"/>
                <a:gd name="connsiteX65" fmla="*/ 3771900 w 8051800"/>
                <a:gd name="connsiteY65" fmla="*/ 101748 h 2330613"/>
                <a:gd name="connsiteX66" fmla="*/ 3644900 w 8051800"/>
                <a:gd name="connsiteY66" fmla="*/ 114448 h 2330613"/>
                <a:gd name="connsiteX67" fmla="*/ 2571750 w 8051800"/>
                <a:gd name="connsiteY67" fmla="*/ 114448 h 2330613"/>
                <a:gd name="connsiteX68" fmla="*/ 2463800 w 8051800"/>
                <a:gd name="connsiteY68" fmla="*/ 120798 h 2330613"/>
                <a:gd name="connsiteX69" fmla="*/ 2216150 w 8051800"/>
                <a:gd name="connsiteY69" fmla="*/ 133498 h 2330613"/>
                <a:gd name="connsiteX70" fmla="*/ 2095500 w 8051800"/>
                <a:gd name="connsiteY70" fmla="*/ 146198 h 2330613"/>
                <a:gd name="connsiteX71" fmla="*/ 1809750 w 8051800"/>
                <a:gd name="connsiteY71" fmla="*/ 165248 h 2330613"/>
                <a:gd name="connsiteX72" fmla="*/ 1676400 w 8051800"/>
                <a:gd name="connsiteY72" fmla="*/ 177948 h 2330613"/>
                <a:gd name="connsiteX73" fmla="*/ 1543050 w 8051800"/>
                <a:gd name="connsiteY73" fmla="*/ 184298 h 2330613"/>
                <a:gd name="connsiteX74" fmla="*/ 1244600 w 8051800"/>
                <a:gd name="connsiteY74" fmla="*/ 177948 h 2330613"/>
                <a:gd name="connsiteX75" fmla="*/ 1162050 w 8051800"/>
                <a:gd name="connsiteY75" fmla="*/ 171598 h 2330613"/>
                <a:gd name="connsiteX76" fmla="*/ 1016000 w 8051800"/>
                <a:gd name="connsiteY76" fmla="*/ 165248 h 2330613"/>
                <a:gd name="connsiteX77" fmla="*/ 590550 w 8051800"/>
                <a:gd name="connsiteY77" fmla="*/ 171598 h 2330613"/>
                <a:gd name="connsiteX78" fmla="*/ 482600 w 8051800"/>
                <a:gd name="connsiteY78" fmla="*/ 177948 h 2330613"/>
                <a:gd name="connsiteX79" fmla="*/ 387350 w 8051800"/>
                <a:gd name="connsiteY79" fmla="*/ 196998 h 2330613"/>
                <a:gd name="connsiteX80" fmla="*/ 349250 w 8051800"/>
                <a:gd name="connsiteY80" fmla="*/ 203348 h 2330613"/>
                <a:gd name="connsiteX81" fmla="*/ 304800 w 8051800"/>
                <a:gd name="connsiteY81" fmla="*/ 222398 h 2330613"/>
                <a:gd name="connsiteX82" fmla="*/ 260350 w 8051800"/>
                <a:gd name="connsiteY82" fmla="*/ 235098 h 2330613"/>
                <a:gd name="connsiteX83" fmla="*/ 241300 w 8051800"/>
                <a:gd name="connsiteY83" fmla="*/ 247798 h 2330613"/>
                <a:gd name="connsiteX84" fmla="*/ 215900 w 8051800"/>
                <a:gd name="connsiteY84" fmla="*/ 260498 h 2330613"/>
                <a:gd name="connsiteX85" fmla="*/ 158750 w 8051800"/>
                <a:gd name="connsiteY85" fmla="*/ 292248 h 2330613"/>
                <a:gd name="connsiteX86" fmla="*/ 127000 w 8051800"/>
                <a:gd name="connsiteY86" fmla="*/ 330348 h 2330613"/>
                <a:gd name="connsiteX87" fmla="*/ 95250 w 8051800"/>
                <a:gd name="connsiteY87" fmla="*/ 374798 h 2330613"/>
                <a:gd name="connsiteX88" fmla="*/ 76200 w 8051800"/>
                <a:gd name="connsiteY88" fmla="*/ 419248 h 2330613"/>
                <a:gd name="connsiteX89" fmla="*/ 69850 w 8051800"/>
                <a:gd name="connsiteY89" fmla="*/ 457348 h 2330613"/>
                <a:gd name="connsiteX90" fmla="*/ 57150 w 8051800"/>
                <a:gd name="connsiteY90" fmla="*/ 482748 h 2330613"/>
                <a:gd name="connsiteX91" fmla="*/ 38100 w 8051800"/>
                <a:gd name="connsiteY91" fmla="*/ 628798 h 2330613"/>
                <a:gd name="connsiteX92" fmla="*/ 31750 w 8051800"/>
                <a:gd name="connsiteY92" fmla="*/ 660548 h 2330613"/>
                <a:gd name="connsiteX93" fmla="*/ 25400 w 8051800"/>
                <a:gd name="connsiteY93" fmla="*/ 704998 h 2330613"/>
                <a:gd name="connsiteX94" fmla="*/ 19050 w 8051800"/>
                <a:gd name="connsiteY94" fmla="*/ 730398 h 2330613"/>
                <a:gd name="connsiteX95" fmla="*/ 0 w 8051800"/>
                <a:gd name="connsiteY95" fmla="*/ 812948 h 2330613"/>
                <a:gd name="connsiteX96" fmla="*/ 6350 w 8051800"/>
                <a:gd name="connsiteY96" fmla="*/ 1257448 h 2330613"/>
                <a:gd name="connsiteX97" fmla="*/ 12700 w 8051800"/>
                <a:gd name="connsiteY97" fmla="*/ 1282848 h 2330613"/>
                <a:gd name="connsiteX98" fmla="*/ 19050 w 8051800"/>
                <a:gd name="connsiteY98" fmla="*/ 1638448 h 2330613"/>
                <a:gd name="connsiteX99" fmla="*/ 25400 w 8051800"/>
                <a:gd name="connsiteY99" fmla="*/ 1676548 h 2330613"/>
                <a:gd name="connsiteX100" fmla="*/ 38100 w 8051800"/>
                <a:gd name="connsiteY100" fmla="*/ 1727348 h 2330613"/>
                <a:gd name="connsiteX101" fmla="*/ 44450 w 8051800"/>
                <a:gd name="connsiteY101" fmla="*/ 1803548 h 2330613"/>
                <a:gd name="connsiteX102" fmla="*/ 50800 w 8051800"/>
                <a:gd name="connsiteY102" fmla="*/ 1822598 h 2330613"/>
                <a:gd name="connsiteX103" fmla="*/ 63500 w 8051800"/>
                <a:gd name="connsiteY103" fmla="*/ 1873398 h 2330613"/>
                <a:gd name="connsiteX104" fmla="*/ 76200 w 8051800"/>
                <a:gd name="connsiteY104" fmla="*/ 1930548 h 2330613"/>
                <a:gd name="connsiteX105" fmla="*/ 88900 w 8051800"/>
                <a:gd name="connsiteY105" fmla="*/ 1955948 h 2330613"/>
                <a:gd name="connsiteX106" fmla="*/ 120650 w 8051800"/>
                <a:gd name="connsiteY106" fmla="*/ 2057548 h 2330613"/>
                <a:gd name="connsiteX107" fmla="*/ 139700 w 8051800"/>
                <a:gd name="connsiteY107" fmla="*/ 2089298 h 2330613"/>
                <a:gd name="connsiteX108" fmla="*/ 146050 w 8051800"/>
                <a:gd name="connsiteY108" fmla="*/ 2108348 h 2330613"/>
                <a:gd name="connsiteX109" fmla="*/ 158750 w 8051800"/>
                <a:gd name="connsiteY109" fmla="*/ 2127398 h 2330613"/>
                <a:gd name="connsiteX110" fmla="*/ 177800 w 8051800"/>
                <a:gd name="connsiteY110" fmla="*/ 2165498 h 2330613"/>
                <a:gd name="connsiteX111" fmla="*/ 196850 w 8051800"/>
                <a:gd name="connsiteY111" fmla="*/ 2248048 h 2330613"/>
                <a:gd name="connsiteX112" fmla="*/ 209550 w 8051800"/>
                <a:gd name="connsiteY112" fmla="*/ 2267098 h 2330613"/>
                <a:gd name="connsiteX113" fmla="*/ 215900 w 8051800"/>
                <a:gd name="connsiteY113" fmla="*/ 2286148 h 2330613"/>
                <a:gd name="connsiteX114" fmla="*/ 234950 w 8051800"/>
                <a:gd name="connsiteY114" fmla="*/ 2298848 h 2330613"/>
                <a:gd name="connsiteX115" fmla="*/ 254000 w 8051800"/>
                <a:gd name="connsiteY11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569200 w 8051800"/>
                <a:gd name="connsiteY16" fmla="*/ 793898 h 2330613"/>
                <a:gd name="connsiteX17" fmla="*/ 7588250 w 8051800"/>
                <a:gd name="connsiteY17" fmla="*/ 781198 h 2330613"/>
                <a:gd name="connsiteX18" fmla="*/ 7613650 w 8051800"/>
                <a:gd name="connsiteY18" fmla="*/ 762148 h 2330613"/>
                <a:gd name="connsiteX19" fmla="*/ 7639050 w 8051800"/>
                <a:gd name="connsiteY19" fmla="*/ 749448 h 2330613"/>
                <a:gd name="connsiteX20" fmla="*/ 7715250 w 8051800"/>
                <a:gd name="connsiteY20" fmla="*/ 679598 h 2330613"/>
                <a:gd name="connsiteX21" fmla="*/ 7747000 w 8051800"/>
                <a:gd name="connsiteY21" fmla="*/ 647848 h 2330613"/>
                <a:gd name="connsiteX22" fmla="*/ 7791450 w 8051800"/>
                <a:gd name="connsiteY22" fmla="*/ 609748 h 2330613"/>
                <a:gd name="connsiteX23" fmla="*/ 7804150 w 8051800"/>
                <a:gd name="connsiteY23" fmla="*/ 590698 h 2330613"/>
                <a:gd name="connsiteX24" fmla="*/ 7823200 w 8051800"/>
                <a:gd name="connsiteY24" fmla="*/ 577998 h 2330613"/>
                <a:gd name="connsiteX25" fmla="*/ 7842250 w 8051800"/>
                <a:gd name="connsiteY25" fmla="*/ 558948 h 2330613"/>
                <a:gd name="connsiteX26" fmla="*/ 7899400 w 8051800"/>
                <a:gd name="connsiteY26" fmla="*/ 508148 h 2330613"/>
                <a:gd name="connsiteX27" fmla="*/ 7912100 w 8051800"/>
                <a:gd name="connsiteY27" fmla="*/ 489098 h 2330613"/>
                <a:gd name="connsiteX28" fmla="*/ 7950200 w 8051800"/>
                <a:gd name="connsiteY28" fmla="*/ 463698 h 2330613"/>
                <a:gd name="connsiteX29" fmla="*/ 7975600 w 8051800"/>
                <a:gd name="connsiteY29" fmla="*/ 425598 h 2330613"/>
                <a:gd name="connsiteX30" fmla="*/ 7988300 w 8051800"/>
                <a:gd name="connsiteY30" fmla="*/ 406548 h 2330613"/>
                <a:gd name="connsiteX31" fmla="*/ 8007350 w 8051800"/>
                <a:gd name="connsiteY31" fmla="*/ 387498 h 2330613"/>
                <a:gd name="connsiteX32" fmla="*/ 8026400 w 8051800"/>
                <a:gd name="connsiteY32" fmla="*/ 349398 h 2330613"/>
                <a:gd name="connsiteX33" fmla="*/ 8045450 w 8051800"/>
                <a:gd name="connsiteY33" fmla="*/ 285898 h 2330613"/>
                <a:gd name="connsiteX34" fmla="*/ 8051800 w 8051800"/>
                <a:gd name="connsiteY34" fmla="*/ 247798 h 2330613"/>
                <a:gd name="connsiteX35" fmla="*/ 8045450 w 8051800"/>
                <a:gd name="connsiteY35" fmla="*/ 190648 h 2330613"/>
                <a:gd name="connsiteX36" fmla="*/ 8039100 w 8051800"/>
                <a:gd name="connsiteY36" fmla="*/ 171598 h 2330613"/>
                <a:gd name="connsiteX37" fmla="*/ 7994650 w 8051800"/>
                <a:gd name="connsiteY37" fmla="*/ 146198 h 2330613"/>
                <a:gd name="connsiteX38" fmla="*/ 7962900 w 8051800"/>
                <a:gd name="connsiteY38" fmla="*/ 133498 h 2330613"/>
                <a:gd name="connsiteX39" fmla="*/ 7943850 w 8051800"/>
                <a:gd name="connsiteY39" fmla="*/ 127148 h 2330613"/>
                <a:gd name="connsiteX40" fmla="*/ 7740650 w 8051800"/>
                <a:gd name="connsiteY40" fmla="*/ 108098 h 2330613"/>
                <a:gd name="connsiteX41" fmla="*/ 7315200 w 8051800"/>
                <a:gd name="connsiteY41" fmla="*/ 95398 h 2330613"/>
                <a:gd name="connsiteX42" fmla="*/ 7251700 w 8051800"/>
                <a:gd name="connsiteY42" fmla="*/ 89048 h 2330613"/>
                <a:gd name="connsiteX43" fmla="*/ 7105650 w 8051800"/>
                <a:gd name="connsiteY43" fmla="*/ 76348 h 2330613"/>
                <a:gd name="connsiteX44" fmla="*/ 6946900 w 8051800"/>
                <a:gd name="connsiteY44" fmla="*/ 82698 h 2330613"/>
                <a:gd name="connsiteX45" fmla="*/ 6597650 w 8051800"/>
                <a:gd name="connsiteY45" fmla="*/ 69998 h 2330613"/>
                <a:gd name="connsiteX46" fmla="*/ 6413500 w 8051800"/>
                <a:gd name="connsiteY46" fmla="*/ 57298 h 2330613"/>
                <a:gd name="connsiteX47" fmla="*/ 6083300 w 8051800"/>
                <a:gd name="connsiteY47" fmla="*/ 76348 h 2330613"/>
                <a:gd name="connsiteX48" fmla="*/ 5886450 w 8051800"/>
                <a:gd name="connsiteY48" fmla="*/ 69998 h 2330613"/>
                <a:gd name="connsiteX49" fmla="*/ 5810250 w 8051800"/>
                <a:gd name="connsiteY49" fmla="*/ 63648 h 2330613"/>
                <a:gd name="connsiteX50" fmla="*/ 5784850 w 8051800"/>
                <a:gd name="connsiteY50" fmla="*/ 57298 h 2330613"/>
                <a:gd name="connsiteX51" fmla="*/ 5740400 w 8051800"/>
                <a:gd name="connsiteY51" fmla="*/ 50948 h 2330613"/>
                <a:gd name="connsiteX52" fmla="*/ 5645150 w 8051800"/>
                <a:gd name="connsiteY52" fmla="*/ 44598 h 2330613"/>
                <a:gd name="connsiteX53" fmla="*/ 5568950 w 8051800"/>
                <a:gd name="connsiteY53" fmla="*/ 38248 h 2330613"/>
                <a:gd name="connsiteX54" fmla="*/ 5473700 w 8051800"/>
                <a:gd name="connsiteY54" fmla="*/ 31898 h 2330613"/>
                <a:gd name="connsiteX55" fmla="*/ 5422900 w 8051800"/>
                <a:gd name="connsiteY55" fmla="*/ 25548 h 2330613"/>
                <a:gd name="connsiteX56" fmla="*/ 5321300 w 8051800"/>
                <a:gd name="connsiteY56" fmla="*/ 19198 h 2330613"/>
                <a:gd name="connsiteX57" fmla="*/ 4800600 w 8051800"/>
                <a:gd name="connsiteY57" fmla="*/ 19198 h 2330613"/>
                <a:gd name="connsiteX58" fmla="*/ 4622800 w 8051800"/>
                <a:gd name="connsiteY58" fmla="*/ 25548 h 2330613"/>
                <a:gd name="connsiteX59" fmla="*/ 4375150 w 8051800"/>
                <a:gd name="connsiteY59" fmla="*/ 44598 h 2330613"/>
                <a:gd name="connsiteX60" fmla="*/ 4286250 w 8051800"/>
                <a:gd name="connsiteY60" fmla="*/ 50948 h 2330613"/>
                <a:gd name="connsiteX61" fmla="*/ 4254500 w 8051800"/>
                <a:gd name="connsiteY61" fmla="*/ 57298 h 2330613"/>
                <a:gd name="connsiteX62" fmla="*/ 4089400 w 8051800"/>
                <a:gd name="connsiteY62" fmla="*/ 69998 h 2330613"/>
                <a:gd name="connsiteX63" fmla="*/ 4064000 w 8051800"/>
                <a:gd name="connsiteY63" fmla="*/ 76348 h 2330613"/>
                <a:gd name="connsiteX64" fmla="*/ 3771900 w 8051800"/>
                <a:gd name="connsiteY64" fmla="*/ 101748 h 2330613"/>
                <a:gd name="connsiteX65" fmla="*/ 3644900 w 8051800"/>
                <a:gd name="connsiteY65" fmla="*/ 114448 h 2330613"/>
                <a:gd name="connsiteX66" fmla="*/ 2571750 w 8051800"/>
                <a:gd name="connsiteY66" fmla="*/ 114448 h 2330613"/>
                <a:gd name="connsiteX67" fmla="*/ 2463800 w 8051800"/>
                <a:gd name="connsiteY67" fmla="*/ 120798 h 2330613"/>
                <a:gd name="connsiteX68" fmla="*/ 2216150 w 8051800"/>
                <a:gd name="connsiteY68" fmla="*/ 133498 h 2330613"/>
                <a:gd name="connsiteX69" fmla="*/ 2095500 w 8051800"/>
                <a:gd name="connsiteY69" fmla="*/ 146198 h 2330613"/>
                <a:gd name="connsiteX70" fmla="*/ 1809750 w 8051800"/>
                <a:gd name="connsiteY70" fmla="*/ 165248 h 2330613"/>
                <a:gd name="connsiteX71" fmla="*/ 1676400 w 8051800"/>
                <a:gd name="connsiteY71" fmla="*/ 177948 h 2330613"/>
                <a:gd name="connsiteX72" fmla="*/ 1543050 w 8051800"/>
                <a:gd name="connsiteY72" fmla="*/ 184298 h 2330613"/>
                <a:gd name="connsiteX73" fmla="*/ 1244600 w 8051800"/>
                <a:gd name="connsiteY73" fmla="*/ 177948 h 2330613"/>
                <a:gd name="connsiteX74" fmla="*/ 1162050 w 8051800"/>
                <a:gd name="connsiteY74" fmla="*/ 171598 h 2330613"/>
                <a:gd name="connsiteX75" fmla="*/ 1016000 w 8051800"/>
                <a:gd name="connsiteY75" fmla="*/ 165248 h 2330613"/>
                <a:gd name="connsiteX76" fmla="*/ 590550 w 8051800"/>
                <a:gd name="connsiteY76" fmla="*/ 171598 h 2330613"/>
                <a:gd name="connsiteX77" fmla="*/ 482600 w 8051800"/>
                <a:gd name="connsiteY77" fmla="*/ 177948 h 2330613"/>
                <a:gd name="connsiteX78" fmla="*/ 387350 w 8051800"/>
                <a:gd name="connsiteY78" fmla="*/ 196998 h 2330613"/>
                <a:gd name="connsiteX79" fmla="*/ 349250 w 8051800"/>
                <a:gd name="connsiteY79" fmla="*/ 203348 h 2330613"/>
                <a:gd name="connsiteX80" fmla="*/ 304800 w 8051800"/>
                <a:gd name="connsiteY80" fmla="*/ 222398 h 2330613"/>
                <a:gd name="connsiteX81" fmla="*/ 260350 w 8051800"/>
                <a:gd name="connsiteY81" fmla="*/ 235098 h 2330613"/>
                <a:gd name="connsiteX82" fmla="*/ 241300 w 8051800"/>
                <a:gd name="connsiteY82" fmla="*/ 247798 h 2330613"/>
                <a:gd name="connsiteX83" fmla="*/ 215900 w 8051800"/>
                <a:gd name="connsiteY83" fmla="*/ 260498 h 2330613"/>
                <a:gd name="connsiteX84" fmla="*/ 158750 w 8051800"/>
                <a:gd name="connsiteY84" fmla="*/ 292248 h 2330613"/>
                <a:gd name="connsiteX85" fmla="*/ 127000 w 8051800"/>
                <a:gd name="connsiteY85" fmla="*/ 330348 h 2330613"/>
                <a:gd name="connsiteX86" fmla="*/ 95250 w 8051800"/>
                <a:gd name="connsiteY86" fmla="*/ 374798 h 2330613"/>
                <a:gd name="connsiteX87" fmla="*/ 76200 w 8051800"/>
                <a:gd name="connsiteY87" fmla="*/ 419248 h 2330613"/>
                <a:gd name="connsiteX88" fmla="*/ 69850 w 8051800"/>
                <a:gd name="connsiteY88" fmla="*/ 457348 h 2330613"/>
                <a:gd name="connsiteX89" fmla="*/ 57150 w 8051800"/>
                <a:gd name="connsiteY89" fmla="*/ 482748 h 2330613"/>
                <a:gd name="connsiteX90" fmla="*/ 38100 w 8051800"/>
                <a:gd name="connsiteY90" fmla="*/ 628798 h 2330613"/>
                <a:gd name="connsiteX91" fmla="*/ 31750 w 8051800"/>
                <a:gd name="connsiteY91" fmla="*/ 660548 h 2330613"/>
                <a:gd name="connsiteX92" fmla="*/ 25400 w 8051800"/>
                <a:gd name="connsiteY92" fmla="*/ 704998 h 2330613"/>
                <a:gd name="connsiteX93" fmla="*/ 19050 w 8051800"/>
                <a:gd name="connsiteY93" fmla="*/ 730398 h 2330613"/>
                <a:gd name="connsiteX94" fmla="*/ 0 w 8051800"/>
                <a:gd name="connsiteY94" fmla="*/ 812948 h 2330613"/>
                <a:gd name="connsiteX95" fmla="*/ 6350 w 8051800"/>
                <a:gd name="connsiteY95" fmla="*/ 1257448 h 2330613"/>
                <a:gd name="connsiteX96" fmla="*/ 12700 w 8051800"/>
                <a:gd name="connsiteY96" fmla="*/ 1282848 h 2330613"/>
                <a:gd name="connsiteX97" fmla="*/ 19050 w 8051800"/>
                <a:gd name="connsiteY97" fmla="*/ 1638448 h 2330613"/>
                <a:gd name="connsiteX98" fmla="*/ 25400 w 8051800"/>
                <a:gd name="connsiteY98" fmla="*/ 1676548 h 2330613"/>
                <a:gd name="connsiteX99" fmla="*/ 38100 w 8051800"/>
                <a:gd name="connsiteY99" fmla="*/ 1727348 h 2330613"/>
                <a:gd name="connsiteX100" fmla="*/ 44450 w 8051800"/>
                <a:gd name="connsiteY100" fmla="*/ 1803548 h 2330613"/>
                <a:gd name="connsiteX101" fmla="*/ 50800 w 8051800"/>
                <a:gd name="connsiteY101" fmla="*/ 1822598 h 2330613"/>
                <a:gd name="connsiteX102" fmla="*/ 63500 w 8051800"/>
                <a:gd name="connsiteY102" fmla="*/ 1873398 h 2330613"/>
                <a:gd name="connsiteX103" fmla="*/ 76200 w 8051800"/>
                <a:gd name="connsiteY103" fmla="*/ 1930548 h 2330613"/>
                <a:gd name="connsiteX104" fmla="*/ 88900 w 8051800"/>
                <a:gd name="connsiteY104" fmla="*/ 1955948 h 2330613"/>
                <a:gd name="connsiteX105" fmla="*/ 120650 w 8051800"/>
                <a:gd name="connsiteY105" fmla="*/ 2057548 h 2330613"/>
                <a:gd name="connsiteX106" fmla="*/ 139700 w 8051800"/>
                <a:gd name="connsiteY106" fmla="*/ 2089298 h 2330613"/>
                <a:gd name="connsiteX107" fmla="*/ 146050 w 8051800"/>
                <a:gd name="connsiteY107" fmla="*/ 2108348 h 2330613"/>
                <a:gd name="connsiteX108" fmla="*/ 158750 w 8051800"/>
                <a:gd name="connsiteY108" fmla="*/ 2127398 h 2330613"/>
                <a:gd name="connsiteX109" fmla="*/ 177800 w 8051800"/>
                <a:gd name="connsiteY109" fmla="*/ 2165498 h 2330613"/>
                <a:gd name="connsiteX110" fmla="*/ 196850 w 8051800"/>
                <a:gd name="connsiteY110" fmla="*/ 2248048 h 2330613"/>
                <a:gd name="connsiteX111" fmla="*/ 209550 w 8051800"/>
                <a:gd name="connsiteY111" fmla="*/ 2267098 h 2330613"/>
                <a:gd name="connsiteX112" fmla="*/ 215900 w 8051800"/>
                <a:gd name="connsiteY112" fmla="*/ 2286148 h 2330613"/>
                <a:gd name="connsiteX113" fmla="*/ 234950 w 8051800"/>
                <a:gd name="connsiteY113" fmla="*/ 2298848 h 2330613"/>
                <a:gd name="connsiteX114" fmla="*/ 254000 w 8051800"/>
                <a:gd name="connsiteY11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588250 w 8051800"/>
                <a:gd name="connsiteY17" fmla="*/ 781198 h 2330613"/>
                <a:gd name="connsiteX18" fmla="*/ 7613650 w 8051800"/>
                <a:gd name="connsiteY18" fmla="*/ 762148 h 2330613"/>
                <a:gd name="connsiteX19" fmla="*/ 7639050 w 8051800"/>
                <a:gd name="connsiteY19" fmla="*/ 749448 h 2330613"/>
                <a:gd name="connsiteX20" fmla="*/ 7715250 w 8051800"/>
                <a:gd name="connsiteY20" fmla="*/ 679598 h 2330613"/>
                <a:gd name="connsiteX21" fmla="*/ 7747000 w 8051800"/>
                <a:gd name="connsiteY21" fmla="*/ 647848 h 2330613"/>
                <a:gd name="connsiteX22" fmla="*/ 7791450 w 8051800"/>
                <a:gd name="connsiteY22" fmla="*/ 609748 h 2330613"/>
                <a:gd name="connsiteX23" fmla="*/ 7804150 w 8051800"/>
                <a:gd name="connsiteY23" fmla="*/ 590698 h 2330613"/>
                <a:gd name="connsiteX24" fmla="*/ 7823200 w 8051800"/>
                <a:gd name="connsiteY24" fmla="*/ 577998 h 2330613"/>
                <a:gd name="connsiteX25" fmla="*/ 7842250 w 8051800"/>
                <a:gd name="connsiteY25" fmla="*/ 558948 h 2330613"/>
                <a:gd name="connsiteX26" fmla="*/ 7899400 w 8051800"/>
                <a:gd name="connsiteY26" fmla="*/ 508148 h 2330613"/>
                <a:gd name="connsiteX27" fmla="*/ 7912100 w 8051800"/>
                <a:gd name="connsiteY27" fmla="*/ 489098 h 2330613"/>
                <a:gd name="connsiteX28" fmla="*/ 7950200 w 8051800"/>
                <a:gd name="connsiteY28" fmla="*/ 463698 h 2330613"/>
                <a:gd name="connsiteX29" fmla="*/ 7975600 w 8051800"/>
                <a:gd name="connsiteY29" fmla="*/ 425598 h 2330613"/>
                <a:gd name="connsiteX30" fmla="*/ 7988300 w 8051800"/>
                <a:gd name="connsiteY30" fmla="*/ 406548 h 2330613"/>
                <a:gd name="connsiteX31" fmla="*/ 8007350 w 8051800"/>
                <a:gd name="connsiteY31" fmla="*/ 387498 h 2330613"/>
                <a:gd name="connsiteX32" fmla="*/ 8026400 w 8051800"/>
                <a:gd name="connsiteY32" fmla="*/ 349398 h 2330613"/>
                <a:gd name="connsiteX33" fmla="*/ 8045450 w 8051800"/>
                <a:gd name="connsiteY33" fmla="*/ 285898 h 2330613"/>
                <a:gd name="connsiteX34" fmla="*/ 8051800 w 8051800"/>
                <a:gd name="connsiteY34" fmla="*/ 247798 h 2330613"/>
                <a:gd name="connsiteX35" fmla="*/ 8045450 w 8051800"/>
                <a:gd name="connsiteY35" fmla="*/ 190648 h 2330613"/>
                <a:gd name="connsiteX36" fmla="*/ 8039100 w 8051800"/>
                <a:gd name="connsiteY36" fmla="*/ 171598 h 2330613"/>
                <a:gd name="connsiteX37" fmla="*/ 7994650 w 8051800"/>
                <a:gd name="connsiteY37" fmla="*/ 146198 h 2330613"/>
                <a:gd name="connsiteX38" fmla="*/ 7962900 w 8051800"/>
                <a:gd name="connsiteY38" fmla="*/ 133498 h 2330613"/>
                <a:gd name="connsiteX39" fmla="*/ 7943850 w 8051800"/>
                <a:gd name="connsiteY39" fmla="*/ 127148 h 2330613"/>
                <a:gd name="connsiteX40" fmla="*/ 7740650 w 8051800"/>
                <a:gd name="connsiteY40" fmla="*/ 108098 h 2330613"/>
                <a:gd name="connsiteX41" fmla="*/ 7315200 w 8051800"/>
                <a:gd name="connsiteY41" fmla="*/ 95398 h 2330613"/>
                <a:gd name="connsiteX42" fmla="*/ 7251700 w 8051800"/>
                <a:gd name="connsiteY42" fmla="*/ 89048 h 2330613"/>
                <a:gd name="connsiteX43" fmla="*/ 7105650 w 8051800"/>
                <a:gd name="connsiteY43" fmla="*/ 76348 h 2330613"/>
                <a:gd name="connsiteX44" fmla="*/ 6946900 w 8051800"/>
                <a:gd name="connsiteY44" fmla="*/ 82698 h 2330613"/>
                <a:gd name="connsiteX45" fmla="*/ 6597650 w 8051800"/>
                <a:gd name="connsiteY45" fmla="*/ 69998 h 2330613"/>
                <a:gd name="connsiteX46" fmla="*/ 6413500 w 8051800"/>
                <a:gd name="connsiteY46" fmla="*/ 57298 h 2330613"/>
                <a:gd name="connsiteX47" fmla="*/ 6083300 w 8051800"/>
                <a:gd name="connsiteY47" fmla="*/ 76348 h 2330613"/>
                <a:gd name="connsiteX48" fmla="*/ 5886450 w 8051800"/>
                <a:gd name="connsiteY48" fmla="*/ 69998 h 2330613"/>
                <a:gd name="connsiteX49" fmla="*/ 5810250 w 8051800"/>
                <a:gd name="connsiteY49" fmla="*/ 63648 h 2330613"/>
                <a:gd name="connsiteX50" fmla="*/ 5784850 w 8051800"/>
                <a:gd name="connsiteY50" fmla="*/ 57298 h 2330613"/>
                <a:gd name="connsiteX51" fmla="*/ 5740400 w 8051800"/>
                <a:gd name="connsiteY51" fmla="*/ 50948 h 2330613"/>
                <a:gd name="connsiteX52" fmla="*/ 5645150 w 8051800"/>
                <a:gd name="connsiteY52" fmla="*/ 44598 h 2330613"/>
                <a:gd name="connsiteX53" fmla="*/ 5568950 w 8051800"/>
                <a:gd name="connsiteY53" fmla="*/ 38248 h 2330613"/>
                <a:gd name="connsiteX54" fmla="*/ 5473700 w 8051800"/>
                <a:gd name="connsiteY54" fmla="*/ 31898 h 2330613"/>
                <a:gd name="connsiteX55" fmla="*/ 5422900 w 8051800"/>
                <a:gd name="connsiteY55" fmla="*/ 25548 h 2330613"/>
                <a:gd name="connsiteX56" fmla="*/ 5321300 w 8051800"/>
                <a:gd name="connsiteY56" fmla="*/ 19198 h 2330613"/>
                <a:gd name="connsiteX57" fmla="*/ 4800600 w 8051800"/>
                <a:gd name="connsiteY57" fmla="*/ 19198 h 2330613"/>
                <a:gd name="connsiteX58" fmla="*/ 4622800 w 8051800"/>
                <a:gd name="connsiteY58" fmla="*/ 25548 h 2330613"/>
                <a:gd name="connsiteX59" fmla="*/ 4375150 w 8051800"/>
                <a:gd name="connsiteY59" fmla="*/ 44598 h 2330613"/>
                <a:gd name="connsiteX60" fmla="*/ 4286250 w 8051800"/>
                <a:gd name="connsiteY60" fmla="*/ 50948 h 2330613"/>
                <a:gd name="connsiteX61" fmla="*/ 4254500 w 8051800"/>
                <a:gd name="connsiteY61" fmla="*/ 57298 h 2330613"/>
                <a:gd name="connsiteX62" fmla="*/ 4089400 w 8051800"/>
                <a:gd name="connsiteY62" fmla="*/ 69998 h 2330613"/>
                <a:gd name="connsiteX63" fmla="*/ 4064000 w 8051800"/>
                <a:gd name="connsiteY63" fmla="*/ 76348 h 2330613"/>
                <a:gd name="connsiteX64" fmla="*/ 3771900 w 8051800"/>
                <a:gd name="connsiteY64" fmla="*/ 101748 h 2330613"/>
                <a:gd name="connsiteX65" fmla="*/ 3644900 w 8051800"/>
                <a:gd name="connsiteY65" fmla="*/ 114448 h 2330613"/>
                <a:gd name="connsiteX66" fmla="*/ 2571750 w 8051800"/>
                <a:gd name="connsiteY66" fmla="*/ 114448 h 2330613"/>
                <a:gd name="connsiteX67" fmla="*/ 2463800 w 8051800"/>
                <a:gd name="connsiteY67" fmla="*/ 120798 h 2330613"/>
                <a:gd name="connsiteX68" fmla="*/ 2216150 w 8051800"/>
                <a:gd name="connsiteY68" fmla="*/ 133498 h 2330613"/>
                <a:gd name="connsiteX69" fmla="*/ 2095500 w 8051800"/>
                <a:gd name="connsiteY69" fmla="*/ 146198 h 2330613"/>
                <a:gd name="connsiteX70" fmla="*/ 1809750 w 8051800"/>
                <a:gd name="connsiteY70" fmla="*/ 165248 h 2330613"/>
                <a:gd name="connsiteX71" fmla="*/ 1676400 w 8051800"/>
                <a:gd name="connsiteY71" fmla="*/ 177948 h 2330613"/>
                <a:gd name="connsiteX72" fmla="*/ 1543050 w 8051800"/>
                <a:gd name="connsiteY72" fmla="*/ 184298 h 2330613"/>
                <a:gd name="connsiteX73" fmla="*/ 1244600 w 8051800"/>
                <a:gd name="connsiteY73" fmla="*/ 177948 h 2330613"/>
                <a:gd name="connsiteX74" fmla="*/ 1162050 w 8051800"/>
                <a:gd name="connsiteY74" fmla="*/ 171598 h 2330613"/>
                <a:gd name="connsiteX75" fmla="*/ 1016000 w 8051800"/>
                <a:gd name="connsiteY75" fmla="*/ 165248 h 2330613"/>
                <a:gd name="connsiteX76" fmla="*/ 590550 w 8051800"/>
                <a:gd name="connsiteY76" fmla="*/ 171598 h 2330613"/>
                <a:gd name="connsiteX77" fmla="*/ 482600 w 8051800"/>
                <a:gd name="connsiteY77" fmla="*/ 177948 h 2330613"/>
                <a:gd name="connsiteX78" fmla="*/ 387350 w 8051800"/>
                <a:gd name="connsiteY78" fmla="*/ 196998 h 2330613"/>
                <a:gd name="connsiteX79" fmla="*/ 349250 w 8051800"/>
                <a:gd name="connsiteY79" fmla="*/ 203348 h 2330613"/>
                <a:gd name="connsiteX80" fmla="*/ 304800 w 8051800"/>
                <a:gd name="connsiteY80" fmla="*/ 222398 h 2330613"/>
                <a:gd name="connsiteX81" fmla="*/ 260350 w 8051800"/>
                <a:gd name="connsiteY81" fmla="*/ 235098 h 2330613"/>
                <a:gd name="connsiteX82" fmla="*/ 241300 w 8051800"/>
                <a:gd name="connsiteY82" fmla="*/ 247798 h 2330613"/>
                <a:gd name="connsiteX83" fmla="*/ 215900 w 8051800"/>
                <a:gd name="connsiteY83" fmla="*/ 260498 h 2330613"/>
                <a:gd name="connsiteX84" fmla="*/ 158750 w 8051800"/>
                <a:gd name="connsiteY84" fmla="*/ 292248 h 2330613"/>
                <a:gd name="connsiteX85" fmla="*/ 127000 w 8051800"/>
                <a:gd name="connsiteY85" fmla="*/ 330348 h 2330613"/>
                <a:gd name="connsiteX86" fmla="*/ 95250 w 8051800"/>
                <a:gd name="connsiteY86" fmla="*/ 374798 h 2330613"/>
                <a:gd name="connsiteX87" fmla="*/ 76200 w 8051800"/>
                <a:gd name="connsiteY87" fmla="*/ 419248 h 2330613"/>
                <a:gd name="connsiteX88" fmla="*/ 69850 w 8051800"/>
                <a:gd name="connsiteY88" fmla="*/ 457348 h 2330613"/>
                <a:gd name="connsiteX89" fmla="*/ 57150 w 8051800"/>
                <a:gd name="connsiteY89" fmla="*/ 482748 h 2330613"/>
                <a:gd name="connsiteX90" fmla="*/ 38100 w 8051800"/>
                <a:gd name="connsiteY90" fmla="*/ 628798 h 2330613"/>
                <a:gd name="connsiteX91" fmla="*/ 31750 w 8051800"/>
                <a:gd name="connsiteY91" fmla="*/ 660548 h 2330613"/>
                <a:gd name="connsiteX92" fmla="*/ 25400 w 8051800"/>
                <a:gd name="connsiteY92" fmla="*/ 704998 h 2330613"/>
                <a:gd name="connsiteX93" fmla="*/ 19050 w 8051800"/>
                <a:gd name="connsiteY93" fmla="*/ 730398 h 2330613"/>
                <a:gd name="connsiteX94" fmla="*/ 0 w 8051800"/>
                <a:gd name="connsiteY94" fmla="*/ 812948 h 2330613"/>
                <a:gd name="connsiteX95" fmla="*/ 6350 w 8051800"/>
                <a:gd name="connsiteY95" fmla="*/ 1257448 h 2330613"/>
                <a:gd name="connsiteX96" fmla="*/ 12700 w 8051800"/>
                <a:gd name="connsiteY96" fmla="*/ 1282848 h 2330613"/>
                <a:gd name="connsiteX97" fmla="*/ 19050 w 8051800"/>
                <a:gd name="connsiteY97" fmla="*/ 1638448 h 2330613"/>
                <a:gd name="connsiteX98" fmla="*/ 25400 w 8051800"/>
                <a:gd name="connsiteY98" fmla="*/ 1676548 h 2330613"/>
                <a:gd name="connsiteX99" fmla="*/ 38100 w 8051800"/>
                <a:gd name="connsiteY99" fmla="*/ 1727348 h 2330613"/>
                <a:gd name="connsiteX100" fmla="*/ 44450 w 8051800"/>
                <a:gd name="connsiteY100" fmla="*/ 1803548 h 2330613"/>
                <a:gd name="connsiteX101" fmla="*/ 50800 w 8051800"/>
                <a:gd name="connsiteY101" fmla="*/ 1822598 h 2330613"/>
                <a:gd name="connsiteX102" fmla="*/ 63500 w 8051800"/>
                <a:gd name="connsiteY102" fmla="*/ 1873398 h 2330613"/>
                <a:gd name="connsiteX103" fmla="*/ 76200 w 8051800"/>
                <a:gd name="connsiteY103" fmla="*/ 1930548 h 2330613"/>
                <a:gd name="connsiteX104" fmla="*/ 88900 w 8051800"/>
                <a:gd name="connsiteY104" fmla="*/ 1955948 h 2330613"/>
                <a:gd name="connsiteX105" fmla="*/ 120650 w 8051800"/>
                <a:gd name="connsiteY105" fmla="*/ 2057548 h 2330613"/>
                <a:gd name="connsiteX106" fmla="*/ 139700 w 8051800"/>
                <a:gd name="connsiteY106" fmla="*/ 2089298 h 2330613"/>
                <a:gd name="connsiteX107" fmla="*/ 146050 w 8051800"/>
                <a:gd name="connsiteY107" fmla="*/ 2108348 h 2330613"/>
                <a:gd name="connsiteX108" fmla="*/ 158750 w 8051800"/>
                <a:gd name="connsiteY108" fmla="*/ 2127398 h 2330613"/>
                <a:gd name="connsiteX109" fmla="*/ 177800 w 8051800"/>
                <a:gd name="connsiteY109" fmla="*/ 2165498 h 2330613"/>
                <a:gd name="connsiteX110" fmla="*/ 196850 w 8051800"/>
                <a:gd name="connsiteY110" fmla="*/ 2248048 h 2330613"/>
                <a:gd name="connsiteX111" fmla="*/ 209550 w 8051800"/>
                <a:gd name="connsiteY111" fmla="*/ 2267098 h 2330613"/>
                <a:gd name="connsiteX112" fmla="*/ 215900 w 8051800"/>
                <a:gd name="connsiteY112" fmla="*/ 2286148 h 2330613"/>
                <a:gd name="connsiteX113" fmla="*/ 234950 w 8051800"/>
                <a:gd name="connsiteY113" fmla="*/ 2298848 h 2330613"/>
                <a:gd name="connsiteX114" fmla="*/ 254000 w 8051800"/>
                <a:gd name="connsiteY11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613650 w 8051800"/>
                <a:gd name="connsiteY17" fmla="*/ 762148 h 2330613"/>
                <a:gd name="connsiteX18" fmla="*/ 7639050 w 8051800"/>
                <a:gd name="connsiteY18" fmla="*/ 749448 h 2330613"/>
                <a:gd name="connsiteX19" fmla="*/ 7715250 w 8051800"/>
                <a:gd name="connsiteY19" fmla="*/ 679598 h 2330613"/>
                <a:gd name="connsiteX20" fmla="*/ 7747000 w 8051800"/>
                <a:gd name="connsiteY20" fmla="*/ 647848 h 2330613"/>
                <a:gd name="connsiteX21" fmla="*/ 7791450 w 8051800"/>
                <a:gd name="connsiteY21" fmla="*/ 609748 h 2330613"/>
                <a:gd name="connsiteX22" fmla="*/ 7804150 w 8051800"/>
                <a:gd name="connsiteY22" fmla="*/ 590698 h 2330613"/>
                <a:gd name="connsiteX23" fmla="*/ 7823200 w 8051800"/>
                <a:gd name="connsiteY23" fmla="*/ 577998 h 2330613"/>
                <a:gd name="connsiteX24" fmla="*/ 7842250 w 8051800"/>
                <a:gd name="connsiteY24" fmla="*/ 558948 h 2330613"/>
                <a:gd name="connsiteX25" fmla="*/ 7899400 w 8051800"/>
                <a:gd name="connsiteY25" fmla="*/ 508148 h 2330613"/>
                <a:gd name="connsiteX26" fmla="*/ 7912100 w 8051800"/>
                <a:gd name="connsiteY26" fmla="*/ 489098 h 2330613"/>
                <a:gd name="connsiteX27" fmla="*/ 7950200 w 8051800"/>
                <a:gd name="connsiteY27" fmla="*/ 463698 h 2330613"/>
                <a:gd name="connsiteX28" fmla="*/ 7975600 w 8051800"/>
                <a:gd name="connsiteY28" fmla="*/ 425598 h 2330613"/>
                <a:gd name="connsiteX29" fmla="*/ 7988300 w 8051800"/>
                <a:gd name="connsiteY29" fmla="*/ 406548 h 2330613"/>
                <a:gd name="connsiteX30" fmla="*/ 8007350 w 8051800"/>
                <a:gd name="connsiteY30" fmla="*/ 387498 h 2330613"/>
                <a:gd name="connsiteX31" fmla="*/ 8026400 w 8051800"/>
                <a:gd name="connsiteY31" fmla="*/ 349398 h 2330613"/>
                <a:gd name="connsiteX32" fmla="*/ 8045450 w 8051800"/>
                <a:gd name="connsiteY32" fmla="*/ 285898 h 2330613"/>
                <a:gd name="connsiteX33" fmla="*/ 8051800 w 8051800"/>
                <a:gd name="connsiteY33" fmla="*/ 247798 h 2330613"/>
                <a:gd name="connsiteX34" fmla="*/ 8045450 w 8051800"/>
                <a:gd name="connsiteY34" fmla="*/ 190648 h 2330613"/>
                <a:gd name="connsiteX35" fmla="*/ 8039100 w 8051800"/>
                <a:gd name="connsiteY35" fmla="*/ 171598 h 2330613"/>
                <a:gd name="connsiteX36" fmla="*/ 7994650 w 8051800"/>
                <a:gd name="connsiteY36" fmla="*/ 146198 h 2330613"/>
                <a:gd name="connsiteX37" fmla="*/ 7962900 w 8051800"/>
                <a:gd name="connsiteY37" fmla="*/ 133498 h 2330613"/>
                <a:gd name="connsiteX38" fmla="*/ 7943850 w 8051800"/>
                <a:gd name="connsiteY38" fmla="*/ 127148 h 2330613"/>
                <a:gd name="connsiteX39" fmla="*/ 7740650 w 8051800"/>
                <a:gd name="connsiteY39" fmla="*/ 108098 h 2330613"/>
                <a:gd name="connsiteX40" fmla="*/ 7315200 w 8051800"/>
                <a:gd name="connsiteY40" fmla="*/ 95398 h 2330613"/>
                <a:gd name="connsiteX41" fmla="*/ 7251700 w 8051800"/>
                <a:gd name="connsiteY41" fmla="*/ 89048 h 2330613"/>
                <a:gd name="connsiteX42" fmla="*/ 7105650 w 8051800"/>
                <a:gd name="connsiteY42" fmla="*/ 76348 h 2330613"/>
                <a:gd name="connsiteX43" fmla="*/ 6946900 w 8051800"/>
                <a:gd name="connsiteY43" fmla="*/ 82698 h 2330613"/>
                <a:gd name="connsiteX44" fmla="*/ 6597650 w 8051800"/>
                <a:gd name="connsiteY44" fmla="*/ 69998 h 2330613"/>
                <a:gd name="connsiteX45" fmla="*/ 6413500 w 8051800"/>
                <a:gd name="connsiteY45" fmla="*/ 57298 h 2330613"/>
                <a:gd name="connsiteX46" fmla="*/ 6083300 w 8051800"/>
                <a:gd name="connsiteY46" fmla="*/ 76348 h 2330613"/>
                <a:gd name="connsiteX47" fmla="*/ 5886450 w 8051800"/>
                <a:gd name="connsiteY47" fmla="*/ 69998 h 2330613"/>
                <a:gd name="connsiteX48" fmla="*/ 5810250 w 8051800"/>
                <a:gd name="connsiteY48" fmla="*/ 63648 h 2330613"/>
                <a:gd name="connsiteX49" fmla="*/ 5784850 w 8051800"/>
                <a:gd name="connsiteY49" fmla="*/ 57298 h 2330613"/>
                <a:gd name="connsiteX50" fmla="*/ 5740400 w 8051800"/>
                <a:gd name="connsiteY50" fmla="*/ 50948 h 2330613"/>
                <a:gd name="connsiteX51" fmla="*/ 5645150 w 8051800"/>
                <a:gd name="connsiteY51" fmla="*/ 44598 h 2330613"/>
                <a:gd name="connsiteX52" fmla="*/ 5568950 w 8051800"/>
                <a:gd name="connsiteY52" fmla="*/ 38248 h 2330613"/>
                <a:gd name="connsiteX53" fmla="*/ 5473700 w 8051800"/>
                <a:gd name="connsiteY53" fmla="*/ 31898 h 2330613"/>
                <a:gd name="connsiteX54" fmla="*/ 5422900 w 8051800"/>
                <a:gd name="connsiteY54" fmla="*/ 25548 h 2330613"/>
                <a:gd name="connsiteX55" fmla="*/ 5321300 w 8051800"/>
                <a:gd name="connsiteY55" fmla="*/ 19198 h 2330613"/>
                <a:gd name="connsiteX56" fmla="*/ 4800600 w 8051800"/>
                <a:gd name="connsiteY56" fmla="*/ 19198 h 2330613"/>
                <a:gd name="connsiteX57" fmla="*/ 4622800 w 8051800"/>
                <a:gd name="connsiteY57" fmla="*/ 25548 h 2330613"/>
                <a:gd name="connsiteX58" fmla="*/ 4375150 w 8051800"/>
                <a:gd name="connsiteY58" fmla="*/ 44598 h 2330613"/>
                <a:gd name="connsiteX59" fmla="*/ 4286250 w 8051800"/>
                <a:gd name="connsiteY59" fmla="*/ 50948 h 2330613"/>
                <a:gd name="connsiteX60" fmla="*/ 4254500 w 8051800"/>
                <a:gd name="connsiteY60" fmla="*/ 57298 h 2330613"/>
                <a:gd name="connsiteX61" fmla="*/ 4089400 w 8051800"/>
                <a:gd name="connsiteY61" fmla="*/ 69998 h 2330613"/>
                <a:gd name="connsiteX62" fmla="*/ 4064000 w 8051800"/>
                <a:gd name="connsiteY62" fmla="*/ 76348 h 2330613"/>
                <a:gd name="connsiteX63" fmla="*/ 3771900 w 8051800"/>
                <a:gd name="connsiteY63" fmla="*/ 101748 h 2330613"/>
                <a:gd name="connsiteX64" fmla="*/ 3644900 w 8051800"/>
                <a:gd name="connsiteY64" fmla="*/ 114448 h 2330613"/>
                <a:gd name="connsiteX65" fmla="*/ 2571750 w 8051800"/>
                <a:gd name="connsiteY65" fmla="*/ 114448 h 2330613"/>
                <a:gd name="connsiteX66" fmla="*/ 2463800 w 8051800"/>
                <a:gd name="connsiteY66" fmla="*/ 120798 h 2330613"/>
                <a:gd name="connsiteX67" fmla="*/ 2216150 w 8051800"/>
                <a:gd name="connsiteY67" fmla="*/ 133498 h 2330613"/>
                <a:gd name="connsiteX68" fmla="*/ 2095500 w 8051800"/>
                <a:gd name="connsiteY68" fmla="*/ 146198 h 2330613"/>
                <a:gd name="connsiteX69" fmla="*/ 1809750 w 8051800"/>
                <a:gd name="connsiteY69" fmla="*/ 165248 h 2330613"/>
                <a:gd name="connsiteX70" fmla="*/ 1676400 w 8051800"/>
                <a:gd name="connsiteY70" fmla="*/ 177948 h 2330613"/>
                <a:gd name="connsiteX71" fmla="*/ 1543050 w 8051800"/>
                <a:gd name="connsiteY71" fmla="*/ 184298 h 2330613"/>
                <a:gd name="connsiteX72" fmla="*/ 1244600 w 8051800"/>
                <a:gd name="connsiteY72" fmla="*/ 177948 h 2330613"/>
                <a:gd name="connsiteX73" fmla="*/ 1162050 w 8051800"/>
                <a:gd name="connsiteY73" fmla="*/ 171598 h 2330613"/>
                <a:gd name="connsiteX74" fmla="*/ 1016000 w 8051800"/>
                <a:gd name="connsiteY74" fmla="*/ 165248 h 2330613"/>
                <a:gd name="connsiteX75" fmla="*/ 590550 w 8051800"/>
                <a:gd name="connsiteY75" fmla="*/ 171598 h 2330613"/>
                <a:gd name="connsiteX76" fmla="*/ 482600 w 8051800"/>
                <a:gd name="connsiteY76" fmla="*/ 177948 h 2330613"/>
                <a:gd name="connsiteX77" fmla="*/ 387350 w 8051800"/>
                <a:gd name="connsiteY77" fmla="*/ 196998 h 2330613"/>
                <a:gd name="connsiteX78" fmla="*/ 349250 w 8051800"/>
                <a:gd name="connsiteY78" fmla="*/ 203348 h 2330613"/>
                <a:gd name="connsiteX79" fmla="*/ 304800 w 8051800"/>
                <a:gd name="connsiteY79" fmla="*/ 222398 h 2330613"/>
                <a:gd name="connsiteX80" fmla="*/ 260350 w 8051800"/>
                <a:gd name="connsiteY80" fmla="*/ 235098 h 2330613"/>
                <a:gd name="connsiteX81" fmla="*/ 241300 w 8051800"/>
                <a:gd name="connsiteY81" fmla="*/ 247798 h 2330613"/>
                <a:gd name="connsiteX82" fmla="*/ 215900 w 8051800"/>
                <a:gd name="connsiteY82" fmla="*/ 260498 h 2330613"/>
                <a:gd name="connsiteX83" fmla="*/ 158750 w 8051800"/>
                <a:gd name="connsiteY83" fmla="*/ 292248 h 2330613"/>
                <a:gd name="connsiteX84" fmla="*/ 127000 w 8051800"/>
                <a:gd name="connsiteY84" fmla="*/ 330348 h 2330613"/>
                <a:gd name="connsiteX85" fmla="*/ 95250 w 8051800"/>
                <a:gd name="connsiteY85" fmla="*/ 374798 h 2330613"/>
                <a:gd name="connsiteX86" fmla="*/ 76200 w 8051800"/>
                <a:gd name="connsiteY86" fmla="*/ 419248 h 2330613"/>
                <a:gd name="connsiteX87" fmla="*/ 69850 w 8051800"/>
                <a:gd name="connsiteY87" fmla="*/ 457348 h 2330613"/>
                <a:gd name="connsiteX88" fmla="*/ 57150 w 8051800"/>
                <a:gd name="connsiteY88" fmla="*/ 482748 h 2330613"/>
                <a:gd name="connsiteX89" fmla="*/ 38100 w 8051800"/>
                <a:gd name="connsiteY89" fmla="*/ 628798 h 2330613"/>
                <a:gd name="connsiteX90" fmla="*/ 31750 w 8051800"/>
                <a:gd name="connsiteY90" fmla="*/ 660548 h 2330613"/>
                <a:gd name="connsiteX91" fmla="*/ 25400 w 8051800"/>
                <a:gd name="connsiteY91" fmla="*/ 704998 h 2330613"/>
                <a:gd name="connsiteX92" fmla="*/ 19050 w 8051800"/>
                <a:gd name="connsiteY92" fmla="*/ 730398 h 2330613"/>
                <a:gd name="connsiteX93" fmla="*/ 0 w 8051800"/>
                <a:gd name="connsiteY93" fmla="*/ 812948 h 2330613"/>
                <a:gd name="connsiteX94" fmla="*/ 6350 w 8051800"/>
                <a:gd name="connsiteY94" fmla="*/ 1257448 h 2330613"/>
                <a:gd name="connsiteX95" fmla="*/ 12700 w 8051800"/>
                <a:gd name="connsiteY95" fmla="*/ 1282848 h 2330613"/>
                <a:gd name="connsiteX96" fmla="*/ 19050 w 8051800"/>
                <a:gd name="connsiteY96" fmla="*/ 1638448 h 2330613"/>
                <a:gd name="connsiteX97" fmla="*/ 25400 w 8051800"/>
                <a:gd name="connsiteY97" fmla="*/ 1676548 h 2330613"/>
                <a:gd name="connsiteX98" fmla="*/ 38100 w 8051800"/>
                <a:gd name="connsiteY98" fmla="*/ 1727348 h 2330613"/>
                <a:gd name="connsiteX99" fmla="*/ 44450 w 8051800"/>
                <a:gd name="connsiteY99" fmla="*/ 1803548 h 2330613"/>
                <a:gd name="connsiteX100" fmla="*/ 50800 w 8051800"/>
                <a:gd name="connsiteY100" fmla="*/ 1822598 h 2330613"/>
                <a:gd name="connsiteX101" fmla="*/ 63500 w 8051800"/>
                <a:gd name="connsiteY101" fmla="*/ 1873398 h 2330613"/>
                <a:gd name="connsiteX102" fmla="*/ 76200 w 8051800"/>
                <a:gd name="connsiteY102" fmla="*/ 1930548 h 2330613"/>
                <a:gd name="connsiteX103" fmla="*/ 88900 w 8051800"/>
                <a:gd name="connsiteY103" fmla="*/ 1955948 h 2330613"/>
                <a:gd name="connsiteX104" fmla="*/ 120650 w 8051800"/>
                <a:gd name="connsiteY104" fmla="*/ 2057548 h 2330613"/>
                <a:gd name="connsiteX105" fmla="*/ 139700 w 8051800"/>
                <a:gd name="connsiteY105" fmla="*/ 2089298 h 2330613"/>
                <a:gd name="connsiteX106" fmla="*/ 146050 w 8051800"/>
                <a:gd name="connsiteY106" fmla="*/ 2108348 h 2330613"/>
                <a:gd name="connsiteX107" fmla="*/ 158750 w 8051800"/>
                <a:gd name="connsiteY107" fmla="*/ 2127398 h 2330613"/>
                <a:gd name="connsiteX108" fmla="*/ 177800 w 8051800"/>
                <a:gd name="connsiteY108" fmla="*/ 2165498 h 2330613"/>
                <a:gd name="connsiteX109" fmla="*/ 196850 w 8051800"/>
                <a:gd name="connsiteY109" fmla="*/ 2248048 h 2330613"/>
                <a:gd name="connsiteX110" fmla="*/ 209550 w 8051800"/>
                <a:gd name="connsiteY110" fmla="*/ 2267098 h 2330613"/>
                <a:gd name="connsiteX111" fmla="*/ 215900 w 8051800"/>
                <a:gd name="connsiteY111" fmla="*/ 2286148 h 2330613"/>
                <a:gd name="connsiteX112" fmla="*/ 234950 w 8051800"/>
                <a:gd name="connsiteY112" fmla="*/ 2298848 h 2330613"/>
                <a:gd name="connsiteX113" fmla="*/ 254000 w 8051800"/>
                <a:gd name="connsiteY11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639050 w 8051800"/>
                <a:gd name="connsiteY17" fmla="*/ 749448 h 2330613"/>
                <a:gd name="connsiteX18" fmla="*/ 7715250 w 8051800"/>
                <a:gd name="connsiteY18" fmla="*/ 679598 h 2330613"/>
                <a:gd name="connsiteX19" fmla="*/ 7747000 w 8051800"/>
                <a:gd name="connsiteY19" fmla="*/ 647848 h 2330613"/>
                <a:gd name="connsiteX20" fmla="*/ 7791450 w 8051800"/>
                <a:gd name="connsiteY20" fmla="*/ 609748 h 2330613"/>
                <a:gd name="connsiteX21" fmla="*/ 7804150 w 8051800"/>
                <a:gd name="connsiteY21" fmla="*/ 590698 h 2330613"/>
                <a:gd name="connsiteX22" fmla="*/ 7823200 w 8051800"/>
                <a:gd name="connsiteY22" fmla="*/ 577998 h 2330613"/>
                <a:gd name="connsiteX23" fmla="*/ 7842250 w 8051800"/>
                <a:gd name="connsiteY23" fmla="*/ 558948 h 2330613"/>
                <a:gd name="connsiteX24" fmla="*/ 7899400 w 8051800"/>
                <a:gd name="connsiteY24" fmla="*/ 508148 h 2330613"/>
                <a:gd name="connsiteX25" fmla="*/ 7912100 w 8051800"/>
                <a:gd name="connsiteY25" fmla="*/ 489098 h 2330613"/>
                <a:gd name="connsiteX26" fmla="*/ 7950200 w 8051800"/>
                <a:gd name="connsiteY26" fmla="*/ 463698 h 2330613"/>
                <a:gd name="connsiteX27" fmla="*/ 7975600 w 8051800"/>
                <a:gd name="connsiteY27" fmla="*/ 425598 h 2330613"/>
                <a:gd name="connsiteX28" fmla="*/ 7988300 w 8051800"/>
                <a:gd name="connsiteY28" fmla="*/ 406548 h 2330613"/>
                <a:gd name="connsiteX29" fmla="*/ 8007350 w 8051800"/>
                <a:gd name="connsiteY29" fmla="*/ 387498 h 2330613"/>
                <a:gd name="connsiteX30" fmla="*/ 8026400 w 8051800"/>
                <a:gd name="connsiteY30" fmla="*/ 349398 h 2330613"/>
                <a:gd name="connsiteX31" fmla="*/ 8045450 w 8051800"/>
                <a:gd name="connsiteY31" fmla="*/ 285898 h 2330613"/>
                <a:gd name="connsiteX32" fmla="*/ 8051800 w 8051800"/>
                <a:gd name="connsiteY32" fmla="*/ 247798 h 2330613"/>
                <a:gd name="connsiteX33" fmla="*/ 8045450 w 8051800"/>
                <a:gd name="connsiteY33" fmla="*/ 190648 h 2330613"/>
                <a:gd name="connsiteX34" fmla="*/ 8039100 w 8051800"/>
                <a:gd name="connsiteY34" fmla="*/ 171598 h 2330613"/>
                <a:gd name="connsiteX35" fmla="*/ 7994650 w 8051800"/>
                <a:gd name="connsiteY35" fmla="*/ 146198 h 2330613"/>
                <a:gd name="connsiteX36" fmla="*/ 7962900 w 8051800"/>
                <a:gd name="connsiteY36" fmla="*/ 133498 h 2330613"/>
                <a:gd name="connsiteX37" fmla="*/ 7943850 w 8051800"/>
                <a:gd name="connsiteY37" fmla="*/ 127148 h 2330613"/>
                <a:gd name="connsiteX38" fmla="*/ 7740650 w 8051800"/>
                <a:gd name="connsiteY38" fmla="*/ 108098 h 2330613"/>
                <a:gd name="connsiteX39" fmla="*/ 7315200 w 8051800"/>
                <a:gd name="connsiteY39" fmla="*/ 95398 h 2330613"/>
                <a:gd name="connsiteX40" fmla="*/ 7251700 w 8051800"/>
                <a:gd name="connsiteY40" fmla="*/ 89048 h 2330613"/>
                <a:gd name="connsiteX41" fmla="*/ 7105650 w 8051800"/>
                <a:gd name="connsiteY41" fmla="*/ 76348 h 2330613"/>
                <a:gd name="connsiteX42" fmla="*/ 6946900 w 8051800"/>
                <a:gd name="connsiteY42" fmla="*/ 82698 h 2330613"/>
                <a:gd name="connsiteX43" fmla="*/ 6597650 w 8051800"/>
                <a:gd name="connsiteY43" fmla="*/ 69998 h 2330613"/>
                <a:gd name="connsiteX44" fmla="*/ 6413500 w 8051800"/>
                <a:gd name="connsiteY44" fmla="*/ 57298 h 2330613"/>
                <a:gd name="connsiteX45" fmla="*/ 6083300 w 8051800"/>
                <a:gd name="connsiteY45" fmla="*/ 76348 h 2330613"/>
                <a:gd name="connsiteX46" fmla="*/ 5886450 w 8051800"/>
                <a:gd name="connsiteY46" fmla="*/ 69998 h 2330613"/>
                <a:gd name="connsiteX47" fmla="*/ 5810250 w 8051800"/>
                <a:gd name="connsiteY47" fmla="*/ 63648 h 2330613"/>
                <a:gd name="connsiteX48" fmla="*/ 5784850 w 8051800"/>
                <a:gd name="connsiteY48" fmla="*/ 57298 h 2330613"/>
                <a:gd name="connsiteX49" fmla="*/ 5740400 w 8051800"/>
                <a:gd name="connsiteY49" fmla="*/ 50948 h 2330613"/>
                <a:gd name="connsiteX50" fmla="*/ 5645150 w 8051800"/>
                <a:gd name="connsiteY50" fmla="*/ 44598 h 2330613"/>
                <a:gd name="connsiteX51" fmla="*/ 5568950 w 8051800"/>
                <a:gd name="connsiteY51" fmla="*/ 38248 h 2330613"/>
                <a:gd name="connsiteX52" fmla="*/ 5473700 w 8051800"/>
                <a:gd name="connsiteY52" fmla="*/ 31898 h 2330613"/>
                <a:gd name="connsiteX53" fmla="*/ 5422900 w 8051800"/>
                <a:gd name="connsiteY53" fmla="*/ 25548 h 2330613"/>
                <a:gd name="connsiteX54" fmla="*/ 5321300 w 8051800"/>
                <a:gd name="connsiteY54" fmla="*/ 19198 h 2330613"/>
                <a:gd name="connsiteX55" fmla="*/ 4800600 w 8051800"/>
                <a:gd name="connsiteY55" fmla="*/ 19198 h 2330613"/>
                <a:gd name="connsiteX56" fmla="*/ 4622800 w 8051800"/>
                <a:gd name="connsiteY56" fmla="*/ 25548 h 2330613"/>
                <a:gd name="connsiteX57" fmla="*/ 4375150 w 8051800"/>
                <a:gd name="connsiteY57" fmla="*/ 44598 h 2330613"/>
                <a:gd name="connsiteX58" fmla="*/ 4286250 w 8051800"/>
                <a:gd name="connsiteY58" fmla="*/ 50948 h 2330613"/>
                <a:gd name="connsiteX59" fmla="*/ 4254500 w 8051800"/>
                <a:gd name="connsiteY59" fmla="*/ 57298 h 2330613"/>
                <a:gd name="connsiteX60" fmla="*/ 4089400 w 8051800"/>
                <a:gd name="connsiteY60" fmla="*/ 69998 h 2330613"/>
                <a:gd name="connsiteX61" fmla="*/ 4064000 w 8051800"/>
                <a:gd name="connsiteY61" fmla="*/ 76348 h 2330613"/>
                <a:gd name="connsiteX62" fmla="*/ 3771900 w 8051800"/>
                <a:gd name="connsiteY62" fmla="*/ 101748 h 2330613"/>
                <a:gd name="connsiteX63" fmla="*/ 3644900 w 8051800"/>
                <a:gd name="connsiteY63" fmla="*/ 114448 h 2330613"/>
                <a:gd name="connsiteX64" fmla="*/ 2571750 w 8051800"/>
                <a:gd name="connsiteY64" fmla="*/ 114448 h 2330613"/>
                <a:gd name="connsiteX65" fmla="*/ 2463800 w 8051800"/>
                <a:gd name="connsiteY65" fmla="*/ 120798 h 2330613"/>
                <a:gd name="connsiteX66" fmla="*/ 2216150 w 8051800"/>
                <a:gd name="connsiteY66" fmla="*/ 133498 h 2330613"/>
                <a:gd name="connsiteX67" fmla="*/ 2095500 w 8051800"/>
                <a:gd name="connsiteY67" fmla="*/ 146198 h 2330613"/>
                <a:gd name="connsiteX68" fmla="*/ 1809750 w 8051800"/>
                <a:gd name="connsiteY68" fmla="*/ 165248 h 2330613"/>
                <a:gd name="connsiteX69" fmla="*/ 1676400 w 8051800"/>
                <a:gd name="connsiteY69" fmla="*/ 177948 h 2330613"/>
                <a:gd name="connsiteX70" fmla="*/ 1543050 w 8051800"/>
                <a:gd name="connsiteY70" fmla="*/ 184298 h 2330613"/>
                <a:gd name="connsiteX71" fmla="*/ 1244600 w 8051800"/>
                <a:gd name="connsiteY71" fmla="*/ 177948 h 2330613"/>
                <a:gd name="connsiteX72" fmla="*/ 1162050 w 8051800"/>
                <a:gd name="connsiteY72" fmla="*/ 171598 h 2330613"/>
                <a:gd name="connsiteX73" fmla="*/ 1016000 w 8051800"/>
                <a:gd name="connsiteY73" fmla="*/ 165248 h 2330613"/>
                <a:gd name="connsiteX74" fmla="*/ 590550 w 8051800"/>
                <a:gd name="connsiteY74" fmla="*/ 171598 h 2330613"/>
                <a:gd name="connsiteX75" fmla="*/ 482600 w 8051800"/>
                <a:gd name="connsiteY75" fmla="*/ 177948 h 2330613"/>
                <a:gd name="connsiteX76" fmla="*/ 387350 w 8051800"/>
                <a:gd name="connsiteY76" fmla="*/ 196998 h 2330613"/>
                <a:gd name="connsiteX77" fmla="*/ 349250 w 8051800"/>
                <a:gd name="connsiteY77" fmla="*/ 203348 h 2330613"/>
                <a:gd name="connsiteX78" fmla="*/ 304800 w 8051800"/>
                <a:gd name="connsiteY78" fmla="*/ 222398 h 2330613"/>
                <a:gd name="connsiteX79" fmla="*/ 260350 w 8051800"/>
                <a:gd name="connsiteY79" fmla="*/ 235098 h 2330613"/>
                <a:gd name="connsiteX80" fmla="*/ 241300 w 8051800"/>
                <a:gd name="connsiteY80" fmla="*/ 247798 h 2330613"/>
                <a:gd name="connsiteX81" fmla="*/ 215900 w 8051800"/>
                <a:gd name="connsiteY81" fmla="*/ 260498 h 2330613"/>
                <a:gd name="connsiteX82" fmla="*/ 158750 w 8051800"/>
                <a:gd name="connsiteY82" fmla="*/ 292248 h 2330613"/>
                <a:gd name="connsiteX83" fmla="*/ 127000 w 8051800"/>
                <a:gd name="connsiteY83" fmla="*/ 330348 h 2330613"/>
                <a:gd name="connsiteX84" fmla="*/ 95250 w 8051800"/>
                <a:gd name="connsiteY84" fmla="*/ 374798 h 2330613"/>
                <a:gd name="connsiteX85" fmla="*/ 76200 w 8051800"/>
                <a:gd name="connsiteY85" fmla="*/ 419248 h 2330613"/>
                <a:gd name="connsiteX86" fmla="*/ 69850 w 8051800"/>
                <a:gd name="connsiteY86" fmla="*/ 457348 h 2330613"/>
                <a:gd name="connsiteX87" fmla="*/ 57150 w 8051800"/>
                <a:gd name="connsiteY87" fmla="*/ 482748 h 2330613"/>
                <a:gd name="connsiteX88" fmla="*/ 38100 w 8051800"/>
                <a:gd name="connsiteY88" fmla="*/ 628798 h 2330613"/>
                <a:gd name="connsiteX89" fmla="*/ 31750 w 8051800"/>
                <a:gd name="connsiteY89" fmla="*/ 660548 h 2330613"/>
                <a:gd name="connsiteX90" fmla="*/ 25400 w 8051800"/>
                <a:gd name="connsiteY90" fmla="*/ 704998 h 2330613"/>
                <a:gd name="connsiteX91" fmla="*/ 19050 w 8051800"/>
                <a:gd name="connsiteY91" fmla="*/ 730398 h 2330613"/>
                <a:gd name="connsiteX92" fmla="*/ 0 w 8051800"/>
                <a:gd name="connsiteY92" fmla="*/ 812948 h 2330613"/>
                <a:gd name="connsiteX93" fmla="*/ 6350 w 8051800"/>
                <a:gd name="connsiteY93" fmla="*/ 1257448 h 2330613"/>
                <a:gd name="connsiteX94" fmla="*/ 12700 w 8051800"/>
                <a:gd name="connsiteY94" fmla="*/ 1282848 h 2330613"/>
                <a:gd name="connsiteX95" fmla="*/ 19050 w 8051800"/>
                <a:gd name="connsiteY95" fmla="*/ 1638448 h 2330613"/>
                <a:gd name="connsiteX96" fmla="*/ 25400 w 8051800"/>
                <a:gd name="connsiteY96" fmla="*/ 1676548 h 2330613"/>
                <a:gd name="connsiteX97" fmla="*/ 38100 w 8051800"/>
                <a:gd name="connsiteY97" fmla="*/ 1727348 h 2330613"/>
                <a:gd name="connsiteX98" fmla="*/ 44450 w 8051800"/>
                <a:gd name="connsiteY98" fmla="*/ 1803548 h 2330613"/>
                <a:gd name="connsiteX99" fmla="*/ 50800 w 8051800"/>
                <a:gd name="connsiteY99" fmla="*/ 1822598 h 2330613"/>
                <a:gd name="connsiteX100" fmla="*/ 63500 w 8051800"/>
                <a:gd name="connsiteY100" fmla="*/ 1873398 h 2330613"/>
                <a:gd name="connsiteX101" fmla="*/ 76200 w 8051800"/>
                <a:gd name="connsiteY101" fmla="*/ 1930548 h 2330613"/>
                <a:gd name="connsiteX102" fmla="*/ 88900 w 8051800"/>
                <a:gd name="connsiteY102" fmla="*/ 1955948 h 2330613"/>
                <a:gd name="connsiteX103" fmla="*/ 120650 w 8051800"/>
                <a:gd name="connsiteY103" fmla="*/ 2057548 h 2330613"/>
                <a:gd name="connsiteX104" fmla="*/ 139700 w 8051800"/>
                <a:gd name="connsiteY104" fmla="*/ 2089298 h 2330613"/>
                <a:gd name="connsiteX105" fmla="*/ 146050 w 8051800"/>
                <a:gd name="connsiteY105" fmla="*/ 2108348 h 2330613"/>
                <a:gd name="connsiteX106" fmla="*/ 158750 w 8051800"/>
                <a:gd name="connsiteY106" fmla="*/ 2127398 h 2330613"/>
                <a:gd name="connsiteX107" fmla="*/ 177800 w 8051800"/>
                <a:gd name="connsiteY107" fmla="*/ 2165498 h 2330613"/>
                <a:gd name="connsiteX108" fmla="*/ 196850 w 8051800"/>
                <a:gd name="connsiteY108" fmla="*/ 2248048 h 2330613"/>
                <a:gd name="connsiteX109" fmla="*/ 209550 w 8051800"/>
                <a:gd name="connsiteY109" fmla="*/ 2267098 h 2330613"/>
                <a:gd name="connsiteX110" fmla="*/ 215900 w 8051800"/>
                <a:gd name="connsiteY110" fmla="*/ 2286148 h 2330613"/>
                <a:gd name="connsiteX111" fmla="*/ 234950 w 8051800"/>
                <a:gd name="connsiteY111" fmla="*/ 2298848 h 2330613"/>
                <a:gd name="connsiteX112" fmla="*/ 254000 w 8051800"/>
                <a:gd name="connsiteY11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715250 w 8051800"/>
                <a:gd name="connsiteY17" fmla="*/ 679598 h 2330613"/>
                <a:gd name="connsiteX18" fmla="*/ 7747000 w 8051800"/>
                <a:gd name="connsiteY18" fmla="*/ 647848 h 2330613"/>
                <a:gd name="connsiteX19" fmla="*/ 7791450 w 8051800"/>
                <a:gd name="connsiteY19" fmla="*/ 609748 h 2330613"/>
                <a:gd name="connsiteX20" fmla="*/ 7804150 w 8051800"/>
                <a:gd name="connsiteY20" fmla="*/ 590698 h 2330613"/>
                <a:gd name="connsiteX21" fmla="*/ 7823200 w 8051800"/>
                <a:gd name="connsiteY21" fmla="*/ 577998 h 2330613"/>
                <a:gd name="connsiteX22" fmla="*/ 7842250 w 8051800"/>
                <a:gd name="connsiteY22" fmla="*/ 558948 h 2330613"/>
                <a:gd name="connsiteX23" fmla="*/ 7899400 w 8051800"/>
                <a:gd name="connsiteY23" fmla="*/ 508148 h 2330613"/>
                <a:gd name="connsiteX24" fmla="*/ 7912100 w 8051800"/>
                <a:gd name="connsiteY24" fmla="*/ 489098 h 2330613"/>
                <a:gd name="connsiteX25" fmla="*/ 7950200 w 8051800"/>
                <a:gd name="connsiteY25" fmla="*/ 463698 h 2330613"/>
                <a:gd name="connsiteX26" fmla="*/ 7975600 w 8051800"/>
                <a:gd name="connsiteY26" fmla="*/ 425598 h 2330613"/>
                <a:gd name="connsiteX27" fmla="*/ 7988300 w 8051800"/>
                <a:gd name="connsiteY27" fmla="*/ 406548 h 2330613"/>
                <a:gd name="connsiteX28" fmla="*/ 8007350 w 8051800"/>
                <a:gd name="connsiteY28" fmla="*/ 387498 h 2330613"/>
                <a:gd name="connsiteX29" fmla="*/ 8026400 w 8051800"/>
                <a:gd name="connsiteY29" fmla="*/ 349398 h 2330613"/>
                <a:gd name="connsiteX30" fmla="*/ 8045450 w 8051800"/>
                <a:gd name="connsiteY30" fmla="*/ 285898 h 2330613"/>
                <a:gd name="connsiteX31" fmla="*/ 8051800 w 8051800"/>
                <a:gd name="connsiteY31" fmla="*/ 247798 h 2330613"/>
                <a:gd name="connsiteX32" fmla="*/ 8045450 w 8051800"/>
                <a:gd name="connsiteY32" fmla="*/ 190648 h 2330613"/>
                <a:gd name="connsiteX33" fmla="*/ 8039100 w 8051800"/>
                <a:gd name="connsiteY33" fmla="*/ 171598 h 2330613"/>
                <a:gd name="connsiteX34" fmla="*/ 7994650 w 8051800"/>
                <a:gd name="connsiteY34" fmla="*/ 146198 h 2330613"/>
                <a:gd name="connsiteX35" fmla="*/ 7962900 w 8051800"/>
                <a:gd name="connsiteY35" fmla="*/ 133498 h 2330613"/>
                <a:gd name="connsiteX36" fmla="*/ 7943850 w 8051800"/>
                <a:gd name="connsiteY36" fmla="*/ 127148 h 2330613"/>
                <a:gd name="connsiteX37" fmla="*/ 7740650 w 8051800"/>
                <a:gd name="connsiteY37" fmla="*/ 108098 h 2330613"/>
                <a:gd name="connsiteX38" fmla="*/ 7315200 w 8051800"/>
                <a:gd name="connsiteY38" fmla="*/ 95398 h 2330613"/>
                <a:gd name="connsiteX39" fmla="*/ 7251700 w 8051800"/>
                <a:gd name="connsiteY39" fmla="*/ 89048 h 2330613"/>
                <a:gd name="connsiteX40" fmla="*/ 7105650 w 8051800"/>
                <a:gd name="connsiteY40" fmla="*/ 76348 h 2330613"/>
                <a:gd name="connsiteX41" fmla="*/ 6946900 w 8051800"/>
                <a:gd name="connsiteY41" fmla="*/ 82698 h 2330613"/>
                <a:gd name="connsiteX42" fmla="*/ 6597650 w 8051800"/>
                <a:gd name="connsiteY42" fmla="*/ 69998 h 2330613"/>
                <a:gd name="connsiteX43" fmla="*/ 6413500 w 8051800"/>
                <a:gd name="connsiteY43" fmla="*/ 57298 h 2330613"/>
                <a:gd name="connsiteX44" fmla="*/ 6083300 w 8051800"/>
                <a:gd name="connsiteY44" fmla="*/ 76348 h 2330613"/>
                <a:gd name="connsiteX45" fmla="*/ 5886450 w 8051800"/>
                <a:gd name="connsiteY45" fmla="*/ 69998 h 2330613"/>
                <a:gd name="connsiteX46" fmla="*/ 5810250 w 8051800"/>
                <a:gd name="connsiteY46" fmla="*/ 63648 h 2330613"/>
                <a:gd name="connsiteX47" fmla="*/ 5784850 w 8051800"/>
                <a:gd name="connsiteY47" fmla="*/ 57298 h 2330613"/>
                <a:gd name="connsiteX48" fmla="*/ 5740400 w 8051800"/>
                <a:gd name="connsiteY48" fmla="*/ 50948 h 2330613"/>
                <a:gd name="connsiteX49" fmla="*/ 5645150 w 8051800"/>
                <a:gd name="connsiteY49" fmla="*/ 44598 h 2330613"/>
                <a:gd name="connsiteX50" fmla="*/ 5568950 w 8051800"/>
                <a:gd name="connsiteY50" fmla="*/ 38248 h 2330613"/>
                <a:gd name="connsiteX51" fmla="*/ 5473700 w 8051800"/>
                <a:gd name="connsiteY51" fmla="*/ 31898 h 2330613"/>
                <a:gd name="connsiteX52" fmla="*/ 5422900 w 8051800"/>
                <a:gd name="connsiteY52" fmla="*/ 25548 h 2330613"/>
                <a:gd name="connsiteX53" fmla="*/ 5321300 w 8051800"/>
                <a:gd name="connsiteY53" fmla="*/ 19198 h 2330613"/>
                <a:gd name="connsiteX54" fmla="*/ 4800600 w 8051800"/>
                <a:gd name="connsiteY54" fmla="*/ 19198 h 2330613"/>
                <a:gd name="connsiteX55" fmla="*/ 4622800 w 8051800"/>
                <a:gd name="connsiteY55" fmla="*/ 25548 h 2330613"/>
                <a:gd name="connsiteX56" fmla="*/ 4375150 w 8051800"/>
                <a:gd name="connsiteY56" fmla="*/ 44598 h 2330613"/>
                <a:gd name="connsiteX57" fmla="*/ 4286250 w 8051800"/>
                <a:gd name="connsiteY57" fmla="*/ 50948 h 2330613"/>
                <a:gd name="connsiteX58" fmla="*/ 4254500 w 8051800"/>
                <a:gd name="connsiteY58" fmla="*/ 57298 h 2330613"/>
                <a:gd name="connsiteX59" fmla="*/ 4089400 w 8051800"/>
                <a:gd name="connsiteY59" fmla="*/ 69998 h 2330613"/>
                <a:gd name="connsiteX60" fmla="*/ 4064000 w 8051800"/>
                <a:gd name="connsiteY60" fmla="*/ 76348 h 2330613"/>
                <a:gd name="connsiteX61" fmla="*/ 3771900 w 8051800"/>
                <a:gd name="connsiteY61" fmla="*/ 101748 h 2330613"/>
                <a:gd name="connsiteX62" fmla="*/ 3644900 w 8051800"/>
                <a:gd name="connsiteY62" fmla="*/ 114448 h 2330613"/>
                <a:gd name="connsiteX63" fmla="*/ 2571750 w 8051800"/>
                <a:gd name="connsiteY63" fmla="*/ 114448 h 2330613"/>
                <a:gd name="connsiteX64" fmla="*/ 2463800 w 8051800"/>
                <a:gd name="connsiteY64" fmla="*/ 120798 h 2330613"/>
                <a:gd name="connsiteX65" fmla="*/ 2216150 w 8051800"/>
                <a:gd name="connsiteY65" fmla="*/ 133498 h 2330613"/>
                <a:gd name="connsiteX66" fmla="*/ 2095500 w 8051800"/>
                <a:gd name="connsiteY66" fmla="*/ 146198 h 2330613"/>
                <a:gd name="connsiteX67" fmla="*/ 1809750 w 8051800"/>
                <a:gd name="connsiteY67" fmla="*/ 165248 h 2330613"/>
                <a:gd name="connsiteX68" fmla="*/ 1676400 w 8051800"/>
                <a:gd name="connsiteY68" fmla="*/ 177948 h 2330613"/>
                <a:gd name="connsiteX69" fmla="*/ 1543050 w 8051800"/>
                <a:gd name="connsiteY69" fmla="*/ 184298 h 2330613"/>
                <a:gd name="connsiteX70" fmla="*/ 1244600 w 8051800"/>
                <a:gd name="connsiteY70" fmla="*/ 177948 h 2330613"/>
                <a:gd name="connsiteX71" fmla="*/ 1162050 w 8051800"/>
                <a:gd name="connsiteY71" fmla="*/ 171598 h 2330613"/>
                <a:gd name="connsiteX72" fmla="*/ 1016000 w 8051800"/>
                <a:gd name="connsiteY72" fmla="*/ 165248 h 2330613"/>
                <a:gd name="connsiteX73" fmla="*/ 590550 w 8051800"/>
                <a:gd name="connsiteY73" fmla="*/ 171598 h 2330613"/>
                <a:gd name="connsiteX74" fmla="*/ 482600 w 8051800"/>
                <a:gd name="connsiteY74" fmla="*/ 177948 h 2330613"/>
                <a:gd name="connsiteX75" fmla="*/ 387350 w 8051800"/>
                <a:gd name="connsiteY75" fmla="*/ 196998 h 2330613"/>
                <a:gd name="connsiteX76" fmla="*/ 349250 w 8051800"/>
                <a:gd name="connsiteY76" fmla="*/ 203348 h 2330613"/>
                <a:gd name="connsiteX77" fmla="*/ 304800 w 8051800"/>
                <a:gd name="connsiteY77" fmla="*/ 222398 h 2330613"/>
                <a:gd name="connsiteX78" fmla="*/ 260350 w 8051800"/>
                <a:gd name="connsiteY78" fmla="*/ 235098 h 2330613"/>
                <a:gd name="connsiteX79" fmla="*/ 241300 w 8051800"/>
                <a:gd name="connsiteY79" fmla="*/ 247798 h 2330613"/>
                <a:gd name="connsiteX80" fmla="*/ 215900 w 8051800"/>
                <a:gd name="connsiteY80" fmla="*/ 260498 h 2330613"/>
                <a:gd name="connsiteX81" fmla="*/ 158750 w 8051800"/>
                <a:gd name="connsiteY81" fmla="*/ 292248 h 2330613"/>
                <a:gd name="connsiteX82" fmla="*/ 127000 w 8051800"/>
                <a:gd name="connsiteY82" fmla="*/ 330348 h 2330613"/>
                <a:gd name="connsiteX83" fmla="*/ 95250 w 8051800"/>
                <a:gd name="connsiteY83" fmla="*/ 374798 h 2330613"/>
                <a:gd name="connsiteX84" fmla="*/ 76200 w 8051800"/>
                <a:gd name="connsiteY84" fmla="*/ 419248 h 2330613"/>
                <a:gd name="connsiteX85" fmla="*/ 69850 w 8051800"/>
                <a:gd name="connsiteY85" fmla="*/ 457348 h 2330613"/>
                <a:gd name="connsiteX86" fmla="*/ 57150 w 8051800"/>
                <a:gd name="connsiteY86" fmla="*/ 482748 h 2330613"/>
                <a:gd name="connsiteX87" fmla="*/ 38100 w 8051800"/>
                <a:gd name="connsiteY87" fmla="*/ 628798 h 2330613"/>
                <a:gd name="connsiteX88" fmla="*/ 31750 w 8051800"/>
                <a:gd name="connsiteY88" fmla="*/ 660548 h 2330613"/>
                <a:gd name="connsiteX89" fmla="*/ 25400 w 8051800"/>
                <a:gd name="connsiteY89" fmla="*/ 704998 h 2330613"/>
                <a:gd name="connsiteX90" fmla="*/ 19050 w 8051800"/>
                <a:gd name="connsiteY90" fmla="*/ 730398 h 2330613"/>
                <a:gd name="connsiteX91" fmla="*/ 0 w 8051800"/>
                <a:gd name="connsiteY91" fmla="*/ 812948 h 2330613"/>
                <a:gd name="connsiteX92" fmla="*/ 6350 w 8051800"/>
                <a:gd name="connsiteY92" fmla="*/ 1257448 h 2330613"/>
                <a:gd name="connsiteX93" fmla="*/ 12700 w 8051800"/>
                <a:gd name="connsiteY93" fmla="*/ 1282848 h 2330613"/>
                <a:gd name="connsiteX94" fmla="*/ 19050 w 8051800"/>
                <a:gd name="connsiteY94" fmla="*/ 1638448 h 2330613"/>
                <a:gd name="connsiteX95" fmla="*/ 25400 w 8051800"/>
                <a:gd name="connsiteY95" fmla="*/ 1676548 h 2330613"/>
                <a:gd name="connsiteX96" fmla="*/ 38100 w 8051800"/>
                <a:gd name="connsiteY96" fmla="*/ 1727348 h 2330613"/>
                <a:gd name="connsiteX97" fmla="*/ 44450 w 8051800"/>
                <a:gd name="connsiteY97" fmla="*/ 1803548 h 2330613"/>
                <a:gd name="connsiteX98" fmla="*/ 50800 w 8051800"/>
                <a:gd name="connsiteY98" fmla="*/ 1822598 h 2330613"/>
                <a:gd name="connsiteX99" fmla="*/ 63500 w 8051800"/>
                <a:gd name="connsiteY99" fmla="*/ 1873398 h 2330613"/>
                <a:gd name="connsiteX100" fmla="*/ 76200 w 8051800"/>
                <a:gd name="connsiteY100" fmla="*/ 1930548 h 2330613"/>
                <a:gd name="connsiteX101" fmla="*/ 88900 w 8051800"/>
                <a:gd name="connsiteY101" fmla="*/ 1955948 h 2330613"/>
                <a:gd name="connsiteX102" fmla="*/ 120650 w 8051800"/>
                <a:gd name="connsiteY102" fmla="*/ 2057548 h 2330613"/>
                <a:gd name="connsiteX103" fmla="*/ 139700 w 8051800"/>
                <a:gd name="connsiteY103" fmla="*/ 2089298 h 2330613"/>
                <a:gd name="connsiteX104" fmla="*/ 146050 w 8051800"/>
                <a:gd name="connsiteY104" fmla="*/ 2108348 h 2330613"/>
                <a:gd name="connsiteX105" fmla="*/ 158750 w 8051800"/>
                <a:gd name="connsiteY105" fmla="*/ 2127398 h 2330613"/>
                <a:gd name="connsiteX106" fmla="*/ 177800 w 8051800"/>
                <a:gd name="connsiteY106" fmla="*/ 2165498 h 2330613"/>
                <a:gd name="connsiteX107" fmla="*/ 196850 w 8051800"/>
                <a:gd name="connsiteY107" fmla="*/ 2248048 h 2330613"/>
                <a:gd name="connsiteX108" fmla="*/ 209550 w 8051800"/>
                <a:gd name="connsiteY108" fmla="*/ 2267098 h 2330613"/>
                <a:gd name="connsiteX109" fmla="*/ 215900 w 8051800"/>
                <a:gd name="connsiteY109" fmla="*/ 2286148 h 2330613"/>
                <a:gd name="connsiteX110" fmla="*/ 234950 w 8051800"/>
                <a:gd name="connsiteY110" fmla="*/ 2298848 h 2330613"/>
                <a:gd name="connsiteX111" fmla="*/ 254000 w 8051800"/>
                <a:gd name="connsiteY111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747000 w 8051800"/>
                <a:gd name="connsiteY17" fmla="*/ 647848 h 2330613"/>
                <a:gd name="connsiteX18" fmla="*/ 7791450 w 8051800"/>
                <a:gd name="connsiteY18" fmla="*/ 609748 h 2330613"/>
                <a:gd name="connsiteX19" fmla="*/ 7804150 w 8051800"/>
                <a:gd name="connsiteY19" fmla="*/ 590698 h 2330613"/>
                <a:gd name="connsiteX20" fmla="*/ 7823200 w 8051800"/>
                <a:gd name="connsiteY20" fmla="*/ 577998 h 2330613"/>
                <a:gd name="connsiteX21" fmla="*/ 7842250 w 8051800"/>
                <a:gd name="connsiteY21" fmla="*/ 558948 h 2330613"/>
                <a:gd name="connsiteX22" fmla="*/ 7899400 w 8051800"/>
                <a:gd name="connsiteY22" fmla="*/ 508148 h 2330613"/>
                <a:gd name="connsiteX23" fmla="*/ 7912100 w 8051800"/>
                <a:gd name="connsiteY23" fmla="*/ 489098 h 2330613"/>
                <a:gd name="connsiteX24" fmla="*/ 7950200 w 8051800"/>
                <a:gd name="connsiteY24" fmla="*/ 463698 h 2330613"/>
                <a:gd name="connsiteX25" fmla="*/ 7975600 w 8051800"/>
                <a:gd name="connsiteY25" fmla="*/ 425598 h 2330613"/>
                <a:gd name="connsiteX26" fmla="*/ 7988300 w 8051800"/>
                <a:gd name="connsiteY26" fmla="*/ 406548 h 2330613"/>
                <a:gd name="connsiteX27" fmla="*/ 8007350 w 8051800"/>
                <a:gd name="connsiteY27" fmla="*/ 387498 h 2330613"/>
                <a:gd name="connsiteX28" fmla="*/ 8026400 w 8051800"/>
                <a:gd name="connsiteY28" fmla="*/ 349398 h 2330613"/>
                <a:gd name="connsiteX29" fmla="*/ 8045450 w 8051800"/>
                <a:gd name="connsiteY29" fmla="*/ 285898 h 2330613"/>
                <a:gd name="connsiteX30" fmla="*/ 8051800 w 8051800"/>
                <a:gd name="connsiteY30" fmla="*/ 247798 h 2330613"/>
                <a:gd name="connsiteX31" fmla="*/ 8045450 w 8051800"/>
                <a:gd name="connsiteY31" fmla="*/ 190648 h 2330613"/>
                <a:gd name="connsiteX32" fmla="*/ 8039100 w 8051800"/>
                <a:gd name="connsiteY32" fmla="*/ 171598 h 2330613"/>
                <a:gd name="connsiteX33" fmla="*/ 7994650 w 8051800"/>
                <a:gd name="connsiteY33" fmla="*/ 146198 h 2330613"/>
                <a:gd name="connsiteX34" fmla="*/ 7962900 w 8051800"/>
                <a:gd name="connsiteY34" fmla="*/ 133498 h 2330613"/>
                <a:gd name="connsiteX35" fmla="*/ 7943850 w 8051800"/>
                <a:gd name="connsiteY35" fmla="*/ 127148 h 2330613"/>
                <a:gd name="connsiteX36" fmla="*/ 7740650 w 8051800"/>
                <a:gd name="connsiteY36" fmla="*/ 108098 h 2330613"/>
                <a:gd name="connsiteX37" fmla="*/ 7315200 w 8051800"/>
                <a:gd name="connsiteY37" fmla="*/ 95398 h 2330613"/>
                <a:gd name="connsiteX38" fmla="*/ 7251700 w 8051800"/>
                <a:gd name="connsiteY38" fmla="*/ 89048 h 2330613"/>
                <a:gd name="connsiteX39" fmla="*/ 7105650 w 8051800"/>
                <a:gd name="connsiteY39" fmla="*/ 76348 h 2330613"/>
                <a:gd name="connsiteX40" fmla="*/ 6946900 w 8051800"/>
                <a:gd name="connsiteY40" fmla="*/ 82698 h 2330613"/>
                <a:gd name="connsiteX41" fmla="*/ 6597650 w 8051800"/>
                <a:gd name="connsiteY41" fmla="*/ 69998 h 2330613"/>
                <a:gd name="connsiteX42" fmla="*/ 6413500 w 8051800"/>
                <a:gd name="connsiteY42" fmla="*/ 57298 h 2330613"/>
                <a:gd name="connsiteX43" fmla="*/ 6083300 w 8051800"/>
                <a:gd name="connsiteY43" fmla="*/ 76348 h 2330613"/>
                <a:gd name="connsiteX44" fmla="*/ 5886450 w 8051800"/>
                <a:gd name="connsiteY44" fmla="*/ 69998 h 2330613"/>
                <a:gd name="connsiteX45" fmla="*/ 5810250 w 8051800"/>
                <a:gd name="connsiteY45" fmla="*/ 63648 h 2330613"/>
                <a:gd name="connsiteX46" fmla="*/ 5784850 w 8051800"/>
                <a:gd name="connsiteY46" fmla="*/ 57298 h 2330613"/>
                <a:gd name="connsiteX47" fmla="*/ 5740400 w 8051800"/>
                <a:gd name="connsiteY47" fmla="*/ 50948 h 2330613"/>
                <a:gd name="connsiteX48" fmla="*/ 5645150 w 8051800"/>
                <a:gd name="connsiteY48" fmla="*/ 44598 h 2330613"/>
                <a:gd name="connsiteX49" fmla="*/ 5568950 w 8051800"/>
                <a:gd name="connsiteY49" fmla="*/ 38248 h 2330613"/>
                <a:gd name="connsiteX50" fmla="*/ 5473700 w 8051800"/>
                <a:gd name="connsiteY50" fmla="*/ 31898 h 2330613"/>
                <a:gd name="connsiteX51" fmla="*/ 5422900 w 8051800"/>
                <a:gd name="connsiteY51" fmla="*/ 25548 h 2330613"/>
                <a:gd name="connsiteX52" fmla="*/ 5321300 w 8051800"/>
                <a:gd name="connsiteY52" fmla="*/ 19198 h 2330613"/>
                <a:gd name="connsiteX53" fmla="*/ 4800600 w 8051800"/>
                <a:gd name="connsiteY53" fmla="*/ 19198 h 2330613"/>
                <a:gd name="connsiteX54" fmla="*/ 4622800 w 8051800"/>
                <a:gd name="connsiteY54" fmla="*/ 25548 h 2330613"/>
                <a:gd name="connsiteX55" fmla="*/ 4375150 w 8051800"/>
                <a:gd name="connsiteY55" fmla="*/ 44598 h 2330613"/>
                <a:gd name="connsiteX56" fmla="*/ 4286250 w 8051800"/>
                <a:gd name="connsiteY56" fmla="*/ 50948 h 2330613"/>
                <a:gd name="connsiteX57" fmla="*/ 4254500 w 8051800"/>
                <a:gd name="connsiteY57" fmla="*/ 57298 h 2330613"/>
                <a:gd name="connsiteX58" fmla="*/ 4089400 w 8051800"/>
                <a:gd name="connsiteY58" fmla="*/ 69998 h 2330613"/>
                <a:gd name="connsiteX59" fmla="*/ 4064000 w 8051800"/>
                <a:gd name="connsiteY59" fmla="*/ 76348 h 2330613"/>
                <a:gd name="connsiteX60" fmla="*/ 3771900 w 8051800"/>
                <a:gd name="connsiteY60" fmla="*/ 101748 h 2330613"/>
                <a:gd name="connsiteX61" fmla="*/ 3644900 w 8051800"/>
                <a:gd name="connsiteY61" fmla="*/ 114448 h 2330613"/>
                <a:gd name="connsiteX62" fmla="*/ 2571750 w 8051800"/>
                <a:gd name="connsiteY62" fmla="*/ 114448 h 2330613"/>
                <a:gd name="connsiteX63" fmla="*/ 2463800 w 8051800"/>
                <a:gd name="connsiteY63" fmla="*/ 120798 h 2330613"/>
                <a:gd name="connsiteX64" fmla="*/ 2216150 w 8051800"/>
                <a:gd name="connsiteY64" fmla="*/ 133498 h 2330613"/>
                <a:gd name="connsiteX65" fmla="*/ 2095500 w 8051800"/>
                <a:gd name="connsiteY65" fmla="*/ 146198 h 2330613"/>
                <a:gd name="connsiteX66" fmla="*/ 1809750 w 8051800"/>
                <a:gd name="connsiteY66" fmla="*/ 165248 h 2330613"/>
                <a:gd name="connsiteX67" fmla="*/ 1676400 w 8051800"/>
                <a:gd name="connsiteY67" fmla="*/ 177948 h 2330613"/>
                <a:gd name="connsiteX68" fmla="*/ 1543050 w 8051800"/>
                <a:gd name="connsiteY68" fmla="*/ 184298 h 2330613"/>
                <a:gd name="connsiteX69" fmla="*/ 1244600 w 8051800"/>
                <a:gd name="connsiteY69" fmla="*/ 177948 h 2330613"/>
                <a:gd name="connsiteX70" fmla="*/ 1162050 w 8051800"/>
                <a:gd name="connsiteY70" fmla="*/ 171598 h 2330613"/>
                <a:gd name="connsiteX71" fmla="*/ 1016000 w 8051800"/>
                <a:gd name="connsiteY71" fmla="*/ 165248 h 2330613"/>
                <a:gd name="connsiteX72" fmla="*/ 590550 w 8051800"/>
                <a:gd name="connsiteY72" fmla="*/ 171598 h 2330613"/>
                <a:gd name="connsiteX73" fmla="*/ 482600 w 8051800"/>
                <a:gd name="connsiteY73" fmla="*/ 177948 h 2330613"/>
                <a:gd name="connsiteX74" fmla="*/ 387350 w 8051800"/>
                <a:gd name="connsiteY74" fmla="*/ 196998 h 2330613"/>
                <a:gd name="connsiteX75" fmla="*/ 349250 w 8051800"/>
                <a:gd name="connsiteY75" fmla="*/ 203348 h 2330613"/>
                <a:gd name="connsiteX76" fmla="*/ 304800 w 8051800"/>
                <a:gd name="connsiteY76" fmla="*/ 222398 h 2330613"/>
                <a:gd name="connsiteX77" fmla="*/ 260350 w 8051800"/>
                <a:gd name="connsiteY77" fmla="*/ 235098 h 2330613"/>
                <a:gd name="connsiteX78" fmla="*/ 241300 w 8051800"/>
                <a:gd name="connsiteY78" fmla="*/ 247798 h 2330613"/>
                <a:gd name="connsiteX79" fmla="*/ 215900 w 8051800"/>
                <a:gd name="connsiteY79" fmla="*/ 260498 h 2330613"/>
                <a:gd name="connsiteX80" fmla="*/ 158750 w 8051800"/>
                <a:gd name="connsiteY80" fmla="*/ 292248 h 2330613"/>
                <a:gd name="connsiteX81" fmla="*/ 127000 w 8051800"/>
                <a:gd name="connsiteY81" fmla="*/ 330348 h 2330613"/>
                <a:gd name="connsiteX82" fmla="*/ 95250 w 8051800"/>
                <a:gd name="connsiteY82" fmla="*/ 374798 h 2330613"/>
                <a:gd name="connsiteX83" fmla="*/ 76200 w 8051800"/>
                <a:gd name="connsiteY83" fmla="*/ 419248 h 2330613"/>
                <a:gd name="connsiteX84" fmla="*/ 69850 w 8051800"/>
                <a:gd name="connsiteY84" fmla="*/ 457348 h 2330613"/>
                <a:gd name="connsiteX85" fmla="*/ 57150 w 8051800"/>
                <a:gd name="connsiteY85" fmla="*/ 482748 h 2330613"/>
                <a:gd name="connsiteX86" fmla="*/ 38100 w 8051800"/>
                <a:gd name="connsiteY86" fmla="*/ 628798 h 2330613"/>
                <a:gd name="connsiteX87" fmla="*/ 31750 w 8051800"/>
                <a:gd name="connsiteY87" fmla="*/ 660548 h 2330613"/>
                <a:gd name="connsiteX88" fmla="*/ 25400 w 8051800"/>
                <a:gd name="connsiteY88" fmla="*/ 704998 h 2330613"/>
                <a:gd name="connsiteX89" fmla="*/ 19050 w 8051800"/>
                <a:gd name="connsiteY89" fmla="*/ 730398 h 2330613"/>
                <a:gd name="connsiteX90" fmla="*/ 0 w 8051800"/>
                <a:gd name="connsiteY90" fmla="*/ 812948 h 2330613"/>
                <a:gd name="connsiteX91" fmla="*/ 6350 w 8051800"/>
                <a:gd name="connsiteY91" fmla="*/ 1257448 h 2330613"/>
                <a:gd name="connsiteX92" fmla="*/ 12700 w 8051800"/>
                <a:gd name="connsiteY92" fmla="*/ 1282848 h 2330613"/>
                <a:gd name="connsiteX93" fmla="*/ 19050 w 8051800"/>
                <a:gd name="connsiteY93" fmla="*/ 1638448 h 2330613"/>
                <a:gd name="connsiteX94" fmla="*/ 25400 w 8051800"/>
                <a:gd name="connsiteY94" fmla="*/ 1676548 h 2330613"/>
                <a:gd name="connsiteX95" fmla="*/ 38100 w 8051800"/>
                <a:gd name="connsiteY95" fmla="*/ 1727348 h 2330613"/>
                <a:gd name="connsiteX96" fmla="*/ 44450 w 8051800"/>
                <a:gd name="connsiteY96" fmla="*/ 1803548 h 2330613"/>
                <a:gd name="connsiteX97" fmla="*/ 50800 w 8051800"/>
                <a:gd name="connsiteY97" fmla="*/ 1822598 h 2330613"/>
                <a:gd name="connsiteX98" fmla="*/ 63500 w 8051800"/>
                <a:gd name="connsiteY98" fmla="*/ 1873398 h 2330613"/>
                <a:gd name="connsiteX99" fmla="*/ 76200 w 8051800"/>
                <a:gd name="connsiteY99" fmla="*/ 1930548 h 2330613"/>
                <a:gd name="connsiteX100" fmla="*/ 88900 w 8051800"/>
                <a:gd name="connsiteY100" fmla="*/ 1955948 h 2330613"/>
                <a:gd name="connsiteX101" fmla="*/ 120650 w 8051800"/>
                <a:gd name="connsiteY101" fmla="*/ 2057548 h 2330613"/>
                <a:gd name="connsiteX102" fmla="*/ 139700 w 8051800"/>
                <a:gd name="connsiteY102" fmla="*/ 2089298 h 2330613"/>
                <a:gd name="connsiteX103" fmla="*/ 146050 w 8051800"/>
                <a:gd name="connsiteY103" fmla="*/ 2108348 h 2330613"/>
                <a:gd name="connsiteX104" fmla="*/ 158750 w 8051800"/>
                <a:gd name="connsiteY104" fmla="*/ 2127398 h 2330613"/>
                <a:gd name="connsiteX105" fmla="*/ 177800 w 8051800"/>
                <a:gd name="connsiteY105" fmla="*/ 2165498 h 2330613"/>
                <a:gd name="connsiteX106" fmla="*/ 196850 w 8051800"/>
                <a:gd name="connsiteY106" fmla="*/ 2248048 h 2330613"/>
                <a:gd name="connsiteX107" fmla="*/ 209550 w 8051800"/>
                <a:gd name="connsiteY107" fmla="*/ 2267098 h 2330613"/>
                <a:gd name="connsiteX108" fmla="*/ 215900 w 8051800"/>
                <a:gd name="connsiteY108" fmla="*/ 2286148 h 2330613"/>
                <a:gd name="connsiteX109" fmla="*/ 234950 w 8051800"/>
                <a:gd name="connsiteY109" fmla="*/ 2298848 h 2330613"/>
                <a:gd name="connsiteX110" fmla="*/ 254000 w 8051800"/>
                <a:gd name="connsiteY110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791450 w 8051800"/>
                <a:gd name="connsiteY17" fmla="*/ 609748 h 2330613"/>
                <a:gd name="connsiteX18" fmla="*/ 7804150 w 8051800"/>
                <a:gd name="connsiteY18" fmla="*/ 590698 h 2330613"/>
                <a:gd name="connsiteX19" fmla="*/ 7823200 w 8051800"/>
                <a:gd name="connsiteY19" fmla="*/ 577998 h 2330613"/>
                <a:gd name="connsiteX20" fmla="*/ 7842250 w 8051800"/>
                <a:gd name="connsiteY20" fmla="*/ 558948 h 2330613"/>
                <a:gd name="connsiteX21" fmla="*/ 7899400 w 8051800"/>
                <a:gd name="connsiteY21" fmla="*/ 508148 h 2330613"/>
                <a:gd name="connsiteX22" fmla="*/ 7912100 w 8051800"/>
                <a:gd name="connsiteY22" fmla="*/ 489098 h 2330613"/>
                <a:gd name="connsiteX23" fmla="*/ 7950200 w 8051800"/>
                <a:gd name="connsiteY23" fmla="*/ 463698 h 2330613"/>
                <a:gd name="connsiteX24" fmla="*/ 7975600 w 8051800"/>
                <a:gd name="connsiteY24" fmla="*/ 425598 h 2330613"/>
                <a:gd name="connsiteX25" fmla="*/ 7988300 w 8051800"/>
                <a:gd name="connsiteY25" fmla="*/ 406548 h 2330613"/>
                <a:gd name="connsiteX26" fmla="*/ 8007350 w 8051800"/>
                <a:gd name="connsiteY26" fmla="*/ 387498 h 2330613"/>
                <a:gd name="connsiteX27" fmla="*/ 8026400 w 8051800"/>
                <a:gd name="connsiteY27" fmla="*/ 349398 h 2330613"/>
                <a:gd name="connsiteX28" fmla="*/ 8045450 w 8051800"/>
                <a:gd name="connsiteY28" fmla="*/ 285898 h 2330613"/>
                <a:gd name="connsiteX29" fmla="*/ 8051800 w 8051800"/>
                <a:gd name="connsiteY29" fmla="*/ 247798 h 2330613"/>
                <a:gd name="connsiteX30" fmla="*/ 8045450 w 8051800"/>
                <a:gd name="connsiteY30" fmla="*/ 190648 h 2330613"/>
                <a:gd name="connsiteX31" fmla="*/ 8039100 w 8051800"/>
                <a:gd name="connsiteY31" fmla="*/ 171598 h 2330613"/>
                <a:gd name="connsiteX32" fmla="*/ 7994650 w 8051800"/>
                <a:gd name="connsiteY32" fmla="*/ 146198 h 2330613"/>
                <a:gd name="connsiteX33" fmla="*/ 7962900 w 8051800"/>
                <a:gd name="connsiteY33" fmla="*/ 133498 h 2330613"/>
                <a:gd name="connsiteX34" fmla="*/ 7943850 w 8051800"/>
                <a:gd name="connsiteY34" fmla="*/ 127148 h 2330613"/>
                <a:gd name="connsiteX35" fmla="*/ 7740650 w 8051800"/>
                <a:gd name="connsiteY35" fmla="*/ 108098 h 2330613"/>
                <a:gd name="connsiteX36" fmla="*/ 7315200 w 8051800"/>
                <a:gd name="connsiteY36" fmla="*/ 95398 h 2330613"/>
                <a:gd name="connsiteX37" fmla="*/ 7251700 w 8051800"/>
                <a:gd name="connsiteY37" fmla="*/ 89048 h 2330613"/>
                <a:gd name="connsiteX38" fmla="*/ 7105650 w 8051800"/>
                <a:gd name="connsiteY38" fmla="*/ 76348 h 2330613"/>
                <a:gd name="connsiteX39" fmla="*/ 6946900 w 8051800"/>
                <a:gd name="connsiteY39" fmla="*/ 82698 h 2330613"/>
                <a:gd name="connsiteX40" fmla="*/ 6597650 w 8051800"/>
                <a:gd name="connsiteY40" fmla="*/ 69998 h 2330613"/>
                <a:gd name="connsiteX41" fmla="*/ 6413500 w 8051800"/>
                <a:gd name="connsiteY41" fmla="*/ 57298 h 2330613"/>
                <a:gd name="connsiteX42" fmla="*/ 6083300 w 8051800"/>
                <a:gd name="connsiteY42" fmla="*/ 76348 h 2330613"/>
                <a:gd name="connsiteX43" fmla="*/ 5886450 w 8051800"/>
                <a:gd name="connsiteY43" fmla="*/ 69998 h 2330613"/>
                <a:gd name="connsiteX44" fmla="*/ 5810250 w 8051800"/>
                <a:gd name="connsiteY44" fmla="*/ 63648 h 2330613"/>
                <a:gd name="connsiteX45" fmla="*/ 5784850 w 8051800"/>
                <a:gd name="connsiteY45" fmla="*/ 57298 h 2330613"/>
                <a:gd name="connsiteX46" fmla="*/ 5740400 w 8051800"/>
                <a:gd name="connsiteY46" fmla="*/ 50948 h 2330613"/>
                <a:gd name="connsiteX47" fmla="*/ 5645150 w 8051800"/>
                <a:gd name="connsiteY47" fmla="*/ 44598 h 2330613"/>
                <a:gd name="connsiteX48" fmla="*/ 5568950 w 8051800"/>
                <a:gd name="connsiteY48" fmla="*/ 38248 h 2330613"/>
                <a:gd name="connsiteX49" fmla="*/ 5473700 w 8051800"/>
                <a:gd name="connsiteY49" fmla="*/ 31898 h 2330613"/>
                <a:gd name="connsiteX50" fmla="*/ 5422900 w 8051800"/>
                <a:gd name="connsiteY50" fmla="*/ 25548 h 2330613"/>
                <a:gd name="connsiteX51" fmla="*/ 5321300 w 8051800"/>
                <a:gd name="connsiteY51" fmla="*/ 19198 h 2330613"/>
                <a:gd name="connsiteX52" fmla="*/ 4800600 w 8051800"/>
                <a:gd name="connsiteY52" fmla="*/ 19198 h 2330613"/>
                <a:gd name="connsiteX53" fmla="*/ 4622800 w 8051800"/>
                <a:gd name="connsiteY53" fmla="*/ 25548 h 2330613"/>
                <a:gd name="connsiteX54" fmla="*/ 4375150 w 8051800"/>
                <a:gd name="connsiteY54" fmla="*/ 44598 h 2330613"/>
                <a:gd name="connsiteX55" fmla="*/ 4286250 w 8051800"/>
                <a:gd name="connsiteY55" fmla="*/ 50948 h 2330613"/>
                <a:gd name="connsiteX56" fmla="*/ 4254500 w 8051800"/>
                <a:gd name="connsiteY56" fmla="*/ 57298 h 2330613"/>
                <a:gd name="connsiteX57" fmla="*/ 4089400 w 8051800"/>
                <a:gd name="connsiteY57" fmla="*/ 69998 h 2330613"/>
                <a:gd name="connsiteX58" fmla="*/ 4064000 w 8051800"/>
                <a:gd name="connsiteY58" fmla="*/ 76348 h 2330613"/>
                <a:gd name="connsiteX59" fmla="*/ 3771900 w 8051800"/>
                <a:gd name="connsiteY59" fmla="*/ 101748 h 2330613"/>
                <a:gd name="connsiteX60" fmla="*/ 3644900 w 8051800"/>
                <a:gd name="connsiteY60" fmla="*/ 114448 h 2330613"/>
                <a:gd name="connsiteX61" fmla="*/ 2571750 w 8051800"/>
                <a:gd name="connsiteY61" fmla="*/ 114448 h 2330613"/>
                <a:gd name="connsiteX62" fmla="*/ 2463800 w 8051800"/>
                <a:gd name="connsiteY62" fmla="*/ 120798 h 2330613"/>
                <a:gd name="connsiteX63" fmla="*/ 2216150 w 8051800"/>
                <a:gd name="connsiteY63" fmla="*/ 133498 h 2330613"/>
                <a:gd name="connsiteX64" fmla="*/ 2095500 w 8051800"/>
                <a:gd name="connsiteY64" fmla="*/ 146198 h 2330613"/>
                <a:gd name="connsiteX65" fmla="*/ 1809750 w 8051800"/>
                <a:gd name="connsiteY65" fmla="*/ 165248 h 2330613"/>
                <a:gd name="connsiteX66" fmla="*/ 1676400 w 8051800"/>
                <a:gd name="connsiteY66" fmla="*/ 177948 h 2330613"/>
                <a:gd name="connsiteX67" fmla="*/ 1543050 w 8051800"/>
                <a:gd name="connsiteY67" fmla="*/ 184298 h 2330613"/>
                <a:gd name="connsiteX68" fmla="*/ 1244600 w 8051800"/>
                <a:gd name="connsiteY68" fmla="*/ 177948 h 2330613"/>
                <a:gd name="connsiteX69" fmla="*/ 1162050 w 8051800"/>
                <a:gd name="connsiteY69" fmla="*/ 171598 h 2330613"/>
                <a:gd name="connsiteX70" fmla="*/ 1016000 w 8051800"/>
                <a:gd name="connsiteY70" fmla="*/ 165248 h 2330613"/>
                <a:gd name="connsiteX71" fmla="*/ 590550 w 8051800"/>
                <a:gd name="connsiteY71" fmla="*/ 171598 h 2330613"/>
                <a:gd name="connsiteX72" fmla="*/ 482600 w 8051800"/>
                <a:gd name="connsiteY72" fmla="*/ 177948 h 2330613"/>
                <a:gd name="connsiteX73" fmla="*/ 387350 w 8051800"/>
                <a:gd name="connsiteY73" fmla="*/ 196998 h 2330613"/>
                <a:gd name="connsiteX74" fmla="*/ 349250 w 8051800"/>
                <a:gd name="connsiteY74" fmla="*/ 203348 h 2330613"/>
                <a:gd name="connsiteX75" fmla="*/ 304800 w 8051800"/>
                <a:gd name="connsiteY75" fmla="*/ 222398 h 2330613"/>
                <a:gd name="connsiteX76" fmla="*/ 260350 w 8051800"/>
                <a:gd name="connsiteY76" fmla="*/ 235098 h 2330613"/>
                <a:gd name="connsiteX77" fmla="*/ 241300 w 8051800"/>
                <a:gd name="connsiteY77" fmla="*/ 247798 h 2330613"/>
                <a:gd name="connsiteX78" fmla="*/ 215900 w 8051800"/>
                <a:gd name="connsiteY78" fmla="*/ 260498 h 2330613"/>
                <a:gd name="connsiteX79" fmla="*/ 158750 w 8051800"/>
                <a:gd name="connsiteY79" fmla="*/ 292248 h 2330613"/>
                <a:gd name="connsiteX80" fmla="*/ 127000 w 8051800"/>
                <a:gd name="connsiteY80" fmla="*/ 330348 h 2330613"/>
                <a:gd name="connsiteX81" fmla="*/ 95250 w 8051800"/>
                <a:gd name="connsiteY81" fmla="*/ 374798 h 2330613"/>
                <a:gd name="connsiteX82" fmla="*/ 76200 w 8051800"/>
                <a:gd name="connsiteY82" fmla="*/ 419248 h 2330613"/>
                <a:gd name="connsiteX83" fmla="*/ 69850 w 8051800"/>
                <a:gd name="connsiteY83" fmla="*/ 457348 h 2330613"/>
                <a:gd name="connsiteX84" fmla="*/ 57150 w 8051800"/>
                <a:gd name="connsiteY84" fmla="*/ 482748 h 2330613"/>
                <a:gd name="connsiteX85" fmla="*/ 38100 w 8051800"/>
                <a:gd name="connsiteY85" fmla="*/ 628798 h 2330613"/>
                <a:gd name="connsiteX86" fmla="*/ 31750 w 8051800"/>
                <a:gd name="connsiteY86" fmla="*/ 660548 h 2330613"/>
                <a:gd name="connsiteX87" fmla="*/ 25400 w 8051800"/>
                <a:gd name="connsiteY87" fmla="*/ 704998 h 2330613"/>
                <a:gd name="connsiteX88" fmla="*/ 19050 w 8051800"/>
                <a:gd name="connsiteY88" fmla="*/ 730398 h 2330613"/>
                <a:gd name="connsiteX89" fmla="*/ 0 w 8051800"/>
                <a:gd name="connsiteY89" fmla="*/ 812948 h 2330613"/>
                <a:gd name="connsiteX90" fmla="*/ 6350 w 8051800"/>
                <a:gd name="connsiteY90" fmla="*/ 1257448 h 2330613"/>
                <a:gd name="connsiteX91" fmla="*/ 12700 w 8051800"/>
                <a:gd name="connsiteY91" fmla="*/ 1282848 h 2330613"/>
                <a:gd name="connsiteX92" fmla="*/ 19050 w 8051800"/>
                <a:gd name="connsiteY92" fmla="*/ 1638448 h 2330613"/>
                <a:gd name="connsiteX93" fmla="*/ 25400 w 8051800"/>
                <a:gd name="connsiteY93" fmla="*/ 1676548 h 2330613"/>
                <a:gd name="connsiteX94" fmla="*/ 38100 w 8051800"/>
                <a:gd name="connsiteY94" fmla="*/ 1727348 h 2330613"/>
                <a:gd name="connsiteX95" fmla="*/ 44450 w 8051800"/>
                <a:gd name="connsiteY95" fmla="*/ 1803548 h 2330613"/>
                <a:gd name="connsiteX96" fmla="*/ 50800 w 8051800"/>
                <a:gd name="connsiteY96" fmla="*/ 1822598 h 2330613"/>
                <a:gd name="connsiteX97" fmla="*/ 63500 w 8051800"/>
                <a:gd name="connsiteY97" fmla="*/ 1873398 h 2330613"/>
                <a:gd name="connsiteX98" fmla="*/ 76200 w 8051800"/>
                <a:gd name="connsiteY98" fmla="*/ 1930548 h 2330613"/>
                <a:gd name="connsiteX99" fmla="*/ 88900 w 8051800"/>
                <a:gd name="connsiteY99" fmla="*/ 1955948 h 2330613"/>
                <a:gd name="connsiteX100" fmla="*/ 120650 w 8051800"/>
                <a:gd name="connsiteY100" fmla="*/ 2057548 h 2330613"/>
                <a:gd name="connsiteX101" fmla="*/ 139700 w 8051800"/>
                <a:gd name="connsiteY101" fmla="*/ 2089298 h 2330613"/>
                <a:gd name="connsiteX102" fmla="*/ 146050 w 8051800"/>
                <a:gd name="connsiteY102" fmla="*/ 2108348 h 2330613"/>
                <a:gd name="connsiteX103" fmla="*/ 158750 w 8051800"/>
                <a:gd name="connsiteY103" fmla="*/ 2127398 h 2330613"/>
                <a:gd name="connsiteX104" fmla="*/ 177800 w 8051800"/>
                <a:gd name="connsiteY104" fmla="*/ 2165498 h 2330613"/>
                <a:gd name="connsiteX105" fmla="*/ 196850 w 8051800"/>
                <a:gd name="connsiteY105" fmla="*/ 2248048 h 2330613"/>
                <a:gd name="connsiteX106" fmla="*/ 209550 w 8051800"/>
                <a:gd name="connsiteY106" fmla="*/ 2267098 h 2330613"/>
                <a:gd name="connsiteX107" fmla="*/ 215900 w 8051800"/>
                <a:gd name="connsiteY107" fmla="*/ 2286148 h 2330613"/>
                <a:gd name="connsiteX108" fmla="*/ 234950 w 8051800"/>
                <a:gd name="connsiteY108" fmla="*/ 2298848 h 2330613"/>
                <a:gd name="connsiteX109" fmla="*/ 254000 w 8051800"/>
                <a:gd name="connsiteY10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812881 w 8051800"/>
                <a:gd name="connsiteY17" fmla="*/ 633561 h 2330613"/>
                <a:gd name="connsiteX18" fmla="*/ 7804150 w 8051800"/>
                <a:gd name="connsiteY18" fmla="*/ 590698 h 2330613"/>
                <a:gd name="connsiteX19" fmla="*/ 7823200 w 8051800"/>
                <a:gd name="connsiteY19" fmla="*/ 577998 h 2330613"/>
                <a:gd name="connsiteX20" fmla="*/ 7842250 w 8051800"/>
                <a:gd name="connsiteY20" fmla="*/ 558948 h 2330613"/>
                <a:gd name="connsiteX21" fmla="*/ 7899400 w 8051800"/>
                <a:gd name="connsiteY21" fmla="*/ 508148 h 2330613"/>
                <a:gd name="connsiteX22" fmla="*/ 7912100 w 8051800"/>
                <a:gd name="connsiteY22" fmla="*/ 489098 h 2330613"/>
                <a:gd name="connsiteX23" fmla="*/ 7950200 w 8051800"/>
                <a:gd name="connsiteY23" fmla="*/ 463698 h 2330613"/>
                <a:gd name="connsiteX24" fmla="*/ 7975600 w 8051800"/>
                <a:gd name="connsiteY24" fmla="*/ 425598 h 2330613"/>
                <a:gd name="connsiteX25" fmla="*/ 7988300 w 8051800"/>
                <a:gd name="connsiteY25" fmla="*/ 406548 h 2330613"/>
                <a:gd name="connsiteX26" fmla="*/ 8007350 w 8051800"/>
                <a:gd name="connsiteY26" fmla="*/ 387498 h 2330613"/>
                <a:gd name="connsiteX27" fmla="*/ 8026400 w 8051800"/>
                <a:gd name="connsiteY27" fmla="*/ 349398 h 2330613"/>
                <a:gd name="connsiteX28" fmla="*/ 8045450 w 8051800"/>
                <a:gd name="connsiteY28" fmla="*/ 285898 h 2330613"/>
                <a:gd name="connsiteX29" fmla="*/ 8051800 w 8051800"/>
                <a:gd name="connsiteY29" fmla="*/ 247798 h 2330613"/>
                <a:gd name="connsiteX30" fmla="*/ 8045450 w 8051800"/>
                <a:gd name="connsiteY30" fmla="*/ 190648 h 2330613"/>
                <a:gd name="connsiteX31" fmla="*/ 8039100 w 8051800"/>
                <a:gd name="connsiteY31" fmla="*/ 171598 h 2330613"/>
                <a:gd name="connsiteX32" fmla="*/ 7994650 w 8051800"/>
                <a:gd name="connsiteY32" fmla="*/ 146198 h 2330613"/>
                <a:gd name="connsiteX33" fmla="*/ 7962900 w 8051800"/>
                <a:gd name="connsiteY33" fmla="*/ 133498 h 2330613"/>
                <a:gd name="connsiteX34" fmla="*/ 7943850 w 8051800"/>
                <a:gd name="connsiteY34" fmla="*/ 127148 h 2330613"/>
                <a:gd name="connsiteX35" fmla="*/ 7740650 w 8051800"/>
                <a:gd name="connsiteY35" fmla="*/ 108098 h 2330613"/>
                <a:gd name="connsiteX36" fmla="*/ 7315200 w 8051800"/>
                <a:gd name="connsiteY36" fmla="*/ 95398 h 2330613"/>
                <a:gd name="connsiteX37" fmla="*/ 7251700 w 8051800"/>
                <a:gd name="connsiteY37" fmla="*/ 89048 h 2330613"/>
                <a:gd name="connsiteX38" fmla="*/ 7105650 w 8051800"/>
                <a:gd name="connsiteY38" fmla="*/ 76348 h 2330613"/>
                <a:gd name="connsiteX39" fmla="*/ 6946900 w 8051800"/>
                <a:gd name="connsiteY39" fmla="*/ 82698 h 2330613"/>
                <a:gd name="connsiteX40" fmla="*/ 6597650 w 8051800"/>
                <a:gd name="connsiteY40" fmla="*/ 69998 h 2330613"/>
                <a:gd name="connsiteX41" fmla="*/ 6413500 w 8051800"/>
                <a:gd name="connsiteY41" fmla="*/ 57298 h 2330613"/>
                <a:gd name="connsiteX42" fmla="*/ 6083300 w 8051800"/>
                <a:gd name="connsiteY42" fmla="*/ 76348 h 2330613"/>
                <a:gd name="connsiteX43" fmla="*/ 5886450 w 8051800"/>
                <a:gd name="connsiteY43" fmla="*/ 69998 h 2330613"/>
                <a:gd name="connsiteX44" fmla="*/ 5810250 w 8051800"/>
                <a:gd name="connsiteY44" fmla="*/ 63648 h 2330613"/>
                <a:gd name="connsiteX45" fmla="*/ 5784850 w 8051800"/>
                <a:gd name="connsiteY45" fmla="*/ 57298 h 2330613"/>
                <a:gd name="connsiteX46" fmla="*/ 5740400 w 8051800"/>
                <a:gd name="connsiteY46" fmla="*/ 50948 h 2330613"/>
                <a:gd name="connsiteX47" fmla="*/ 5645150 w 8051800"/>
                <a:gd name="connsiteY47" fmla="*/ 44598 h 2330613"/>
                <a:gd name="connsiteX48" fmla="*/ 5568950 w 8051800"/>
                <a:gd name="connsiteY48" fmla="*/ 38248 h 2330613"/>
                <a:gd name="connsiteX49" fmla="*/ 5473700 w 8051800"/>
                <a:gd name="connsiteY49" fmla="*/ 31898 h 2330613"/>
                <a:gd name="connsiteX50" fmla="*/ 5422900 w 8051800"/>
                <a:gd name="connsiteY50" fmla="*/ 25548 h 2330613"/>
                <a:gd name="connsiteX51" fmla="*/ 5321300 w 8051800"/>
                <a:gd name="connsiteY51" fmla="*/ 19198 h 2330613"/>
                <a:gd name="connsiteX52" fmla="*/ 4800600 w 8051800"/>
                <a:gd name="connsiteY52" fmla="*/ 19198 h 2330613"/>
                <a:gd name="connsiteX53" fmla="*/ 4622800 w 8051800"/>
                <a:gd name="connsiteY53" fmla="*/ 25548 h 2330613"/>
                <a:gd name="connsiteX54" fmla="*/ 4375150 w 8051800"/>
                <a:gd name="connsiteY54" fmla="*/ 44598 h 2330613"/>
                <a:gd name="connsiteX55" fmla="*/ 4286250 w 8051800"/>
                <a:gd name="connsiteY55" fmla="*/ 50948 h 2330613"/>
                <a:gd name="connsiteX56" fmla="*/ 4254500 w 8051800"/>
                <a:gd name="connsiteY56" fmla="*/ 57298 h 2330613"/>
                <a:gd name="connsiteX57" fmla="*/ 4089400 w 8051800"/>
                <a:gd name="connsiteY57" fmla="*/ 69998 h 2330613"/>
                <a:gd name="connsiteX58" fmla="*/ 4064000 w 8051800"/>
                <a:gd name="connsiteY58" fmla="*/ 76348 h 2330613"/>
                <a:gd name="connsiteX59" fmla="*/ 3771900 w 8051800"/>
                <a:gd name="connsiteY59" fmla="*/ 101748 h 2330613"/>
                <a:gd name="connsiteX60" fmla="*/ 3644900 w 8051800"/>
                <a:gd name="connsiteY60" fmla="*/ 114448 h 2330613"/>
                <a:gd name="connsiteX61" fmla="*/ 2571750 w 8051800"/>
                <a:gd name="connsiteY61" fmla="*/ 114448 h 2330613"/>
                <a:gd name="connsiteX62" fmla="*/ 2463800 w 8051800"/>
                <a:gd name="connsiteY62" fmla="*/ 120798 h 2330613"/>
                <a:gd name="connsiteX63" fmla="*/ 2216150 w 8051800"/>
                <a:gd name="connsiteY63" fmla="*/ 133498 h 2330613"/>
                <a:gd name="connsiteX64" fmla="*/ 2095500 w 8051800"/>
                <a:gd name="connsiteY64" fmla="*/ 146198 h 2330613"/>
                <a:gd name="connsiteX65" fmla="*/ 1809750 w 8051800"/>
                <a:gd name="connsiteY65" fmla="*/ 165248 h 2330613"/>
                <a:gd name="connsiteX66" fmla="*/ 1676400 w 8051800"/>
                <a:gd name="connsiteY66" fmla="*/ 177948 h 2330613"/>
                <a:gd name="connsiteX67" fmla="*/ 1543050 w 8051800"/>
                <a:gd name="connsiteY67" fmla="*/ 184298 h 2330613"/>
                <a:gd name="connsiteX68" fmla="*/ 1244600 w 8051800"/>
                <a:gd name="connsiteY68" fmla="*/ 177948 h 2330613"/>
                <a:gd name="connsiteX69" fmla="*/ 1162050 w 8051800"/>
                <a:gd name="connsiteY69" fmla="*/ 171598 h 2330613"/>
                <a:gd name="connsiteX70" fmla="*/ 1016000 w 8051800"/>
                <a:gd name="connsiteY70" fmla="*/ 165248 h 2330613"/>
                <a:gd name="connsiteX71" fmla="*/ 590550 w 8051800"/>
                <a:gd name="connsiteY71" fmla="*/ 171598 h 2330613"/>
                <a:gd name="connsiteX72" fmla="*/ 482600 w 8051800"/>
                <a:gd name="connsiteY72" fmla="*/ 177948 h 2330613"/>
                <a:gd name="connsiteX73" fmla="*/ 387350 w 8051800"/>
                <a:gd name="connsiteY73" fmla="*/ 196998 h 2330613"/>
                <a:gd name="connsiteX74" fmla="*/ 349250 w 8051800"/>
                <a:gd name="connsiteY74" fmla="*/ 203348 h 2330613"/>
                <a:gd name="connsiteX75" fmla="*/ 304800 w 8051800"/>
                <a:gd name="connsiteY75" fmla="*/ 222398 h 2330613"/>
                <a:gd name="connsiteX76" fmla="*/ 260350 w 8051800"/>
                <a:gd name="connsiteY76" fmla="*/ 235098 h 2330613"/>
                <a:gd name="connsiteX77" fmla="*/ 241300 w 8051800"/>
                <a:gd name="connsiteY77" fmla="*/ 247798 h 2330613"/>
                <a:gd name="connsiteX78" fmla="*/ 215900 w 8051800"/>
                <a:gd name="connsiteY78" fmla="*/ 260498 h 2330613"/>
                <a:gd name="connsiteX79" fmla="*/ 158750 w 8051800"/>
                <a:gd name="connsiteY79" fmla="*/ 292248 h 2330613"/>
                <a:gd name="connsiteX80" fmla="*/ 127000 w 8051800"/>
                <a:gd name="connsiteY80" fmla="*/ 330348 h 2330613"/>
                <a:gd name="connsiteX81" fmla="*/ 95250 w 8051800"/>
                <a:gd name="connsiteY81" fmla="*/ 374798 h 2330613"/>
                <a:gd name="connsiteX82" fmla="*/ 76200 w 8051800"/>
                <a:gd name="connsiteY82" fmla="*/ 419248 h 2330613"/>
                <a:gd name="connsiteX83" fmla="*/ 69850 w 8051800"/>
                <a:gd name="connsiteY83" fmla="*/ 457348 h 2330613"/>
                <a:gd name="connsiteX84" fmla="*/ 57150 w 8051800"/>
                <a:gd name="connsiteY84" fmla="*/ 482748 h 2330613"/>
                <a:gd name="connsiteX85" fmla="*/ 38100 w 8051800"/>
                <a:gd name="connsiteY85" fmla="*/ 628798 h 2330613"/>
                <a:gd name="connsiteX86" fmla="*/ 31750 w 8051800"/>
                <a:gd name="connsiteY86" fmla="*/ 660548 h 2330613"/>
                <a:gd name="connsiteX87" fmla="*/ 25400 w 8051800"/>
                <a:gd name="connsiteY87" fmla="*/ 704998 h 2330613"/>
                <a:gd name="connsiteX88" fmla="*/ 19050 w 8051800"/>
                <a:gd name="connsiteY88" fmla="*/ 730398 h 2330613"/>
                <a:gd name="connsiteX89" fmla="*/ 0 w 8051800"/>
                <a:gd name="connsiteY89" fmla="*/ 812948 h 2330613"/>
                <a:gd name="connsiteX90" fmla="*/ 6350 w 8051800"/>
                <a:gd name="connsiteY90" fmla="*/ 1257448 h 2330613"/>
                <a:gd name="connsiteX91" fmla="*/ 12700 w 8051800"/>
                <a:gd name="connsiteY91" fmla="*/ 1282848 h 2330613"/>
                <a:gd name="connsiteX92" fmla="*/ 19050 w 8051800"/>
                <a:gd name="connsiteY92" fmla="*/ 1638448 h 2330613"/>
                <a:gd name="connsiteX93" fmla="*/ 25400 w 8051800"/>
                <a:gd name="connsiteY93" fmla="*/ 1676548 h 2330613"/>
                <a:gd name="connsiteX94" fmla="*/ 38100 w 8051800"/>
                <a:gd name="connsiteY94" fmla="*/ 1727348 h 2330613"/>
                <a:gd name="connsiteX95" fmla="*/ 44450 w 8051800"/>
                <a:gd name="connsiteY95" fmla="*/ 1803548 h 2330613"/>
                <a:gd name="connsiteX96" fmla="*/ 50800 w 8051800"/>
                <a:gd name="connsiteY96" fmla="*/ 1822598 h 2330613"/>
                <a:gd name="connsiteX97" fmla="*/ 63500 w 8051800"/>
                <a:gd name="connsiteY97" fmla="*/ 1873398 h 2330613"/>
                <a:gd name="connsiteX98" fmla="*/ 76200 w 8051800"/>
                <a:gd name="connsiteY98" fmla="*/ 1930548 h 2330613"/>
                <a:gd name="connsiteX99" fmla="*/ 88900 w 8051800"/>
                <a:gd name="connsiteY99" fmla="*/ 1955948 h 2330613"/>
                <a:gd name="connsiteX100" fmla="*/ 120650 w 8051800"/>
                <a:gd name="connsiteY100" fmla="*/ 2057548 h 2330613"/>
                <a:gd name="connsiteX101" fmla="*/ 139700 w 8051800"/>
                <a:gd name="connsiteY101" fmla="*/ 2089298 h 2330613"/>
                <a:gd name="connsiteX102" fmla="*/ 146050 w 8051800"/>
                <a:gd name="connsiteY102" fmla="*/ 2108348 h 2330613"/>
                <a:gd name="connsiteX103" fmla="*/ 158750 w 8051800"/>
                <a:gd name="connsiteY103" fmla="*/ 2127398 h 2330613"/>
                <a:gd name="connsiteX104" fmla="*/ 177800 w 8051800"/>
                <a:gd name="connsiteY104" fmla="*/ 2165498 h 2330613"/>
                <a:gd name="connsiteX105" fmla="*/ 196850 w 8051800"/>
                <a:gd name="connsiteY105" fmla="*/ 2248048 h 2330613"/>
                <a:gd name="connsiteX106" fmla="*/ 209550 w 8051800"/>
                <a:gd name="connsiteY106" fmla="*/ 2267098 h 2330613"/>
                <a:gd name="connsiteX107" fmla="*/ 215900 w 8051800"/>
                <a:gd name="connsiteY107" fmla="*/ 2286148 h 2330613"/>
                <a:gd name="connsiteX108" fmla="*/ 234950 w 8051800"/>
                <a:gd name="connsiteY108" fmla="*/ 2298848 h 2330613"/>
                <a:gd name="connsiteX109" fmla="*/ 254000 w 8051800"/>
                <a:gd name="connsiteY109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812881 w 8051800"/>
                <a:gd name="connsiteY17" fmla="*/ 633561 h 2330613"/>
                <a:gd name="connsiteX18" fmla="*/ 7823200 w 8051800"/>
                <a:gd name="connsiteY18" fmla="*/ 577998 h 2330613"/>
                <a:gd name="connsiteX19" fmla="*/ 7842250 w 8051800"/>
                <a:gd name="connsiteY19" fmla="*/ 558948 h 2330613"/>
                <a:gd name="connsiteX20" fmla="*/ 7899400 w 8051800"/>
                <a:gd name="connsiteY20" fmla="*/ 508148 h 2330613"/>
                <a:gd name="connsiteX21" fmla="*/ 7912100 w 8051800"/>
                <a:gd name="connsiteY21" fmla="*/ 489098 h 2330613"/>
                <a:gd name="connsiteX22" fmla="*/ 7950200 w 8051800"/>
                <a:gd name="connsiteY22" fmla="*/ 463698 h 2330613"/>
                <a:gd name="connsiteX23" fmla="*/ 7975600 w 8051800"/>
                <a:gd name="connsiteY23" fmla="*/ 425598 h 2330613"/>
                <a:gd name="connsiteX24" fmla="*/ 7988300 w 8051800"/>
                <a:gd name="connsiteY24" fmla="*/ 406548 h 2330613"/>
                <a:gd name="connsiteX25" fmla="*/ 8007350 w 8051800"/>
                <a:gd name="connsiteY25" fmla="*/ 387498 h 2330613"/>
                <a:gd name="connsiteX26" fmla="*/ 8026400 w 8051800"/>
                <a:gd name="connsiteY26" fmla="*/ 349398 h 2330613"/>
                <a:gd name="connsiteX27" fmla="*/ 8045450 w 8051800"/>
                <a:gd name="connsiteY27" fmla="*/ 285898 h 2330613"/>
                <a:gd name="connsiteX28" fmla="*/ 8051800 w 8051800"/>
                <a:gd name="connsiteY28" fmla="*/ 247798 h 2330613"/>
                <a:gd name="connsiteX29" fmla="*/ 8045450 w 8051800"/>
                <a:gd name="connsiteY29" fmla="*/ 190648 h 2330613"/>
                <a:gd name="connsiteX30" fmla="*/ 8039100 w 8051800"/>
                <a:gd name="connsiteY30" fmla="*/ 171598 h 2330613"/>
                <a:gd name="connsiteX31" fmla="*/ 7994650 w 8051800"/>
                <a:gd name="connsiteY31" fmla="*/ 146198 h 2330613"/>
                <a:gd name="connsiteX32" fmla="*/ 7962900 w 8051800"/>
                <a:gd name="connsiteY32" fmla="*/ 133498 h 2330613"/>
                <a:gd name="connsiteX33" fmla="*/ 7943850 w 8051800"/>
                <a:gd name="connsiteY33" fmla="*/ 127148 h 2330613"/>
                <a:gd name="connsiteX34" fmla="*/ 7740650 w 8051800"/>
                <a:gd name="connsiteY34" fmla="*/ 108098 h 2330613"/>
                <a:gd name="connsiteX35" fmla="*/ 7315200 w 8051800"/>
                <a:gd name="connsiteY35" fmla="*/ 95398 h 2330613"/>
                <a:gd name="connsiteX36" fmla="*/ 7251700 w 8051800"/>
                <a:gd name="connsiteY36" fmla="*/ 89048 h 2330613"/>
                <a:gd name="connsiteX37" fmla="*/ 7105650 w 8051800"/>
                <a:gd name="connsiteY37" fmla="*/ 76348 h 2330613"/>
                <a:gd name="connsiteX38" fmla="*/ 6946900 w 8051800"/>
                <a:gd name="connsiteY38" fmla="*/ 82698 h 2330613"/>
                <a:gd name="connsiteX39" fmla="*/ 6597650 w 8051800"/>
                <a:gd name="connsiteY39" fmla="*/ 69998 h 2330613"/>
                <a:gd name="connsiteX40" fmla="*/ 6413500 w 8051800"/>
                <a:gd name="connsiteY40" fmla="*/ 57298 h 2330613"/>
                <a:gd name="connsiteX41" fmla="*/ 6083300 w 8051800"/>
                <a:gd name="connsiteY41" fmla="*/ 76348 h 2330613"/>
                <a:gd name="connsiteX42" fmla="*/ 5886450 w 8051800"/>
                <a:gd name="connsiteY42" fmla="*/ 69998 h 2330613"/>
                <a:gd name="connsiteX43" fmla="*/ 5810250 w 8051800"/>
                <a:gd name="connsiteY43" fmla="*/ 63648 h 2330613"/>
                <a:gd name="connsiteX44" fmla="*/ 5784850 w 8051800"/>
                <a:gd name="connsiteY44" fmla="*/ 57298 h 2330613"/>
                <a:gd name="connsiteX45" fmla="*/ 5740400 w 8051800"/>
                <a:gd name="connsiteY45" fmla="*/ 50948 h 2330613"/>
                <a:gd name="connsiteX46" fmla="*/ 5645150 w 8051800"/>
                <a:gd name="connsiteY46" fmla="*/ 44598 h 2330613"/>
                <a:gd name="connsiteX47" fmla="*/ 5568950 w 8051800"/>
                <a:gd name="connsiteY47" fmla="*/ 38248 h 2330613"/>
                <a:gd name="connsiteX48" fmla="*/ 5473700 w 8051800"/>
                <a:gd name="connsiteY48" fmla="*/ 31898 h 2330613"/>
                <a:gd name="connsiteX49" fmla="*/ 5422900 w 8051800"/>
                <a:gd name="connsiteY49" fmla="*/ 25548 h 2330613"/>
                <a:gd name="connsiteX50" fmla="*/ 5321300 w 8051800"/>
                <a:gd name="connsiteY50" fmla="*/ 19198 h 2330613"/>
                <a:gd name="connsiteX51" fmla="*/ 4800600 w 8051800"/>
                <a:gd name="connsiteY51" fmla="*/ 19198 h 2330613"/>
                <a:gd name="connsiteX52" fmla="*/ 4622800 w 8051800"/>
                <a:gd name="connsiteY52" fmla="*/ 25548 h 2330613"/>
                <a:gd name="connsiteX53" fmla="*/ 4375150 w 8051800"/>
                <a:gd name="connsiteY53" fmla="*/ 44598 h 2330613"/>
                <a:gd name="connsiteX54" fmla="*/ 4286250 w 8051800"/>
                <a:gd name="connsiteY54" fmla="*/ 50948 h 2330613"/>
                <a:gd name="connsiteX55" fmla="*/ 4254500 w 8051800"/>
                <a:gd name="connsiteY55" fmla="*/ 57298 h 2330613"/>
                <a:gd name="connsiteX56" fmla="*/ 4089400 w 8051800"/>
                <a:gd name="connsiteY56" fmla="*/ 69998 h 2330613"/>
                <a:gd name="connsiteX57" fmla="*/ 4064000 w 8051800"/>
                <a:gd name="connsiteY57" fmla="*/ 76348 h 2330613"/>
                <a:gd name="connsiteX58" fmla="*/ 3771900 w 8051800"/>
                <a:gd name="connsiteY58" fmla="*/ 101748 h 2330613"/>
                <a:gd name="connsiteX59" fmla="*/ 3644900 w 8051800"/>
                <a:gd name="connsiteY59" fmla="*/ 114448 h 2330613"/>
                <a:gd name="connsiteX60" fmla="*/ 2571750 w 8051800"/>
                <a:gd name="connsiteY60" fmla="*/ 114448 h 2330613"/>
                <a:gd name="connsiteX61" fmla="*/ 2463800 w 8051800"/>
                <a:gd name="connsiteY61" fmla="*/ 120798 h 2330613"/>
                <a:gd name="connsiteX62" fmla="*/ 2216150 w 8051800"/>
                <a:gd name="connsiteY62" fmla="*/ 133498 h 2330613"/>
                <a:gd name="connsiteX63" fmla="*/ 2095500 w 8051800"/>
                <a:gd name="connsiteY63" fmla="*/ 146198 h 2330613"/>
                <a:gd name="connsiteX64" fmla="*/ 1809750 w 8051800"/>
                <a:gd name="connsiteY64" fmla="*/ 165248 h 2330613"/>
                <a:gd name="connsiteX65" fmla="*/ 1676400 w 8051800"/>
                <a:gd name="connsiteY65" fmla="*/ 177948 h 2330613"/>
                <a:gd name="connsiteX66" fmla="*/ 1543050 w 8051800"/>
                <a:gd name="connsiteY66" fmla="*/ 184298 h 2330613"/>
                <a:gd name="connsiteX67" fmla="*/ 1244600 w 8051800"/>
                <a:gd name="connsiteY67" fmla="*/ 177948 h 2330613"/>
                <a:gd name="connsiteX68" fmla="*/ 1162050 w 8051800"/>
                <a:gd name="connsiteY68" fmla="*/ 171598 h 2330613"/>
                <a:gd name="connsiteX69" fmla="*/ 1016000 w 8051800"/>
                <a:gd name="connsiteY69" fmla="*/ 165248 h 2330613"/>
                <a:gd name="connsiteX70" fmla="*/ 590550 w 8051800"/>
                <a:gd name="connsiteY70" fmla="*/ 171598 h 2330613"/>
                <a:gd name="connsiteX71" fmla="*/ 482600 w 8051800"/>
                <a:gd name="connsiteY71" fmla="*/ 177948 h 2330613"/>
                <a:gd name="connsiteX72" fmla="*/ 387350 w 8051800"/>
                <a:gd name="connsiteY72" fmla="*/ 196998 h 2330613"/>
                <a:gd name="connsiteX73" fmla="*/ 349250 w 8051800"/>
                <a:gd name="connsiteY73" fmla="*/ 203348 h 2330613"/>
                <a:gd name="connsiteX74" fmla="*/ 304800 w 8051800"/>
                <a:gd name="connsiteY74" fmla="*/ 222398 h 2330613"/>
                <a:gd name="connsiteX75" fmla="*/ 260350 w 8051800"/>
                <a:gd name="connsiteY75" fmla="*/ 235098 h 2330613"/>
                <a:gd name="connsiteX76" fmla="*/ 241300 w 8051800"/>
                <a:gd name="connsiteY76" fmla="*/ 247798 h 2330613"/>
                <a:gd name="connsiteX77" fmla="*/ 215900 w 8051800"/>
                <a:gd name="connsiteY77" fmla="*/ 260498 h 2330613"/>
                <a:gd name="connsiteX78" fmla="*/ 158750 w 8051800"/>
                <a:gd name="connsiteY78" fmla="*/ 292248 h 2330613"/>
                <a:gd name="connsiteX79" fmla="*/ 127000 w 8051800"/>
                <a:gd name="connsiteY79" fmla="*/ 330348 h 2330613"/>
                <a:gd name="connsiteX80" fmla="*/ 95250 w 8051800"/>
                <a:gd name="connsiteY80" fmla="*/ 374798 h 2330613"/>
                <a:gd name="connsiteX81" fmla="*/ 76200 w 8051800"/>
                <a:gd name="connsiteY81" fmla="*/ 419248 h 2330613"/>
                <a:gd name="connsiteX82" fmla="*/ 69850 w 8051800"/>
                <a:gd name="connsiteY82" fmla="*/ 457348 h 2330613"/>
                <a:gd name="connsiteX83" fmla="*/ 57150 w 8051800"/>
                <a:gd name="connsiteY83" fmla="*/ 482748 h 2330613"/>
                <a:gd name="connsiteX84" fmla="*/ 38100 w 8051800"/>
                <a:gd name="connsiteY84" fmla="*/ 628798 h 2330613"/>
                <a:gd name="connsiteX85" fmla="*/ 31750 w 8051800"/>
                <a:gd name="connsiteY85" fmla="*/ 660548 h 2330613"/>
                <a:gd name="connsiteX86" fmla="*/ 25400 w 8051800"/>
                <a:gd name="connsiteY86" fmla="*/ 704998 h 2330613"/>
                <a:gd name="connsiteX87" fmla="*/ 19050 w 8051800"/>
                <a:gd name="connsiteY87" fmla="*/ 730398 h 2330613"/>
                <a:gd name="connsiteX88" fmla="*/ 0 w 8051800"/>
                <a:gd name="connsiteY88" fmla="*/ 812948 h 2330613"/>
                <a:gd name="connsiteX89" fmla="*/ 6350 w 8051800"/>
                <a:gd name="connsiteY89" fmla="*/ 1257448 h 2330613"/>
                <a:gd name="connsiteX90" fmla="*/ 12700 w 8051800"/>
                <a:gd name="connsiteY90" fmla="*/ 1282848 h 2330613"/>
                <a:gd name="connsiteX91" fmla="*/ 19050 w 8051800"/>
                <a:gd name="connsiteY91" fmla="*/ 1638448 h 2330613"/>
                <a:gd name="connsiteX92" fmla="*/ 25400 w 8051800"/>
                <a:gd name="connsiteY92" fmla="*/ 1676548 h 2330613"/>
                <a:gd name="connsiteX93" fmla="*/ 38100 w 8051800"/>
                <a:gd name="connsiteY93" fmla="*/ 1727348 h 2330613"/>
                <a:gd name="connsiteX94" fmla="*/ 44450 w 8051800"/>
                <a:gd name="connsiteY94" fmla="*/ 1803548 h 2330613"/>
                <a:gd name="connsiteX95" fmla="*/ 50800 w 8051800"/>
                <a:gd name="connsiteY95" fmla="*/ 1822598 h 2330613"/>
                <a:gd name="connsiteX96" fmla="*/ 63500 w 8051800"/>
                <a:gd name="connsiteY96" fmla="*/ 1873398 h 2330613"/>
                <a:gd name="connsiteX97" fmla="*/ 76200 w 8051800"/>
                <a:gd name="connsiteY97" fmla="*/ 1930548 h 2330613"/>
                <a:gd name="connsiteX98" fmla="*/ 88900 w 8051800"/>
                <a:gd name="connsiteY98" fmla="*/ 1955948 h 2330613"/>
                <a:gd name="connsiteX99" fmla="*/ 120650 w 8051800"/>
                <a:gd name="connsiteY99" fmla="*/ 2057548 h 2330613"/>
                <a:gd name="connsiteX100" fmla="*/ 139700 w 8051800"/>
                <a:gd name="connsiteY100" fmla="*/ 2089298 h 2330613"/>
                <a:gd name="connsiteX101" fmla="*/ 146050 w 8051800"/>
                <a:gd name="connsiteY101" fmla="*/ 2108348 h 2330613"/>
                <a:gd name="connsiteX102" fmla="*/ 158750 w 8051800"/>
                <a:gd name="connsiteY102" fmla="*/ 2127398 h 2330613"/>
                <a:gd name="connsiteX103" fmla="*/ 177800 w 8051800"/>
                <a:gd name="connsiteY103" fmla="*/ 2165498 h 2330613"/>
                <a:gd name="connsiteX104" fmla="*/ 196850 w 8051800"/>
                <a:gd name="connsiteY104" fmla="*/ 2248048 h 2330613"/>
                <a:gd name="connsiteX105" fmla="*/ 209550 w 8051800"/>
                <a:gd name="connsiteY105" fmla="*/ 2267098 h 2330613"/>
                <a:gd name="connsiteX106" fmla="*/ 215900 w 8051800"/>
                <a:gd name="connsiteY106" fmla="*/ 2286148 h 2330613"/>
                <a:gd name="connsiteX107" fmla="*/ 234950 w 8051800"/>
                <a:gd name="connsiteY107" fmla="*/ 2298848 h 2330613"/>
                <a:gd name="connsiteX108" fmla="*/ 254000 w 8051800"/>
                <a:gd name="connsiteY108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812881 w 8051800"/>
                <a:gd name="connsiteY17" fmla="*/ 633561 h 2330613"/>
                <a:gd name="connsiteX18" fmla="*/ 7842250 w 8051800"/>
                <a:gd name="connsiteY18" fmla="*/ 558948 h 2330613"/>
                <a:gd name="connsiteX19" fmla="*/ 7899400 w 8051800"/>
                <a:gd name="connsiteY19" fmla="*/ 508148 h 2330613"/>
                <a:gd name="connsiteX20" fmla="*/ 7912100 w 8051800"/>
                <a:gd name="connsiteY20" fmla="*/ 489098 h 2330613"/>
                <a:gd name="connsiteX21" fmla="*/ 7950200 w 8051800"/>
                <a:gd name="connsiteY21" fmla="*/ 463698 h 2330613"/>
                <a:gd name="connsiteX22" fmla="*/ 7975600 w 8051800"/>
                <a:gd name="connsiteY22" fmla="*/ 425598 h 2330613"/>
                <a:gd name="connsiteX23" fmla="*/ 7988300 w 8051800"/>
                <a:gd name="connsiteY23" fmla="*/ 406548 h 2330613"/>
                <a:gd name="connsiteX24" fmla="*/ 8007350 w 8051800"/>
                <a:gd name="connsiteY24" fmla="*/ 387498 h 2330613"/>
                <a:gd name="connsiteX25" fmla="*/ 8026400 w 8051800"/>
                <a:gd name="connsiteY25" fmla="*/ 349398 h 2330613"/>
                <a:gd name="connsiteX26" fmla="*/ 8045450 w 8051800"/>
                <a:gd name="connsiteY26" fmla="*/ 285898 h 2330613"/>
                <a:gd name="connsiteX27" fmla="*/ 8051800 w 8051800"/>
                <a:gd name="connsiteY27" fmla="*/ 247798 h 2330613"/>
                <a:gd name="connsiteX28" fmla="*/ 8045450 w 8051800"/>
                <a:gd name="connsiteY28" fmla="*/ 190648 h 2330613"/>
                <a:gd name="connsiteX29" fmla="*/ 8039100 w 8051800"/>
                <a:gd name="connsiteY29" fmla="*/ 171598 h 2330613"/>
                <a:gd name="connsiteX30" fmla="*/ 7994650 w 8051800"/>
                <a:gd name="connsiteY30" fmla="*/ 146198 h 2330613"/>
                <a:gd name="connsiteX31" fmla="*/ 7962900 w 8051800"/>
                <a:gd name="connsiteY31" fmla="*/ 133498 h 2330613"/>
                <a:gd name="connsiteX32" fmla="*/ 7943850 w 8051800"/>
                <a:gd name="connsiteY32" fmla="*/ 127148 h 2330613"/>
                <a:gd name="connsiteX33" fmla="*/ 7740650 w 8051800"/>
                <a:gd name="connsiteY33" fmla="*/ 108098 h 2330613"/>
                <a:gd name="connsiteX34" fmla="*/ 7315200 w 8051800"/>
                <a:gd name="connsiteY34" fmla="*/ 95398 h 2330613"/>
                <a:gd name="connsiteX35" fmla="*/ 7251700 w 8051800"/>
                <a:gd name="connsiteY35" fmla="*/ 89048 h 2330613"/>
                <a:gd name="connsiteX36" fmla="*/ 7105650 w 8051800"/>
                <a:gd name="connsiteY36" fmla="*/ 76348 h 2330613"/>
                <a:gd name="connsiteX37" fmla="*/ 6946900 w 8051800"/>
                <a:gd name="connsiteY37" fmla="*/ 82698 h 2330613"/>
                <a:gd name="connsiteX38" fmla="*/ 6597650 w 8051800"/>
                <a:gd name="connsiteY38" fmla="*/ 69998 h 2330613"/>
                <a:gd name="connsiteX39" fmla="*/ 6413500 w 8051800"/>
                <a:gd name="connsiteY39" fmla="*/ 57298 h 2330613"/>
                <a:gd name="connsiteX40" fmla="*/ 6083300 w 8051800"/>
                <a:gd name="connsiteY40" fmla="*/ 76348 h 2330613"/>
                <a:gd name="connsiteX41" fmla="*/ 5886450 w 8051800"/>
                <a:gd name="connsiteY41" fmla="*/ 69998 h 2330613"/>
                <a:gd name="connsiteX42" fmla="*/ 5810250 w 8051800"/>
                <a:gd name="connsiteY42" fmla="*/ 63648 h 2330613"/>
                <a:gd name="connsiteX43" fmla="*/ 5784850 w 8051800"/>
                <a:gd name="connsiteY43" fmla="*/ 57298 h 2330613"/>
                <a:gd name="connsiteX44" fmla="*/ 5740400 w 8051800"/>
                <a:gd name="connsiteY44" fmla="*/ 50948 h 2330613"/>
                <a:gd name="connsiteX45" fmla="*/ 5645150 w 8051800"/>
                <a:gd name="connsiteY45" fmla="*/ 44598 h 2330613"/>
                <a:gd name="connsiteX46" fmla="*/ 5568950 w 8051800"/>
                <a:gd name="connsiteY46" fmla="*/ 38248 h 2330613"/>
                <a:gd name="connsiteX47" fmla="*/ 5473700 w 8051800"/>
                <a:gd name="connsiteY47" fmla="*/ 31898 h 2330613"/>
                <a:gd name="connsiteX48" fmla="*/ 5422900 w 8051800"/>
                <a:gd name="connsiteY48" fmla="*/ 25548 h 2330613"/>
                <a:gd name="connsiteX49" fmla="*/ 5321300 w 8051800"/>
                <a:gd name="connsiteY49" fmla="*/ 19198 h 2330613"/>
                <a:gd name="connsiteX50" fmla="*/ 4800600 w 8051800"/>
                <a:gd name="connsiteY50" fmla="*/ 19198 h 2330613"/>
                <a:gd name="connsiteX51" fmla="*/ 4622800 w 8051800"/>
                <a:gd name="connsiteY51" fmla="*/ 25548 h 2330613"/>
                <a:gd name="connsiteX52" fmla="*/ 4375150 w 8051800"/>
                <a:gd name="connsiteY52" fmla="*/ 44598 h 2330613"/>
                <a:gd name="connsiteX53" fmla="*/ 4286250 w 8051800"/>
                <a:gd name="connsiteY53" fmla="*/ 50948 h 2330613"/>
                <a:gd name="connsiteX54" fmla="*/ 4254500 w 8051800"/>
                <a:gd name="connsiteY54" fmla="*/ 57298 h 2330613"/>
                <a:gd name="connsiteX55" fmla="*/ 4089400 w 8051800"/>
                <a:gd name="connsiteY55" fmla="*/ 69998 h 2330613"/>
                <a:gd name="connsiteX56" fmla="*/ 4064000 w 8051800"/>
                <a:gd name="connsiteY56" fmla="*/ 76348 h 2330613"/>
                <a:gd name="connsiteX57" fmla="*/ 3771900 w 8051800"/>
                <a:gd name="connsiteY57" fmla="*/ 101748 h 2330613"/>
                <a:gd name="connsiteX58" fmla="*/ 3644900 w 8051800"/>
                <a:gd name="connsiteY58" fmla="*/ 114448 h 2330613"/>
                <a:gd name="connsiteX59" fmla="*/ 2571750 w 8051800"/>
                <a:gd name="connsiteY59" fmla="*/ 114448 h 2330613"/>
                <a:gd name="connsiteX60" fmla="*/ 2463800 w 8051800"/>
                <a:gd name="connsiteY60" fmla="*/ 120798 h 2330613"/>
                <a:gd name="connsiteX61" fmla="*/ 2216150 w 8051800"/>
                <a:gd name="connsiteY61" fmla="*/ 133498 h 2330613"/>
                <a:gd name="connsiteX62" fmla="*/ 2095500 w 8051800"/>
                <a:gd name="connsiteY62" fmla="*/ 146198 h 2330613"/>
                <a:gd name="connsiteX63" fmla="*/ 1809750 w 8051800"/>
                <a:gd name="connsiteY63" fmla="*/ 165248 h 2330613"/>
                <a:gd name="connsiteX64" fmla="*/ 1676400 w 8051800"/>
                <a:gd name="connsiteY64" fmla="*/ 177948 h 2330613"/>
                <a:gd name="connsiteX65" fmla="*/ 1543050 w 8051800"/>
                <a:gd name="connsiteY65" fmla="*/ 184298 h 2330613"/>
                <a:gd name="connsiteX66" fmla="*/ 1244600 w 8051800"/>
                <a:gd name="connsiteY66" fmla="*/ 177948 h 2330613"/>
                <a:gd name="connsiteX67" fmla="*/ 1162050 w 8051800"/>
                <a:gd name="connsiteY67" fmla="*/ 171598 h 2330613"/>
                <a:gd name="connsiteX68" fmla="*/ 1016000 w 8051800"/>
                <a:gd name="connsiteY68" fmla="*/ 165248 h 2330613"/>
                <a:gd name="connsiteX69" fmla="*/ 590550 w 8051800"/>
                <a:gd name="connsiteY69" fmla="*/ 171598 h 2330613"/>
                <a:gd name="connsiteX70" fmla="*/ 482600 w 8051800"/>
                <a:gd name="connsiteY70" fmla="*/ 177948 h 2330613"/>
                <a:gd name="connsiteX71" fmla="*/ 387350 w 8051800"/>
                <a:gd name="connsiteY71" fmla="*/ 196998 h 2330613"/>
                <a:gd name="connsiteX72" fmla="*/ 349250 w 8051800"/>
                <a:gd name="connsiteY72" fmla="*/ 203348 h 2330613"/>
                <a:gd name="connsiteX73" fmla="*/ 304800 w 8051800"/>
                <a:gd name="connsiteY73" fmla="*/ 222398 h 2330613"/>
                <a:gd name="connsiteX74" fmla="*/ 260350 w 8051800"/>
                <a:gd name="connsiteY74" fmla="*/ 235098 h 2330613"/>
                <a:gd name="connsiteX75" fmla="*/ 241300 w 8051800"/>
                <a:gd name="connsiteY75" fmla="*/ 247798 h 2330613"/>
                <a:gd name="connsiteX76" fmla="*/ 215900 w 8051800"/>
                <a:gd name="connsiteY76" fmla="*/ 260498 h 2330613"/>
                <a:gd name="connsiteX77" fmla="*/ 158750 w 8051800"/>
                <a:gd name="connsiteY77" fmla="*/ 292248 h 2330613"/>
                <a:gd name="connsiteX78" fmla="*/ 127000 w 8051800"/>
                <a:gd name="connsiteY78" fmla="*/ 330348 h 2330613"/>
                <a:gd name="connsiteX79" fmla="*/ 95250 w 8051800"/>
                <a:gd name="connsiteY79" fmla="*/ 374798 h 2330613"/>
                <a:gd name="connsiteX80" fmla="*/ 76200 w 8051800"/>
                <a:gd name="connsiteY80" fmla="*/ 419248 h 2330613"/>
                <a:gd name="connsiteX81" fmla="*/ 69850 w 8051800"/>
                <a:gd name="connsiteY81" fmla="*/ 457348 h 2330613"/>
                <a:gd name="connsiteX82" fmla="*/ 57150 w 8051800"/>
                <a:gd name="connsiteY82" fmla="*/ 482748 h 2330613"/>
                <a:gd name="connsiteX83" fmla="*/ 38100 w 8051800"/>
                <a:gd name="connsiteY83" fmla="*/ 628798 h 2330613"/>
                <a:gd name="connsiteX84" fmla="*/ 31750 w 8051800"/>
                <a:gd name="connsiteY84" fmla="*/ 660548 h 2330613"/>
                <a:gd name="connsiteX85" fmla="*/ 25400 w 8051800"/>
                <a:gd name="connsiteY85" fmla="*/ 704998 h 2330613"/>
                <a:gd name="connsiteX86" fmla="*/ 19050 w 8051800"/>
                <a:gd name="connsiteY86" fmla="*/ 730398 h 2330613"/>
                <a:gd name="connsiteX87" fmla="*/ 0 w 8051800"/>
                <a:gd name="connsiteY87" fmla="*/ 812948 h 2330613"/>
                <a:gd name="connsiteX88" fmla="*/ 6350 w 8051800"/>
                <a:gd name="connsiteY88" fmla="*/ 1257448 h 2330613"/>
                <a:gd name="connsiteX89" fmla="*/ 12700 w 8051800"/>
                <a:gd name="connsiteY89" fmla="*/ 1282848 h 2330613"/>
                <a:gd name="connsiteX90" fmla="*/ 19050 w 8051800"/>
                <a:gd name="connsiteY90" fmla="*/ 1638448 h 2330613"/>
                <a:gd name="connsiteX91" fmla="*/ 25400 w 8051800"/>
                <a:gd name="connsiteY91" fmla="*/ 1676548 h 2330613"/>
                <a:gd name="connsiteX92" fmla="*/ 38100 w 8051800"/>
                <a:gd name="connsiteY92" fmla="*/ 1727348 h 2330613"/>
                <a:gd name="connsiteX93" fmla="*/ 44450 w 8051800"/>
                <a:gd name="connsiteY93" fmla="*/ 1803548 h 2330613"/>
                <a:gd name="connsiteX94" fmla="*/ 50800 w 8051800"/>
                <a:gd name="connsiteY94" fmla="*/ 1822598 h 2330613"/>
                <a:gd name="connsiteX95" fmla="*/ 63500 w 8051800"/>
                <a:gd name="connsiteY95" fmla="*/ 1873398 h 2330613"/>
                <a:gd name="connsiteX96" fmla="*/ 76200 w 8051800"/>
                <a:gd name="connsiteY96" fmla="*/ 1930548 h 2330613"/>
                <a:gd name="connsiteX97" fmla="*/ 88900 w 8051800"/>
                <a:gd name="connsiteY97" fmla="*/ 1955948 h 2330613"/>
                <a:gd name="connsiteX98" fmla="*/ 120650 w 8051800"/>
                <a:gd name="connsiteY98" fmla="*/ 2057548 h 2330613"/>
                <a:gd name="connsiteX99" fmla="*/ 139700 w 8051800"/>
                <a:gd name="connsiteY99" fmla="*/ 2089298 h 2330613"/>
                <a:gd name="connsiteX100" fmla="*/ 146050 w 8051800"/>
                <a:gd name="connsiteY100" fmla="*/ 2108348 h 2330613"/>
                <a:gd name="connsiteX101" fmla="*/ 158750 w 8051800"/>
                <a:gd name="connsiteY101" fmla="*/ 2127398 h 2330613"/>
                <a:gd name="connsiteX102" fmla="*/ 177800 w 8051800"/>
                <a:gd name="connsiteY102" fmla="*/ 2165498 h 2330613"/>
                <a:gd name="connsiteX103" fmla="*/ 196850 w 8051800"/>
                <a:gd name="connsiteY103" fmla="*/ 2248048 h 2330613"/>
                <a:gd name="connsiteX104" fmla="*/ 209550 w 8051800"/>
                <a:gd name="connsiteY104" fmla="*/ 2267098 h 2330613"/>
                <a:gd name="connsiteX105" fmla="*/ 215900 w 8051800"/>
                <a:gd name="connsiteY105" fmla="*/ 2286148 h 2330613"/>
                <a:gd name="connsiteX106" fmla="*/ 234950 w 8051800"/>
                <a:gd name="connsiteY106" fmla="*/ 2298848 h 2330613"/>
                <a:gd name="connsiteX107" fmla="*/ 254000 w 8051800"/>
                <a:gd name="connsiteY107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812881 w 8051800"/>
                <a:gd name="connsiteY17" fmla="*/ 633561 h 2330613"/>
                <a:gd name="connsiteX18" fmla="*/ 7899400 w 8051800"/>
                <a:gd name="connsiteY18" fmla="*/ 508148 h 2330613"/>
                <a:gd name="connsiteX19" fmla="*/ 7912100 w 8051800"/>
                <a:gd name="connsiteY19" fmla="*/ 489098 h 2330613"/>
                <a:gd name="connsiteX20" fmla="*/ 7950200 w 8051800"/>
                <a:gd name="connsiteY20" fmla="*/ 463698 h 2330613"/>
                <a:gd name="connsiteX21" fmla="*/ 7975600 w 8051800"/>
                <a:gd name="connsiteY21" fmla="*/ 425598 h 2330613"/>
                <a:gd name="connsiteX22" fmla="*/ 7988300 w 8051800"/>
                <a:gd name="connsiteY22" fmla="*/ 406548 h 2330613"/>
                <a:gd name="connsiteX23" fmla="*/ 8007350 w 8051800"/>
                <a:gd name="connsiteY23" fmla="*/ 387498 h 2330613"/>
                <a:gd name="connsiteX24" fmla="*/ 8026400 w 8051800"/>
                <a:gd name="connsiteY24" fmla="*/ 349398 h 2330613"/>
                <a:gd name="connsiteX25" fmla="*/ 8045450 w 8051800"/>
                <a:gd name="connsiteY25" fmla="*/ 285898 h 2330613"/>
                <a:gd name="connsiteX26" fmla="*/ 8051800 w 8051800"/>
                <a:gd name="connsiteY26" fmla="*/ 247798 h 2330613"/>
                <a:gd name="connsiteX27" fmla="*/ 8045450 w 8051800"/>
                <a:gd name="connsiteY27" fmla="*/ 190648 h 2330613"/>
                <a:gd name="connsiteX28" fmla="*/ 8039100 w 8051800"/>
                <a:gd name="connsiteY28" fmla="*/ 171598 h 2330613"/>
                <a:gd name="connsiteX29" fmla="*/ 7994650 w 8051800"/>
                <a:gd name="connsiteY29" fmla="*/ 146198 h 2330613"/>
                <a:gd name="connsiteX30" fmla="*/ 7962900 w 8051800"/>
                <a:gd name="connsiteY30" fmla="*/ 133498 h 2330613"/>
                <a:gd name="connsiteX31" fmla="*/ 7943850 w 8051800"/>
                <a:gd name="connsiteY31" fmla="*/ 127148 h 2330613"/>
                <a:gd name="connsiteX32" fmla="*/ 7740650 w 8051800"/>
                <a:gd name="connsiteY32" fmla="*/ 108098 h 2330613"/>
                <a:gd name="connsiteX33" fmla="*/ 7315200 w 8051800"/>
                <a:gd name="connsiteY33" fmla="*/ 95398 h 2330613"/>
                <a:gd name="connsiteX34" fmla="*/ 7251700 w 8051800"/>
                <a:gd name="connsiteY34" fmla="*/ 89048 h 2330613"/>
                <a:gd name="connsiteX35" fmla="*/ 7105650 w 8051800"/>
                <a:gd name="connsiteY35" fmla="*/ 76348 h 2330613"/>
                <a:gd name="connsiteX36" fmla="*/ 6946900 w 8051800"/>
                <a:gd name="connsiteY36" fmla="*/ 82698 h 2330613"/>
                <a:gd name="connsiteX37" fmla="*/ 6597650 w 8051800"/>
                <a:gd name="connsiteY37" fmla="*/ 69998 h 2330613"/>
                <a:gd name="connsiteX38" fmla="*/ 6413500 w 8051800"/>
                <a:gd name="connsiteY38" fmla="*/ 57298 h 2330613"/>
                <a:gd name="connsiteX39" fmla="*/ 6083300 w 8051800"/>
                <a:gd name="connsiteY39" fmla="*/ 76348 h 2330613"/>
                <a:gd name="connsiteX40" fmla="*/ 5886450 w 8051800"/>
                <a:gd name="connsiteY40" fmla="*/ 69998 h 2330613"/>
                <a:gd name="connsiteX41" fmla="*/ 5810250 w 8051800"/>
                <a:gd name="connsiteY41" fmla="*/ 63648 h 2330613"/>
                <a:gd name="connsiteX42" fmla="*/ 5784850 w 8051800"/>
                <a:gd name="connsiteY42" fmla="*/ 57298 h 2330613"/>
                <a:gd name="connsiteX43" fmla="*/ 5740400 w 8051800"/>
                <a:gd name="connsiteY43" fmla="*/ 50948 h 2330613"/>
                <a:gd name="connsiteX44" fmla="*/ 5645150 w 8051800"/>
                <a:gd name="connsiteY44" fmla="*/ 44598 h 2330613"/>
                <a:gd name="connsiteX45" fmla="*/ 5568950 w 8051800"/>
                <a:gd name="connsiteY45" fmla="*/ 38248 h 2330613"/>
                <a:gd name="connsiteX46" fmla="*/ 5473700 w 8051800"/>
                <a:gd name="connsiteY46" fmla="*/ 31898 h 2330613"/>
                <a:gd name="connsiteX47" fmla="*/ 5422900 w 8051800"/>
                <a:gd name="connsiteY47" fmla="*/ 25548 h 2330613"/>
                <a:gd name="connsiteX48" fmla="*/ 5321300 w 8051800"/>
                <a:gd name="connsiteY48" fmla="*/ 19198 h 2330613"/>
                <a:gd name="connsiteX49" fmla="*/ 4800600 w 8051800"/>
                <a:gd name="connsiteY49" fmla="*/ 19198 h 2330613"/>
                <a:gd name="connsiteX50" fmla="*/ 4622800 w 8051800"/>
                <a:gd name="connsiteY50" fmla="*/ 25548 h 2330613"/>
                <a:gd name="connsiteX51" fmla="*/ 4375150 w 8051800"/>
                <a:gd name="connsiteY51" fmla="*/ 44598 h 2330613"/>
                <a:gd name="connsiteX52" fmla="*/ 4286250 w 8051800"/>
                <a:gd name="connsiteY52" fmla="*/ 50948 h 2330613"/>
                <a:gd name="connsiteX53" fmla="*/ 4254500 w 8051800"/>
                <a:gd name="connsiteY53" fmla="*/ 57298 h 2330613"/>
                <a:gd name="connsiteX54" fmla="*/ 4089400 w 8051800"/>
                <a:gd name="connsiteY54" fmla="*/ 69998 h 2330613"/>
                <a:gd name="connsiteX55" fmla="*/ 4064000 w 8051800"/>
                <a:gd name="connsiteY55" fmla="*/ 76348 h 2330613"/>
                <a:gd name="connsiteX56" fmla="*/ 3771900 w 8051800"/>
                <a:gd name="connsiteY56" fmla="*/ 101748 h 2330613"/>
                <a:gd name="connsiteX57" fmla="*/ 3644900 w 8051800"/>
                <a:gd name="connsiteY57" fmla="*/ 114448 h 2330613"/>
                <a:gd name="connsiteX58" fmla="*/ 2571750 w 8051800"/>
                <a:gd name="connsiteY58" fmla="*/ 114448 h 2330613"/>
                <a:gd name="connsiteX59" fmla="*/ 2463800 w 8051800"/>
                <a:gd name="connsiteY59" fmla="*/ 120798 h 2330613"/>
                <a:gd name="connsiteX60" fmla="*/ 2216150 w 8051800"/>
                <a:gd name="connsiteY60" fmla="*/ 133498 h 2330613"/>
                <a:gd name="connsiteX61" fmla="*/ 2095500 w 8051800"/>
                <a:gd name="connsiteY61" fmla="*/ 146198 h 2330613"/>
                <a:gd name="connsiteX62" fmla="*/ 1809750 w 8051800"/>
                <a:gd name="connsiteY62" fmla="*/ 165248 h 2330613"/>
                <a:gd name="connsiteX63" fmla="*/ 1676400 w 8051800"/>
                <a:gd name="connsiteY63" fmla="*/ 177948 h 2330613"/>
                <a:gd name="connsiteX64" fmla="*/ 1543050 w 8051800"/>
                <a:gd name="connsiteY64" fmla="*/ 184298 h 2330613"/>
                <a:gd name="connsiteX65" fmla="*/ 1244600 w 8051800"/>
                <a:gd name="connsiteY65" fmla="*/ 177948 h 2330613"/>
                <a:gd name="connsiteX66" fmla="*/ 1162050 w 8051800"/>
                <a:gd name="connsiteY66" fmla="*/ 171598 h 2330613"/>
                <a:gd name="connsiteX67" fmla="*/ 1016000 w 8051800"/>
                <a:gd name="connsiteY67" fmla="*/ 165248 h 2330613"/>
                <a:gd name="connsiteX68" fmla="*/ 590550 w 8051800"/>
                <a:gd name="connsiteY68" fmla="*/ 171598 h 2330613"/>
                <a:gd name="connsiteX69" fmla="*/ 482600 w 8051800"/>
                <a:gd name="connsiteY69" fmla="*/ 177948 h 2330613"/>
                <a:gd name="connsiteX70" fmla="*/ 387350 w 8051800"/>
                <a:gd name="connsiteY70" fmla="*/ 196998 h 2330613"/>
                <a:gd name="connsiteX71" fmla="*/ 349250 w 8051800"/>
                <a:gd name="connsiteY71" fmla="*/ 203348 h 2330613"/>
                <a:gd name="connsiteX72" fmla="*/ 304800 w 8051800"/>
                <a:gd name="connsiteY72" fmla="*/ 222398 h 2330613"/>
                <a:gd name="connsiteX73" fmla="*/ 260350 w 8051800"/>
                <a:gd name="connsiteY73" fmla="*/ 235098 h 2330613"/>
                <a:gd name="connsiteX74" fmla="*/ 241300 w 8051800"/>
                <a:gd name="connsiteY74" fmla="*/ 247798 h 2330613"/>
                <a:gd name="connsiteX75" fmla="*/ 215900 w 8051800"/>
                <a:gd name="connsiteY75" fmla="*/ 260498 h 2330613"/>
                <a:gd name="connsiteX76" fmla="*/ 158750 w 8051800"/>
                <a:gd name="connsiteY76" fmla="*/ 292248 h 2330613"/>
                <a:gd name="connsiteX77" fmla="*/ 127000 w 8051800"/>
                <a:gd name="connsiteY77" fmla="*/ 330348 h 2330613"/>
                <a:gd name="connsiteX78" fmla="*/ 95250 w 8051800"/>
                <a:gd name="connsiteY78" fmla="*/ 374798 h 2330613"/>
                <a:gd name="connsiteX79" fmla="*/ 76200 w 8051800"/>
                <a:gd name="connsiteY79" fmla="*/ 419248 h 2330613"/>
                <a:gd name="connsiteX80" fmla="*/ 69850 w 8051800"/>
                <a:gd name="connsiteY80" fmla="*/ 457348 h 2330613"/>
                <a:gd name="connsiteX81" fmla="*/ 57150 w 8051800"/>
                <a:gd name="connsiteY81" fmla="*/ 482748 h 2330613"/>
                <a:gd name="connsiteX82" fmla="*/ 38100 w 8051800"/>
                <a:gd name="connsiteY82" fmla="*/ 628798 h 2330613"/>
                <a:gd name="connsiteX83" fmla="*/ 31750 w 8051800"/>
                <a:gd name="connsiteY83" fmla="*/ 660548 h 2330613"/>
                <a:gd name="connsiteX84" fmla="*/ 25400 w 8051800"/>
                <a:gd name="connsiteY84" fmla="*/ 704998 h 2330613"/>
                <a:gd name="connsiteX85" fmla="*/ 19050 w 8051800"/>
                <a:gd name="connsiteY85" fmla="*/ 730398 h 2330613"/>
                <a:gd name="connsiteX86" fmla="*/ 0 w 8051800"/>
                <a:gd name="connsiteY86" fmla="*/ 812948 h 2330613"/>
                <a:gd name="connsiteX87" fmla="*/ 6350 w 8051800"/>
                <a:gd name="connsiteY87" fmla="*/ 1257448 h 2330613"/>
                <a:gd name="connsiteX88" fmla="*/ 12700 w 8051800"/>
                <a:gd name="connsiteY88" fmla="*/ 1282848 h 2330613"/>
                <a:gd name="connsiteX89" fmla="*/ 19050 w 8051800"/>
                <a:gd name="connsiteY89" fmla="*/ 1638448 h 2330613"/>
                <a:gd name="connsiteX90" fmla="*/ 25400 w 8051800"/>
                <a:gd name="connsiteY90" fmla="*/ 1676548 h 2330613"/>
                <a:gd name="connsiteX91" fmla="*/ 38100 w 8051800"/>
                <a:gd name="connsiteY91" fmla="*/ 1727348 h 2330613"/>
                <a:gd name="connsiteX92" fmla="*/ 44450 w 8051800"/>
                <a:gd name="connsiteY92" fmla="*/ 1803548 h 2330613"/>
                <a:gd name="connsiteX93" fmla="*/ 50800 w 8051800"/>
                <a:gd name="connsiteY93" fmla="*/ 1822598 h 2330613"/>
                <a:gd name="connsiteX94" fmla="*/ 63500 w 8051800"/>
                <a:gd name="connsiteY94" fmla="*/ 1873398 h 2330613"/>
                <a:gd name="connsiteX95" fmla="*/ 76200 w 8051800"/>
                <a:gd name="connsiteY95" fmla="*/ 1930548 h 2330613"/>
                <a:gd name="connsiteX96" fmla="*/ 88900 w 8051800"/>
                <a:gd name="connsiteY96" fmla="*/ 1955948 h 2330613"/>
                <a:gd name="connsiteX97" fmla="*/ 120650 w 8051800"/>
                <a:gd name="connsiteY97" fmla="*/ 2057548 h 2330613"/>
                <a:gd name="connsiteX98" fmla="*/ 139700 w 8051800"/>
                <a:gd name="connsiteY98" fmla="*/ 2089298 h 2330613"/>
                <a:gd name="connsiteX99" fmla="*/ 146050 w 8051800"/>
                <a:gd name="connsiteY99" fmla="*/ 2108348 h 2330613"/>
                <a:gd name="connsiteX100" fmla="*/ 158750 w 8051800"/>
                <a:gd name="connsiteY100" fmla="*/ 2127398 h 2330613"/>
                <a:gd name="connsiteX101" fmla="*/ 177800 w 8051800"/>
                <a:gd name="connsiteY101" fmla="*/ 2165498 h 2330613"/>
                <a:gd name="connsiteX102" fmla="*/ 196850 w 8051800"/>
                <a:gd name="connsiteY102" fmla="*/ 2248048 h 2330613"/>
                <a:gd name="connsiteX103" fmla="*/ 209550 w 8051800"/>
                <a:gd name="connsiteY103" fmla="*/ 2267098 h 2330613"/>
                <a:gd name="connsiteX104" fmla="*/ 215900 w 8051800"/>
                <a:gd name="connsiteY104" fmla="*/ 2286148 h 2330613"/>
                <a:gd name="connsiteX105" fmla="*/ 234950 w 8051800"/>
                <a:gd name="connsiteY105" fmla="*/ 2298848 h 2330613"/>
                <a:gd name="connsiteX106" fmla="*/ 254000 w 8051800"/>
                <a:gd name="connsiteY106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812881 w 8051800"/>
                <a:gd name="connsiteY17" fmla="*/ 633561 h 2330613"/>
                <a:gd name="connsiteX18" fmla="*/ 7912100 w 8051800"/>
                <a:gd name="connsiteY18" fmla="*/ 489098 h 2330613"/>
                <a:gd name="connsiteX19" fmla="*/ 7950200 w 8051800"/>
                <a:gd name="connsiteY19" fmla="*/ 463698 h 2330613"/>
                <a:gd name="connsiteX20" fmla="*/ 7975600 w 8051800"/>
                <a:gd name="connsiteY20" fmla="*/ 425598 h 2330613"/>
                <a:gd name="connsiteX21" fmla="*/ 7988300 w 8051800"/>
                <a:gd name="connsiteY21" fmla="*/ 406548 h 2330613"/>
                <a:gd name="connsiteX22" fmla="*/ 8007350 w 8051800"/>
                <a:gd name="connsiteY22" fmla="*/ 387498 h 2330613"/>
                <a:gd name="connsiteX23" fmla="*/ 8026400 w 8051800"/>
                <a:gd name="connsiteY23" fmla="*/ 349398 h 2330613"/>
                <a:gd name="connsiteX24" fmla="*/ 8045450 w 8051800"/>
                <a:gd name="connsiteY24" fmla="*/ 285898 h 2330613"/>
                <a:gd name="connsiteX25" fmla="*/ 8051800 w 8051800"/>
                <a:gd name="connsiteY25" fmla="*/ 247798 h 2330613"/>
                <a:gd name="connsiteX26" fmla="*/ 8045450 w 8051800"/>
                <a:gd name="connsiteY26" fmla="*/ 190648 h 2330613"/>
                <a:gd name="connsiteX27" fmla="*/ 8039100 w 8051800"/>
                <a:gd name="connsiteY27" fmla="*/ 171598 h 2330613"/>
                <a:gd name="connsiteX28" fmla="*/ 7994650 w 8051800"/>
                <a:gd name="connsiteY28" fmla="*/ 146198 h 2330613"/>
                <a:gd name="connsiteX29" fmla="*/ 7962900 w 8051800"/>
                <a:gd name="connsiteY29" fmla="*/ 133498 h 2330613"/>
                <a:gd name="connsiteX30" fmla="*/ 7943850 w 8051800"/>
                <a:gd name="connsiteY30" fmla="*/ 127148 h 2330613"/>
                <a:gd name="connsiteX31" fmla="*/ 7740650 w 8051800"/>
                <a:gd name="connsiteY31" fmla="*/ 108098 h 2330613"/>
                <a:gd name="connsiteX32" fmla="*/ 7315200 w 8051800"/>
                <a:gd name="connsiteY32" fmla="*/ 95398 h 2330613"/>
                <a:gd name="connsiteX33" fmla="*/ 7251700 w 8051800"/>
                <a:gd name="connsiteY33" fmla="*/ 89048 h 2330613"/>
                <a:gd name="connsiteX34" fmla="*/ 7105650 w 8051800"/>
                <a:gd name="connsiteY34" fmla="*/ 76348 h 2330613"/>
                <a:gd name="connsiteX35" fmla="*/ 6946900 w 8051800"/>
                <a:gd name="connsiteY35" fmla="*/ 82698 h 2330613"/>
                <a:gd name="connsiteX36" fmla="*/ 6597650 w 8051800"/>
                <a:gd name="connsiteY36" fmla="*/ 69998 h 2330613"/>
                <a:gd name="connsiteX37" fmla="*/ 6413500 w 8051800"/>
                <a:gd name="connsiteY37" fmla="*/ 57298 h 2330613"/>
                <a:gd name="connsiteX38" fmla="*/ 6083300 w 8051800"/>
                <a:gd name="connsiteY38" fmla="*/ 76348 h 2330613"/>
                <a:gd name="connsiteX39" fmla="*/ 5886450 w 8051800"/>
                <a:gd name="connsiteY39" fmla="*/ 69998 h 2330613"/>
                <a:gd name="connsiteX40" fmla="*/ 5810250 w 8051800"/>
                <a:gd name="connsiteY40" fmla="*/ 63648 h 2330613"/>
                <a:gd name="connsiteX41" fmla="*/ 5784850 w 8051800"/>
                <a:gd name="connsiteY41" fmla="*/ 57298 h 2330613"/>
                <a:gd name="connsiteX42" fmla="*/ 5740400 w 8051800"/>
                <a:gd name="connsiteY42" fmla="*/ 50948 h 2330613"/>
                <a:gd name="connsiteX43" fmla="*/ 5645150 w 8051800"/>
                <a:gd name="connsiteY43" fmla="*/ 44598 h 2330613"/>
                <a:gd name="connsiteX44" fmla="*/ 5568950 w 8051800"/>
                <a:gd name="connsiteY44" fmla="*/ 38248 h 2330613"/>
                <a:gd name="connsiteX45" fmla="*/ 5473700 w 8051800"/>
                <a:gd name="connsiteY45" fmla="*/ 31898 h 2330613"/>
                <a:gd name="connsiteX46" fmla="*/ 5422900 w 8051800"/>
                <a:gd name="connsiteY46" fmla="*/ 25548 h 2330613"/>
                <a:gd name="connsiteX47" fmla="*/ 5321300 w 8051800"/>
                <a:gd name="connsiteY47" fmla="*/ 19198 h 2330613"/>
                <a:gd name="connsiteX48" fmla="*/ 4800600 w 8051800"/>
                <a:gd name="connsiteY48" fmla="*/ 19198 h 2330613"/>
                <a:gd name="connsiteX49" fmla="*/ 4622800 w 8051800"/>
                <a:gd name="connsiteY49" fmla="*/ 25548 h 2330613"/>
                <a:gd name="connsiteX50" fmla="*/ 4375150 w 8051800"/>
                <a:gd name="connsiteY50" fmla="*/ 44598 h 2330613"/>
                <a:gd name="connsiteX51" fmla="*/ 4286250 w 8051800"/>
                <a:gd name="connsiteY51" fmla="*/ 50948 h 2330613"/>
                <a:gd name="connsiteX52" fmla="*/ 4254500 w 8051800"/>
                <a:gd name="connsiteY52" fmla="*/ 57298 h 2330613"/>
                <a:gd name="connsiteX53" fmla="*/ 4089400 w 8051800"/>
                <a:gd name="connsiteY53" fmla="*/ 69998 h 2330613"/>
                <a:gd name="connsiteX54" fmla="*/ 4064000 w 8051800"/>
                <a:gd name="connsiteY54" fmla="*/ 76348 h 2330613"/>
                <a:gd name="connsiteX55" fmla="*/ 3771900 w 8051800"/>
                <a:gd name="connsiteY55" fmla="*/ 101748 h 2330613"/>
                <a:gd name="connsiteX56" fmla="*/ 3644900 w 8051800"/>
                <a:gd name="connsiteY56" fmla="*/ 114448 h 2330613"/>
                <a:gd name="connsiteX57" fmla="*/ 2571750 w 8051800"/>
                <a:gd name="connsiteY57" fmla="*/ 114448 h 2330613"/>
                <a:gd name="connsiteX58" fmla="*/ 2463800 w 8051800"/>
                <a:gd name="connsiteY58" fmla="*/ 120798 h 2330613"/>
                <a:gd name="connsiteX59" fmla="*/ 2216150 w 8051800"/>
                <a:gd name="connsiteY59" fmla="*/ 133498 h 2330613"/>
                <a:gd name="connsiteX60" fmla="*/ 2095500 w 8051800"/>
                <a:gd name="connsiteY60" fmla="*/ 146198 h 2330613"/>
                <a:gd name="connsiteX61" fmla="*/ 1809750 w 8051800"/>
                <a:gd name="connsiteY61" fmla="*/ 165248 h 2330613"/>
                <a:gd name="connsiteX62" fmla="*/ 1676400 w 8051800"/>
                <a:gd name="connsiteY62" fmla="*/ 177948 h 2330613"/>
                <a:gd name="connsiteX63" fmla="*/ 1543050 w 8051800"/>
                <a:gd name="connsiteY63" fmla="*/ 184298 h 2330613"/>
                <a:gd name="connsiteX64" fmla="*/ 1244600 w 8051800"/>
                <a:gd name="connsiteY64" fmla="*/ 177948 h 2330613"/>
                <a:gd name="connsiteX65" fmla="*/ 1162050 w 8051800"/>
                <a:gd name="connsiteY65" fmla="*/ 171598 h 2330613"/>
                <a:gd name="connsiteX66" fmla="*/ 1016000 w 8051800"/>
                <a:gd name="connsiteY66" fmla="*/ 165248 h 2330613"/>
                <a:gd name="connsiteX67" fmla="*/ 590550 w 8051800"/>
                <a:gd name="connsiteY67" fmla="*/ 171598 h 2330613"/>
                <a:gd name="connsiteX68" fmla="*/ 482600 w 8051800"/>
                <a:gd name="connsiteY68" fmla="*/ 177948 h 2330613"/>
                <a:gd name="connsiteX69" fmla="*/ 387350 w 8051800"/>
                <a:gd name="connsiteY69" fmla="*/ 196998 h 2330613"/>
                <a:gd name="connsiteX70" fmla="*/ 349250 w 8051800"/>
                <a:gd name="connsiteY70" fmla="*/ 203348 h 2330613"/>
                <a:gd name="connsiteX71" fmla="*/ 304800 w 8051800"/>
                <a:gd name="connsiteY71" fmla="*/ 222398 h 2330613"/>
                <a:gd name="connsiteX72" fmla="*/ 260350 w 8051800"/>
                <a:gd name="connsiteY72" fmla="*/ 235098 h 2330613"/>
                <a:gd name="connsiteX73" fmla="*/ 241300 w 8051800"/>
                <a:gd name="connsiteY73" fmla="*/ 247798 h 2330613"/>
                <a:gd name="connsiteX74" fmla="*/ 215900 w 8051800"/>
                <a:gd name="connsiteY74" fmla="*/ 260498 h 2330613"/>
                <a:gd name="connsiteX75" fmla="*/ 158750 w 8051800"/>
                <a:gd name="connsiteY75" fmla="*/ 292248 h 2330613"/>
                <a:gd name="connsiteX76" fmla="*/ 127000 w 8051800"/>
                <a:gd name="connsiteY76" fmla="*/ 330348 h 2330613"/>
                <a:gd name="connsiteX77" fmla="*/ 95250 w 8051800"/>
                <a:gd name="connsiteY77" fmla="*/ 374798 h 2330613"/>
                <a:gd name="connsiteX78" fmla="*/ 76200 w 8051800"/>
                <a:gd name="connsiteY78" fmla="*/ 419248 h 2330613"/>
                <a:gd name="connsiteX79" fmla="*/ 69850 w 8051800"/>
                <a:gd name="connsiteY79" fmla="*/ 457348 h 2330613"/>
                <a:gd name="connsiteX80" fmla="*/ 57150 w 8051800"/>
                <a:gd name="connsiteY80" fmla="*/ 482748 h 2330613"/>
                <a:gd name="connsiteX81" fmla="*/ 38100 w 8051800"/>
                <a:gd name="connsiteY81" fmla="*/ 628798 h 2330613"/>
                <a:gd name="connsiteX82" fmla="*/ 31750 w 8051800"/>
                <a:gd name="connsiteY82" fmla="*/ 660548 h 2330613"/>
                <a:gd name="connsiteX83" fmla="*/ 25400 w 8051800"/>
                <a:gd name="connsiteY83" fmla="*/ 704998 h 2330613"/>
                <a:gd name="connsiteX84" fmla="*/ 19050 w 8051800"/>
                <a:gd name="connsiteY84" fmla="*/ 730398 h 2330613"/>
                <a:gd name="connsiteX85" fmla="*/ 0 w 8051800"/>
                <a:gd name="connsiteY85" fmla="*/ 812948 h 2330613"/>
                <a:gd name="connsiteX86" fmla="*/ 6350 w 8051800"/>
                <a:gd name="connsiteY86" fmla="*/ 1257448 h 2330613"/>
                <a:gd name="connsiteX87" fmla="*/ 12700 w 8051800"/>
                <a:gd name="connsiteY87" fmla="*/ 1282848 h 2330613"/>
                <a:gd name="connsiteX88" fmla="*/ 19050 w 8051800"/>
                <a:gd name="connsiteY88" fmla="*/ 1638448 h 2330613"/>
                <a:gd name="connsiteX89" fmla="*/ 25400 w 8051800"/>
                <a:gd name="connsiteY89" fmla="*/ 1676548 h 2330613"/>
                <a:gd name="connsiteX90" fmla="*/ 38100 w 8051800"/>
                <a:gd name="connsiteY90" fmla="*/ 1727348 h 2330613"/>
                <a:gd name="connsiteX91" fmla="*/ 44450 w 8051800"/>
                <a:gd name="connsiteY91" fmla="*/ 1803548 h 2330613"/>
                <a:gd name="connsiteX92" fmla="*/ 50800 w 8051800"/>
                <a:gd name="connsiteY92" fmla="*/ 1822598 h 2330613"/>
                <a:gd name="connsiteX93" fmla="*/ 63500 w 8051800"/>
                <a:gd name="connsiteY93" fmla="*/ 1873398 h 2330613"/>
                <a:gd name="connsiteX94" fmla="*/ 76200 w 8051800"/>
                <a:gd name="connsiteY94" fmla="*/ 1930548 h 2330613"/>
                <a:gd name="connsiteX95" fmla="*/ 88900 w 8051800"/>
                <a:gd name="connsiteY95" fmla="*/ 1955948 h 2330613"/>
                <a:gd name="connsiteX96" fmla="*/ 120650 w 8051800"/>
                <a:gd name="connsiteY96" fmla="*/ 2057548 h 2330613"/>
                <a:gd name="connsiteX97" fmla="*/ 139700 w 8051800"/>
                <a:gd name="connsiteY97" fmla="*/ 2089298 h 2330613"/>
                <a:gd name="connsiteX98" fmla="*/ 146050 w 8051800"/>
                <a:gd name="connsiteY98" fmla="*/ 2108348 h 2330613"/>
                <a:gd name="connsiteX99" fmla="*/ 158750 w 8051800"/>
                <a:gd name="connsiteY99" fmla="*/ 2127398 h 2330613"/>
                <a:gd name="connsiteX100" fmla="*/ 177800 w 8051800"/>
                <a:gd name="connsiteY100" fmla="*/ 2165498 h 2330613"/>
                <a:gd name="connsiteX101" fmla="*/ 196850 w 8051800"/>
                <a:gd name="connsiteY101" fmla="*/ 2248048 h 2330613"/>
                <a:gd name="connsiteX102" fmla="*/ 209550 w 8051800"/>
                <a:gd name="connsiteY102" fmla="*/ 2267098 h 2330613"/>
                <a:gd name="connsiteX103" fmla="*/ 215900 w 8051800"/>
                <a:gd name="connsiteY103" fmla="*/ 2286148 h 2330613"/>
                <a:gd name="connsiteX104" fmla="*/ 234950 w 8051800"/>
                <a:gd name="connsiteY104" fmla="*/ 2298848 h 2330613"/>
                <a:gd name="connsiteX105" fmla="*/ 254000 w 8051800"/>
                <a:gd name="connsiteY105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812881 w 8051800"/>
                <a:gd name="connsiteY17" fmla="*/ 633561 h 2330613"/>
                <a:gd name="connsiteX18" fmla="*/ 7950200 w 8051800"/>
                <a:gd name="connsiteY18" fmla="*/ 463698 h 2330613"/>
                <a:gd name="connsiteX19" fmla="*/ 7975600 w 8051800"/>
                <a:gd name="connsiteY19" fmla="*/ 425598 h 2330613"/>
                <a:gd name="connsiteX20" fmla="*/ 7988300 w 8051800"/>
                <a:gd name="connsiteY20" fmla="*/ 406548 h 2330613"/>
                <a:gd name="connsiteX21" fmla="*/ 8007350 w 8051800"/>
                <a:gd name="connsiteY21" fmla="*/ 387498 h 2330613"/>
                <a:gd name="connsiteX22" fmla="*/ 8026400 w 8051800"/>
                <a:gd name="connsiteY22" fmla="*/ 349398 h 2330613"/>
                <a:gd name="connsiteX23" fmla="*/ 8045450 w 8051800"/>
                <a:gd name="connsiteY23" fmla="*/ 285898 h 2330613"/>
                <a:gd name="connsiteX24" fmla="*/ 8051800 w 8051800"/>
                <a:gd name="connsiteY24" fmla="*/ 247798 h 2330613"/>
                <a:gd name="connsiteX25" fmla="*/ 8045450 w 8051800"/>
                <a:gd name="connsiteY25" fmla="*/ 190648 h 2330613"/>
                <a:gd name="connsiteX26" fmla="*/ 8039100 w 8051800"/>
                <a:gd name="connsiteY26" fmla="*/ 171598 h 2330613"/>
                <a:gd name="connsiteX27" fmla="*/ 7994650 w 8051800"/>
                <a:gd name="connsiteY27" fmla="*/ 146198 h 2330613"/>
                <a:gd name="connsiteX28" fmla="*/ 7962900 w 8051800"/>
                <a:gd name="connsiteY28" fmla="*/ 133498 h 2330613"/>
                <a:gd name="connsiteX29" fmla="*/ 7943850 w 8051800"/>
                <a:gd name="connsiteY29" fmla="*/ 127148 h 2330613"/>
                <a:gd name="connsiteX30" fmla="*/ 7740650 w 8051800"/>
                <a:gd name="connsiteY30" fmla="*/ 108098 h 2330613"/>
                <a:gd name="connsiteX31" fmla="*/ 7315200 w 8051800"/>
                <a:gd name="connsiteY31" fmla="*/ 95398 h 2330613"/>
                <a:gd name="connsiteX32" fmla="*/ 7251700 w 8051800"/>
                <a:gd name="connsiteY32" fmla="*/ 89048 h 2330613"/>
                <a:gd name="connsiteX33" fmla="*/ 7105650 w 8051800"/>
                <a:gd name="connsiteY33" fmla="*/ 76348 h 2330613"/>
                <a:gd name="connsiteX34" fmla="*/ 6946900 w 8051800"/>
                <a:gd name="connsiteY34" fmla="*/ 82698 h 2330613"/>
                <a:gd name="connsiteX35" fmla="*/ 6597650 w 8051800"/>
                <a:gd name="connsiteY35" fmla="*/ 69998 h 2330613"/>
                <a:gd name="connsiteX36" fmla="*/ 6413500 w 8051800"/>
                <a:gd name="connsiteY36" fmla="*/ 57298 h 2330613"/>
                <a:gd name="connsiteX37" fmla="*/ 6083300 w 8051800"/>
                <a:gd name="connsiteY37" fmla="*/ 76348 h 2330613"/>
                <a:gd name="connsiteX38" fmla="*/ 5886450 w 8051800"/>
                <a:gd name="connsiteY38" fmla="*/ 69998 h 2330613"/>
                <a:gd name="connsiteX39" fmla="*/ 5810250 w 8051800"/>
                <a:gd name="connsiteY39" fmla="*/ 63648 h 2330613"/>
                <a:gd name="connsiteX40" fmla="*/ 5784850 w 8051800"/>
                <a:gd name="connsiteY40" fmla="*/ 57298 h 2330613"/>
                <a:gd name="connsiteX41" fmla="*/ 5740400 w 8051800"/>
                <a:gd name="connsiteY41" fmla="*/ 50948 h 2330613"/>
                <a:gd name="connsiteX42" fmla="*/ 5645150 w 8051800"/>
                <a:gd name="connsiteY42" fmla="*/ 44598 h 2330613"/>
                <a:gd name="connsiteX43" fmla="*/ 5568950 w 8051800"/>
                <a:gd name="connsiteY43" fmla="*/ 38248 h 2330613"/>
                <a:gd name="connsiteX44" fmla="*/ 5473700 w 8051800"/>
                <a:gd name="connsiteY44" fmla="*/ 31898 h 2330613"/>
                <a:gd name="connsiteX45" fmla="*/ 5422900 w 8051800"/>
                <a:gd name="connsiteY45" fmla="*/ 25548 h 2330613"/>
                <a:gd name="connsiteX46" fmla="*/ 5321300 w 8051800"/>
                <a:gd name="connsiteY46" fmla="*/ 19198 h 2330613"/>
                <a:gd name="connsiteX47" fmla="*/ 4800600 w 8051800"/>
                <a:gd name="connsiteY47" fmla="*/ 19198 h 2330613"/>
                <a:gd name="connsiteX48" fmla="*/ 4622800 w 8051800"/>
                <a:gd name="connsiteY48" fmla="*/ 25548 h 2330613"/>
                <a:gd name="connsiteX49" fmla="*/ 4375150 w 8051800"/>
                <a:gd name="connsiteY49" fmla="*/ 44598 h 2330613"/>
                <a:gd name="connsiteX50" fmla="*/ 4286250 w 8051800"/>
                <a:gd name="connsiteY50" fmla="*/ 50948 h 2330613"/>
                <a:gd name="connsiteX51" fmla="*/ 4254500 w 8051800"/>
                <a:gd name="connsiteY51" fmla="*/ 57298 h 2330613"/>
                <a:gd name="connsiteX52" fmla="*/ 4089400 w 8051800"/>
                <a:gd name="connsiteY52" fmla="*/ 69998 h 2330613"/>
                <a:gd name="connsiteX53" fmla="*/ 4064000 w 8051800"/>
                <a:gd name="connsiteY53" fmla="*/ 76348 h 2330613"/>
                <a:gd name="connsiteX54" fmla="*/ 3771900 w 8051800"/>
                <a:gd name="connsiteY54" fmla="*/ 101748 h 2330613"/>
                <a:gd name="connsiteX55" fmla="*/ 3644900 w 8051800"/>
                <a:gd name="connsiteY55" fmla="*/ 114448 h 2330613"/>
                <a:gd name="connsiteX56" fmla="*/ 2571750 w 8051800"/>
                <a:gd name="connsiteY56" fmla="*/ 114448 h 2330613"/>
                <a:gd name="connsiteX57" fmla="*/ 2463800 w 8051800"/>
                <a:gd name="connsiteY57" fmla="*/ 120798 h 2330613"/>
                <a:gd name="connsiteX58" fmla="*/ 2216150 w 8051800"/>
                <a:gd name="connsiteY58" fmla="*/ 133498 h 2330613"/>
                <a:gd name="connsiteX59" fmla="*/ 2095500 w 8051800"/>
                <a:gd name="connsiteY59" fmla="*/ 146198 h 2330613"/>
                <a:gd name="connsiteX60" fmla="*/ 1809750 w 8051800"/>
                <a:gd name="connsiteY60" fmla="*/ 165248 h 2330613"/>
                <a:gd name="connsiteX61" fmla="*/ 1676400 w 8051800"/>
                <a:gd name="connsiteY61" fmla="*/ 177948 h 2330613"/>
                <a:gd name="connsiteX62" fmla="*/ 1543050 w 8051800"/>
                <a:gd name="connsiteY62" fmla="*/ 184298 h 2330613"/>
                <a:gd name="connsiteX63" fmla="*/ 1244600 w 8051800"/>
                <a:gd name="connsiteY63" fmla="*/ 177948 h 2330613"/>
                <a:gd name="connsiteX64" fmla="*/ 1162050 w 8051800"/>
                <a:gd name="connsiteY64" fmla="*/ 171598 h 2330613"/>
                <a:gd name="connsiteX65" fmla="*/ 1016000 w 8051800"/>
                <a:gd name="connsiteY65" fmla="*/ 165248 h 2330613"/>
                <a:gd name="connsiteX66" fmla="*/ 590550 w 8051800"/>
                <a:gd name="connsiteY66" fmla="*/ 171598 h 2330613"/>
                <a:gd name="connsiteX67" fmla="*/ 482600 w 8051800"/>
                <a:gd name="connsiteY67" fmla="*/ 177948 h 2330613"/>
                <a:gd name="connsiteX68" fmla="*/ 387350 w 8051800"/>
                <a:gd name="connsiteY68" fmla="*/ 196998 h 2330613"/>
                <a:gd name="connsiteX69" fmla="*/ 349250 w 8051800"/>
                <a:gd name="connsiteY69" fmla="*/ 203348 h 2330613"/>
                <a:gd name="connsiteX70" fmla="*/ 304800 w 8051800"/>
                <a:gd name="connsiteY70" fmla="*/ 222398 h 2330613"/>
                <a:gd name="connsiteX71" fmla="*/ 260350 w 8051800"/>
                <a:gd name="connsiteY71" fmla="*/ 235098 h 2330613"/>
                <a:gd name="connsiteX72" fmla="*/ 241300 w 8051800"/>
                <a:gd name="connsiteY72" fmla="*/ 247798 h 2330613"/>
                <a:gd name="connsiteX73" fmla="*/ 215900 w 8051800"/>
                <a:gd name="connsiteY73" fmla="*/ 260498 h 2330613"/>
                <a:gd name="connsiteX74" fmla="*/ 158750 w 8051800"/>
                <a:gd name="connsiteY74" fmla="*/ 292248 h 2330613"/>
                <a:gd name="connsiteX75" fmla="*/ 127000 w 8051800"/>
                <a:gd name="connsiteY75" fmla="*/ 330348 h 2330613"/>
                <a:gd name="connsiteX76" fmla="*/ 95250 w 8051800"/>
                <a:gd name="connsiteY76" fmla="*/ 374798 h 2330613"/>
                <a:gd name="connsiteX77" fmla="*/ 76200 w 8051800"/>
                <a:gd name="connsiteY77" fmla="*/ 419248 h 2330613"/>
                <a:gd name="connsiteX78" fmla="*/ 69850 w 8051800"/>
                <a:gd name="connsiteY78" fmla="*/ 457348 h 2330613"/>
                <a:gd name="connsiteX79" fmla="*/ 57150 w 8051800"/>
                <a:gd name="connsiteY79" fmla="*/ 482748 h 2330613"/>
                <a:gd name="connsiteX80" fmla="*/ 38100 w 8051800"/>
                <a:gd name="connsiteY80" fmla="*/ 628798 h 2330613"/>
                <a:gd name="connsiteX81" fmla="*/ 31750 w 8051800"/>
                <a:gd name="connsiteY81" fmla="*/ 660548 h 2330613"/>
                <a:gd name="connsiteX82" fmla="*/ 25400 w 8051800"/>
                <a:gd name="connsiteY82" fmla="*/ 704998 h 2330613"/>
                <a:gd name="connsiteX83" fmla="*/ 19050 w 8051800"/>
                <a:gd name="connsiteY83" fmla="*/ 730398 h 2330613"/>
                <a:gd name="connsiteX84" fmla="*/ 0 w 8051800"/>
                <a:gd name="connsiteY84" fmla="*/ 812948 h 2330613"/>
                <a:gd name="connsiteX85" fmla="*/ 6350 w 8051800"/>
                <a:gd name="connsiteY85" fmla="*/ 1257448 h 2330613"/>
                <a:gd name="connsiteX86" fmla="*/ 12700 w 8051800"/>
                <a:gd name="connsiteY86" fmla="*/ 1282848 h 2330613"/>
                <a:gd name="connsiteX87" fmla="*/ 19050 w 8051800"/>
                <a:gd name="connsiteY87" fmla="*/ 1638448 h 2330613"/>
                <a:gd name="connsiteX88" fmla="*/ 25400 w 8051800"/>
                <a:gd name="connsiteY88" fmla="*/ 1676548 h 2330613"/>
                <a:gd name="connsiteX89" fmla="*/ 38100 w 8051800"/>
                <a:gd name="connsiteY89" fmla="*/ 1727348 h 2330613"/>
                <a:gd name="connsiteX90" fmla="*/ 44450 w 8051800"/>
                <a:gd name="connsiteY90" fmla="*/ 1803548 h 2330613"/>
                <a:gd name="connsiteX91" fmla="*/ 50800 w 8051800"/>
                <a:gd name="connsiteY91" fmla="*/ 1822598 h 2330613"/>
                <a:gd name="connsiteX92" fmla="*/ 63500 w 8051800"/>
                <a:gd name="connsiteY92" fmla="*/ 1873398 h 2330613"/>
                <a:gd name="connsiteX93" fmla="*/ 76200 w 8051800"/>
                <a:gd name="connsiteY93" fmla="*/ 1930548 h 2330613"/>
                <a:gd name="connsiteX94" fmla="*/ 88900 w 8051800"/>
                <a:gd name="connsiteY94" fmla="*/ 1955948 h 2330613"/>
                <a:gd name="connsiteX95" fmla="*/ 120650 w 8051800"/>
                <a:gd name="connsiteY95" fmla="*/ 2057548 h 2330613"/>
                <a:gd name="connsiteX96" fmla="*/ 139700 w 8051800"/>
                <a:gd name="connsiteY96" fmla="*/ 2089298 h 2330613"/>
                <a:gd name="connsiteX97" fmla="*/ 146050 w 8051800"/>
                <a:gd name="connsiteY97" fmla="*/ 2108348 h 2330613"/>
                <a:gd name="connsiteX98" fmla="*/ 158750 w 8051800"/>
                <a:gd name="connsiteY98" fmla="*/ 2127398 h 2330613"/>
                <a:gd name="connsiteX99" fmla="*/ 177800 w 8051800"/>
                <a:gd name="connsiteY99" fmla="*/ 2165498 h 2330613"/>
                <a:gd name="connsiteX100" fmla="*/ 196850 w 8051800"/>
                <a:gd name="connsiteY100" fmla="*/ 2248048 h 2330613"/>
                <a:gd name="connsiteX101" fmla="*/ 209550 w 8051800"/>
                <a:gd name="connsiteY101" fmla="*/ 2267098 h 2330613"/>
                <a:gd name="connsiteX102" fmla="*/ 215900 w 8051800"/>
                <a:gd name="connsiteY102" fmla="*/ 2286148 h 2330613"/>
                <a:gd name="connsiteX103" fmla="*/ 234950 w 8051800"/>
                <a:gd name="connsiteY103" fmla="*/ 2298848 h 2330613"/>
                <a:gd name="connsiteX104" fmla="*/ 254000 w 8051800"/>
                <a:gd name="connsiteY10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812881 w 8051800"/>
                <a:gd name="connsiteY17" fmla="*/ 633561 h 2330613"/>
                <a:gd name="connsiteX18" fmla="*/ 7983538 w 8051800"/>
                <a:gd name="connsiteY18" fmla="*/ 487510 h 2330613"/>
                <a:gd name="connsiteX19" fmla="*/ 7975600 w 8051800"/>
                <a:gd name="connsiteY19" fmla="*/ 425598 h 2330613"/>
                <a:gd name="connsiteX20" fmla="*/ 7988300 w 8051800"/>
                <a:gd name="connsiteY20" fmla="*/ 406548 h 2330613"/>
                <a:gd name="connsiteX21" fmla="*/ 8007350 w 8051800"/>
                <a:gd name="connsiteY21" fmla="*/ 387498 h 2330613"/>
                <a:gd name="connsiteX22" fmla="*/ 8026400 w 8051800"/>
                <a:gd name="connsiteY22" fmla="*/ 349398 h 2330613"/>
                <a:gd name="connsiteX23" fmla="*/ 8045450 w 8051800"/>
                <a:gd name="connsiteY23" fmla="*/ 285898 h 2330613"/>
                <a:gd name="connsiteX24" fmla="*/ 8051800 w 8051800"/>
                <a:gd name="connsiteY24" fmla="*/ 247798 h 2330613"/>
                <a:gd name="connsiteX25" fmla="*/ 8045450 w 8051800"/>
                <a:gd name="connsiteY25" fmla="*/ 190648 h 2330613"/>
                <a:gd name="connsiteX26" fmla="*/ 8039100 w 8051800"/>
                <a:gd name="connsiteY26" fmla="*/ 171598 h 2330613"/>
                <a:gd name="connsiteX27" fmla="*/ 7994650 w 8051800"/>
                <a:gd name="connsiteY27" fmla="*/ 146198 h 2330613"/>
                <a:gd name="connsiteX28" fmla="*/ 7962900 w 8051800"/>
                <a:gd name="connsiteY28" fmla="*/ 133498 h 2330613"/>
                <a:gd name="connsiteX29" fmla="*/ 7943850 w 8051800"/>
                <a:gd name="connsiteY29" fmla="*/ 127148 h 2330613"/>
                <a:gd name="connsiteX30" fmla="*/ 7740650 w 8051800"/>
                <a:gd name="connsiteY30" fmla="*/ 108098 h 2330613"/>
                <a:gd name="connsiteX31" fmla="*/ 7315200 w 8051800"/>
                <a:gd name="connsiteY31" fmla="*/ 95398 h 2330613"/>
                <a:gd name="connsiteX32" fmla="*/ 7251700 w 8051800"/>
                <a:gd name="connsiteY32" fmla="*/ 89048 h 2330613"/>
                <a:gd name="connsiteX33" fmla="*/ 7105650 w 8051800"/>
                <a:gd name="connsiteY33" fmla="*/ 76348 h 2330613"/>
                <a:gd name="connsiteX34" fmla="*/ 6946900 w 8051800"/>
                <a:gd name="connsiteY34" fmla="*/ 82698 h 2330613"/>
                <a:gd name="connsiteX35" fmla="*/ 6597650 w 8051800"/>
                <a:gd name="connsiteY35" fmla="*/ 69998 h 2330613"/>
                <a:gd name="connsiteX36" fmla="*/ 6413500 w 8051800"/>
                <a:gd name="connsiteY36" fmla="*/ 57298 h 2330613"/>
                <a:gd name="connsiteX37" fmla="*/ 6083300 w 8051800"/>
                <a:gd name="connsiteY37" fmla="*/ 76348 h 2330613"/>
                <a:gd name="connsiteX38" fmla="*/ 5886450 w 8051800"/>
                <a:gd name="connsiteY38" fmla="*/ 69998 h 2330613"/>
                <a:gd name="connsiteX39" fmla="*/ 5810250 w 8051800"/>
                <a:gd name="connsiteY39" fmla="*/ 63648 h 2330613"/>
                <a:gd name="connsiteX40" fmla="*/ 5784850 w 8051800"/>
                <a:gd name="connsiteY40" fmla="*/ 57298 h 2330613"/>
                <a:gd name="connsiteX41" fmla="*/ 5740400 w 8051800"/>
                <a:gd name="connsiteY41" fmla="*/ 50948 h 2330613"/>
                <a:gd name="connsiteX42" fmla="*/ 5645150 w 8051800"/>
                <a:gd name="connsiteY42" fmla="*/ 44598 h 2330613"/>
                <a:gd name="connsiteX43" fmla="*/ 5568950 w 8051800"/>
                <a:gd name="connsiteY43" fmla="*/ 38248 h 2330613"/>
                <a:gd name="connsiteX44" fmla="*/ 5473700 w 8051800"/>
                <a:gd name="connsiteY44" fmla="*/ 31898 h 2330613"/>
                <a:gd name="connsiteX45" fmla="*/ 5422900 w 8051800"/>
                <a:gd name="connsiteY45" fmla="*/ 25548 h 2330613"/>
                <a:gd name="connsiteX46" fmla="*/ 5321300 w 8051800"/>
                <a:gd name="connsiteY46" fmla="*/ 19198 h 2330613"/>
                <a:gd name="connsiteX47" fmla="*/ 4800600 w 8051800"/>
                <a:gd name="connsiteY47" fmla="*/ 19198 h 2330613"/>
                <a:gd name="connsiteX48" fmla="*/ 4622800 w 8051800"/>
                <a:gd name="connsiteY48" fmla="*/ 25548 h 2330613"/>
                <a:gd name="connsiteX49" fmla="*/ 4375150 w 8051800"/>
                <a:gd name="connsiteY49" fmla="*/ 44598 h 2330613"/>
                <a:gd name="connsiteX50" fmla="*/ 4286250 w 8051800"/>
                <a:gd name="connsiteY50" fmla="*/ 50948 h 2330613"/>
                <a:gd name="connsiteX51" fmla="*/ 4254500 w 8051800"/>
                <a:gd name="connsiteY51" fmla="*/ 57298 h 2330613"/>
                <a:gd name="connsiteX52" fmla="*/ 4089400 w 8051800"/>
                <a:gd name="connsiteY52" fmla="*/ 69998 h 2330613"/>
                <a:gd name="connsiteX53" fmla="*/ 4064000 w 8051800"/>
                <a:gd name="connsiteY53" fmla="*/ 76348 h 2330613"/>
                <a:gd name="connsiteX54" fmla="*/ 3771900 w 8051800"/>
                <a:gd name="connsiteY54" fmla="*/ 101748 h 2330613"/>
                <a:gd name="connsiteX55" fmla="*/ 3644900 w 8051800"/>
                <a:gd name="connsiteY55" fmla="*/ 114448 h 2330613"/>
                <a:gd name="connsiteX56" fmla="*/ 2571750 w 8051800"/>
                <a:gd name="connsiteY56" fmla="*/ 114448 h 2330613"/>
                <a:gd name="connsiteX57" fmla="*/ 2463800 w 8051800"/>
                <a:gd name="connsiteY57" fmla="*/ 120798 h 2330613"/>
                <a:gd name="connsiteX58" fmla="*/ 2216150 w 8051800"/>
                <a:gd name="connsiteY58" fmla="*/ 133498 h 2330613"/>
                <a:gd name="connsiteX59" fmla="*/ 2095500 w 8051800"/>
                <a:gd name="connsiteY59" fmla="*/ 146198 h 2330613"/>
                <a:gd name="connsiteX60" fmla="*/ 1809750 w 8051800"/>
                <a:gd name="connsiteY60" fmla="*/ 165248 h 2330613"/>
                <a:gd name="connsiteX61" fmla="*/ 1676400 w 8051800"/>
                <a:gd name="connsiteY61" fmla="*/ 177948 h 2330613"/>
                <a:gd name="connsiteX62" fmla="*/ 1543050 w 8051800"/>
                <a:gd name="connsiteY62" fmla="*/ 184298 h 2330613"/>
                <a:gd name="connsiteX63" fmla="*/ 1244600 w 8051800"/>
                <a:gd name="connsiteY63" fmla="*/ 177948 h 2330613"/>
                <a:gd name="connsiteX64" fmla="*/ 1162050 w 8051800"/>
                <a:gd name="connsiteY64" fmla="*/ 171598 h 2330613"/>
                <a:gd name="connsiteX65" fmla="*/ 1016000 w 8051800"/>
                <a:gd name="connsiteY65" fmla="*/ 165248 h 2330613"/>
                <a:gd name="connsiteX66" fmla="*/ 590550 w 8051800"/>
                <a:gd name="connsiteY66" fmla="*/ 171598 h 2330613"/>
                <a:gd name="connsiteX67" fmla="*/ 482600 w 8051800"/>
                <a:gd name="connsiteY67" fmla="*/ 177948 h 2330613"/>
                <a:gd name="connsiteX68" fmla="*/ 387350 w 8051800"/>
                <a:gd name="connsiteY68" fmla="*/ 196998 h 2330613"/>
                <a:gd name="connsiteX69" fmla="*/ 349250 w 8051800"/>
                <a:gd name="connsiteY69" fmla="*/ 203348 h 2330613"/>
                <a:gd name="connsiteX70" fmla="*/ 304800 w 8051800"/>
                <a:gd name="connsiteY70" fmla="*/ 222398 h 2330613"/>
                <a:gd name="connsiteX71" fmla="*/ 260350 w 8051800"/>
                <a:gd name="connsiteY71" fmla="*/ 235098 h 2330613"/>
                <a:gd name="connsiteX72" fmla="*/ 241300 w 8051800"/>
                <a:gd name="connsiteY72" fmla="*/ 247798 h 2330613"/>
                <a:gd name="connsiteX73" fmla="*/ 215900 w 8051800"/>
                <a:gd name="connsiteY73" fmla="*/ 260498 h 2330613"/>
                <a:gd name="connsiteX74" fmla="*/ 158750 w 8051800"/>
                <a:gd name="connsiteY74" fmla="*/ 292248 h 2330613"/>
                <a:gd name="connsiteX75" fmla="*/ 127000 w 8051800"/>
                <a:gd name="connsiteY75" fmla="*/ 330348 h 2330613"/>
                <a:gd name="connsiteX76" fmla="*/ 95250 w 8051800"/>
                <a:gd name="connsiteY76" fmla="*/ 374798 h 2330613"/>
                <a:gd name="connsiteX77" fmla="*/ 76200 w 8051800"/>
                <a:gd name="connsiteY77" fmla="*/ 419248 h 2330613"/>
                <a:gd name="connsiteX78" fmla="*/ 69850 w 8051800"/>
                <a:gd name="connsiteY78" fmla="*/ 457348 h 2330613"/>
                <a:gd name="connsiteX79" fmla="*/ 57150 w 8051800"/>
                <a:gd name="connsiteY79" fmla="*/ 482748 h 2330613"/>
                <a:gd name="connsiteX80" fmla="*/ 38100 w 8051800"/>
                <a:gd name="connsiteY80" fmla="*/ 628798 h 2330613"/>
                <a:gd name="connsiteX81" fmla="*/ 31750 w 8051800"/>
                <a:gd name="connsiteY81" fmla="*/ 660548 h 2330613"/>
                <a:gd name="connsiteX82" fmla="*/ 25400 w 8051800"/>
                <a:gd name="connsiteY82" fmla="*/ 704998 h 2330613"/>
                <a:gd name="connsiteX83" fmla="*/ 19050 w 8051800"/>
                <a:gd name="connsiteY83" fmla="*/ 730398 h 2330613"/>
                <a:gd name="connsiteX84" fmla="*/ 0 w 8051800"/>
                <a:gd name="connsiteY84" fmla="*/ 812948 h 2330613"/>
                <a:gd name="connsiteX85" fmla="*/ 6350 w 8051800"/>
                <a:gd name="connsiteY85" fmla="*/ 1257448 h 2330613"/>
                <a:gd name="connsiteX86" fmla="*/ 12700 w 8051800"/>
                <a:gd name="connsiteY86" fmla="*/ 1282848 h 2330613"/>
                <a:gd name="connsiteX87" fmla="*/ 19050 w 8051800"/>
                <a:gd name="connsiteY87" fmla="*/ 1638448 h 2330613"/>
                <a:gd name="connsiteX88" fmla="*/ 25400 w 8051800"/>
                <a:gd name="connsiteY88" fmla="*/ 1676548 h 2330613"/>
                <a:gd name="connsiteX89" fmla="*/ 38100 w 8051800"/>
                <a:gd name="connsiteY89" fmla="*/ 1727348 h 2330613"/>
                <a:gd name="connsiteX90" fmla="*/ 44450 w 8051800"/>
                <a:gd name="connsiteY90" fmla="*/ 1803548 h 2330613"/>
                <a:gd name="connsiteX91" fmla="*/ 50800 w 8051800"/>
                <a:gd name="connsiteY91" fmla="*/ 1822598 h 2330613"/>
                <a:gd name="connsiteX92" fmla="*/ 63500 w 8051800"/>
                <a:gd name="connsiteY92" fmla="*/ 1873398 h 2330613"/>
                <a:gd name="connsiteX93" fmla="*/ 76200 w 8051800"/>
                <a:gd name="connsiteY93" fmla="*/ 1930548 h 2330613"/>
                <a:gd name="connsiteX94" fmla="*/ 88900 w 8051800"/>
                <a:gd name="connsiteY94" fmla="*/ 1955948 h 2330613"/>
                <a:gd name="connsiteX95" fmla="*/ 120650 w 8051800"/>
                <a:gd name="connsiteY95" fmla="*/ 2057548 h 2330613"/>
                <a:gd name="connsiteX96" fmla="*/ 139700 w 8051800"/>
                <a:gd name="connsiteY96" fmla="*/ 2089298 h 2330613"/>
                <a:gd name="connsiteX97" fmla="*/ 146050 w 8051800"/>
                <a:gd name="connsiteY97" fmla="*/ 2108348 h 2330613"/>
                <a:gd name="connsiteX98" fmla="*/ 158750 w 8051800"/>
                <a:gd name="connsiteY98" fmla="*/ 2127398 h 2330613"/>
                <a:gd name="connsiteX99" fmla="*/ 177800 w 8051800"/>
                <a:gd name="connsiteY99" fmla="*/ 2165498 h 2330613"/>
                <a:gd name="connsiteX100" fmla="*/ 196850 w 8051800"/>
                <a:gd name="connsiteY100" fmla="*/ 2248048 h 2330613"/>
                <a:gd name="connsiteX101" fmla="*/ 209550 w 8051800"/>
                <a:gd name="connsiteY101" fmla="*/ 2267098 h 2330613"/>
                <a:gd name="connsiteX102" fmla="*/ 215900 w 8051800"/>
                <a:gd name="connsiteY102" fmla="*/ 2286148 h 2330613"/>
                <a:gd name="connsiteX103" fmla="*/ 234950 w 8051800"/>
                <a:gd name="connsiteY103" fmla="*/ 2298848 h 2330613"/>
                <a:gd name="connsiteX104" fmla="*/ 254000 w 8051800"/>
                <a:gd name="connsiteY104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812881 w 8051800"/>
                <a:gd name="connsiteY17" fmla="*/ 633561 h 2330613"/>
                <a:gd name="connsiteX18" fmla="*/ 7983538 w 8051800"/>
                <a:gd name="connsiteY18" fmla="*/ 487510 h 2330613"/>
                <a:gd name="connsiteX19" fmla="*/ 7988300 w 8051800"/>
                <a:gd name="connsiteY19" fmla="*/ 406548 h 2330613"/>
                <a:gd name="connsiteX20" fmla="*/ 8007350 w 8051800"/>
                <a:gd name="connsiteY20" fmla="*/ 387498 h 2330613"/>
                <a:gd name="connsiteX21" fmla="*/ 8026400 w 8051800"/>
                <a:gd name="connsiteY21" fmla="*/ 349398 h 2330613"/>
                <a:gd name="connsiteX22" fmla="*/ 8045450 w 8051800"/>
                <a:gd name="connsiteY22" fmla="*/ 285898 h 2330613"/>
                <a:gd name="connsiteX23" fmla="*/ 8051800 w 8051800"/>
                <a:gd name="connsiteY23" fmla="*/ 247798 h 2330613"/>
                <a:gd name="connsiteX24" fmla="*/ 8045450 w 8051800"/>
                <a:gd name="connsiteY24" fmla="*/ 190648 h 2330613"/>
                <a:gd name="connsiteX25" fmla="*/ 8039100 w 8051800"/>
                <a:gd name="connsiteY25" fmla="*/ 171598 h 2330613"/>
                <a:gd name="connsiteX26" fmla="*/ 7994650 w 8051800"/>
                <a:gd name="connsiteY26" fmla="*/ 146198 h 2330613"/>
                <a:gd name="connsiteX27" fmla="*/ 7962900 w 8051800"/>
                <a:gd name="connsiteY27" fmla="*/ 133498 h 2330613"/>
                <a:gd name="connsiteX28" fmla="*/ 7943850 w 8051800"/>
                <a:gd name="connsiteY28" fmla="*/ 127148 h 2330613"/>
                <a:gd name="connsiteX29" fmla="*/ 7740650 w 8051800"/>
                <a:gd name="connsiteY29" fmla="*/ 108098 h 2330613"/>
                <a:gd name="connsiteX30" fmla="*/ 7315200 w 8051800"/>
                <a:gd name="connsiteY30" fmla="*/ 95398 h 2330613"/>
                <a:gd name="connsiteX31" fmla="*/ 7251700 w 8051800"/>
                <a:gd name="connsiteY31" fmla="*/ 89048 h 2330613"/>
                <a:gd name="connsiteX32" fmla="*/ 7105650 w 8051800"/>
                <a:gd name="connsiteY32" fmla="*/ 76348 h 2330613"/>
                <a:gd name="connsiteX33" fmla="*/ 6946900 w 8051800"/>
                <a:gd name="connsiteY33" fmla="*/ 82698 h 2330613"/>
                <a:gd name="connsiteX34" fmla="*/ 6597650 w 8051800"/>
                <a:gd name="connsiteY34" fmla="*/ 69998 h 2330613"/>
                <a:gd name="connsiteX35" fmla="*/ 6413500 w 8051800"/>
                <a:gd name="connsiteY35" fmla="*/ 57298 h 2330613"/>
                <a:gd name="connsiteX36" fmla="*/ 6083300 w 8051800"/>
                <a:gd name="connsiteY36" fmla="*/ 76348 h 2330613"/>
                <a:gd name="connsiteX37" fmla="*/ 5886450 w 8051800"/>
                <a:gd name="connsiteY37" fmla="*/ 69998 h 2330613"/>
                <a:gd name="connsiteX38" fmla="*/ 5810250 w 8051800"/>
                <a:gd name="connsiteY38" fmla="*/ 63648 h 2330613"/>
                <a:gd name="connsiteX39" fmla="*/ 5784850 w 8051800"/>
                <a:gd name="connsiteY39" fmla="*/ 57298 h 2330613"/>
                <a:gd name="connsiteX40" fmla="*/ 5740400 w 8051800"/>
                <a:gd name="connsiteY40" fmla="*/ 50948 h 2330613"/>
                <a:gd name="connsiteX41" fmla="*/ 5645150 w 8051800"/>
                <a:gd name="connsiteY41" fmla="*/ 44598 h 2330613"/>
                <a:gd name="connsiteX42" fmla="*/ 5568950 w 8051800"/>
                <a:gd name="connsiteY42" fmla="*/ 38248 h 2330613"/>
                <a:gd name="connsiteX43" fmla="*/ 5473700 w 8051800"/>
                <a:gd name="connsiteY43" fmla="*/ 31898 h 2330613"/>
                <a:gd name="connsiteX44" fmla="*/ 5422900 w 8051800"/>
                <a:gd name="connsiteY44" fmla="*/ 25548 h 2330613"/>
                <a:gd name="connsiteX45" fmla="*/ 5321300 w 8051800"/>
                <a:gd name="connsiteY45" fmla="*/ 19198 h 2330613"/>
                <a:gd name="connsiteX46" fmla="*/ 4800600 w 8051800"/>
                <a:gd name="connsiteY46" fmla="*/ 19198 h 2330613"/>
                <a:gd name="connsiteX47" fmla="*/ 4622800 w 8051800"/>
                <a:gd name="connsiteY47" fmla="*/ 25548 h 2330613"/>
                <a:gd name="connsiteX48" fmla="*/ 4375150 w 8051800"/>
                <a:gd name="connsiteY48" fmla="*/ 44598 h 2330613"/>
                <a:gd name="connsiteX49" fmla="*/ 4286250 w 8051800"/>
                <a:gd name="connsiteY49" fmla="*/ 50948 h 2330613"/>
                <a:gd name="connsiteX50" fmla="*/ 4254500 w 8051800"/>
                <a:gd name="connsiteY50" fmla="*/ 57298 h 2330613"/>
                <a:gd name="connsiteX51" fmla="*/ 4089400 w 8051800"/>
                <a:gd name="connsiteY51" fmla="*/ 69998 h 2330613"/>
                <a:gd name="connsiteX52" fmla="*/ 4064000 w 8051800"/>
                <a:gd name="connsiteY52" fmla="*/ 76348 h 2330613"/>
                <a:gd name="connsiteX53" fmla="*/ 3771900 w 8051800"/>
                <a:gd name="connsiteY53" fmla="*/ 101748 h 2330613"/>
                <a:gd name="connsiteX54" fmla="*/ 3644900 w 8051800"/>
                <a:gd name="connsiteY54" fmla="*/ 114448 h 2330613"/>
                <a:gd name="connsiteX55" fmla="*/ 2571750 w 8051800"/>
                <a:gd name="connsiteY55" fmla="*/ 114448 h 2330613"/>
                <a:gd name="connsiteX56" fmla="*/ 2463800 w 8051800"/>
                <a:gd name="connsiteY56" fmla="*/ 120798 h 2330613"/>
                <a:gd name="connsiteX57" fmla="*/ 2216150 w 8051800"/>
                <a:gd name="connsiteY57" fmla="*/ 133498 h 2330613"/>
                <a:gd name="connsiteX58" fmla="*/ 2095500 w 8051800"/>
                <a:gd name="connsiteY58" fmla="*/ 146198 h 2330613"/>
                <a:gd name="connsiteX59" fmla="*/ 1809750 w 8051800"/>
                <a:gd name="connsiteY59" fmla="*/ 165248 h 2330613"/>
                <a:gd name="connsiteX60" fmla="*/ 1676400 w 8051800"/>
                <a:gd name="connsiteY60" fmla="*/ 177948 h 2330613"/>
                <a:gd name="connsiteX61" fmla="*/ 1543050 w 8051800"/>
                <a:gd name="connsiteY61" fmla="*/ 184298 h 2330613"/>
                <a:gd name="connsiteX62" fmla="*/ 1244600 w 8051800"/>
                <a:gd name="connsiteY62" fmla="*/ 177948 h 2330613"/>
                <a:gd name="connsiteX63" fmla="*/ 1162050 w 8051800"/>
                <a:gd name="connsiteY63" fmla="*/ 171598 h 2330613"/>
                <a:gd name="connsiteX64" fmla="*/ 1016000 w 8051800"/>
                <a:gd name="connsiteY64" fmla="*/ 165248 h 2330613"/>
                <a:gd name="connsiteX65" fmla="*/ 590550 w 8051800"/>
                <a:gd name="connsiteY65" fmla="*/ 171598 h 2330613"/>
                <a:gd name="connsiteX66" fmla="*/ 482600 w 8051800"/>
                <a:gd name="connsiteY66" fmla="*/ 177948 h 2330613"/>
                <a:gd name="connsiteX67" fmla="*/ 387350 w 8051800"/>
                <a:gd name="connsiteY67" fmla="*/ 196998 h 2330613"/>
                <a:gd name="connsiteX68" fmla="*/ 349250 w 8051800"/>
                <a:gd name="connsiteY68" fmla="*/ 203348 h 2330613"/>
                <a:gd name="connsiteX69" fmla="*/ 304800 w 8051800"/>
                <a:gd name="connsiteY69" fmla="*/ 222398 h 2330613"/>
                <a:gd name="connsiteX70" fmla="*/ 260350 w 8051800"/>
                <a:gd name="connsiteY70" fmla="*/ 235098 h 2330613"/>
                <a:gd name="connsiteX71" fmla="*/ 241300 w 8051800"/>
                <a:gd name="connsiteY71" fmla="*/ 247798 h 2330613"/>
                <a:gd name="connsiteX72" fmla="*/ 215900 w 8051800"/>
                <a:gd name="connsiteY72" fmla="*/ 260498 h 2330613"/>
                <a:gd name="connsiteX73" fmla="*/ 158750 w 8051800"/>
                <a:gd name="connsiteY73" fmla="*/ 292248 h 2330613"/>
                <a:gd name="connsiteX74" fmla="*/ 127000 w 8051800"/>
                <a:gd name="connsiteY74" fmla="*/ 330348 h 2330613"/>
                <a:gd name="connsiteX75" fmla="*/ 95250 w 8051800"/>
                <a:gd name="connsiteY75" fmla="*/ 374798 h 2330613"/>
                <a:gd name="connsiteX76" fmla="*/ 76200 w 8051800"/>
                <a:gd name="connsiteY76" fmla="*/ 419248 h 2330613"/>
                <a:gd name="connsiteX77" fmla="*/ 69850 w 8051800"/>
                <a:gd name="connsiteY77" fmla="*/ 457348 h 2330613"/>
                <a:gd name="connsiteX78" fmla="*/ 57150 w 8051800"/>
                <a:gd name="connsiteY78" fmla="*/ 482748 h 2330613"/>
                <a:gd name="connsiteX79" fmla="*/ 38100 w 8051800"/>
                <a:gd name="connsiteY79" fmla="*/ 628798 h 2330613"/>
                <a:gd name="connsiteX80" fmla="*/ 31750 w 8051800"/>
                <a:gd name="connsiteY80" fmla="*/ 660548 h 2330613"/>
                <a:gd name="connsiteX81" fmla="*/ 25400 w 8051800"/>
                <a:gd name="connsiteY81" fmla="*/ 704998 h 2330613"/>
                <a:gd name="connsiteX82" fmla="*/ 19050 w 8051800"/>
                <a:gd name="connsiteY82" fmla="*/ 730398 h 2330613"/>
                <a:gd name="connsiteX83" fmla="*/ 0 w 8051800"/>
                <a:gd name="connsiteY83" fmla="*/ 812948 h 2330613"/>
                <a:gd name="connsiteX84" fmla="*/ 6350 w 8051800"/>
                <a:gd name="connsiteY84" fmla="*/ 1257448 h 2330613"/>
                <a:gd name="connsiteX85" fmla="*/ 12700 w 8051800"/>
                <a:gd name="connsiteY85" fmla="*/ 1282848 h 2330613"/>
                <a:gd name="connsiteX86" fmla="*/ 19050 w 8051800"/>
                <a:gd name="connsiteY86" fmla="*/ 1638448 h 2330613"/>
                <a:gd name="connsiteX87" fmla="*/ 25400 w 8051800"/>
                <a:gd name="connsiteY87" fmla="*/ 1676548 h 2330613"/>
                <a:gd name="connsiteX88" fmla="*/ 38100 w 8051800"/>
                <a:gd name="connsiteY88" fmla="*/ 1727348 h 2330613"/>
                <a:gd name="connsiteX89" fmla="*/ 44450 w 8051800"/>
                <a:gd name="connsiteY89" fmla="*/ 1803548 h 2330613"/>
                <a:gd name="connsiteX90" fmla="*/ 50800 w 8051800"/>
                <a:gd name="connsiteY90" fmla="*/ 1822598 h 2330613"/>
                <a:gd name="connsiteX91" fmla="*/ 63500 w 8051800"/>
                <a:gd name="connsiteY91" fmla="*/ 1873398 h 2330613"/>
                <a:gd name="connsiteX92" fmla="*/ 76200 w 8051800"/>
                <a:gd name="connsiteY92" fmla="*/ 1930548 h 2330613"/>
                <a:gd name="connsiteX93" fmla="*/ 88900 w 8051800"/>
                <a:gd name="connsiteY93" fmla="*/ 1955948 h 2330613"/>
                <a:gd name="connsiteX94" fmla="*/ 120650 w 8051800"/>
                <a:gd name="connsiteY94" fmla="*/ 2057548 h 2330613"/>
                <a:gd name="connsiteX95" fmla="*/ 139700 w 8051800"/>
                <a:gd name="connsiteY95" fmla="*/ 2089298 h 2330613"/>
                <a:gd name="connsiteX96" fmla="*/ 146050 w 8051800"/>
                <a:gd name="connsiteY96" fmla="*/ 2108348 h 2330613"/>
                <a:gd name="connsiteX97" fmla="*/ 158750 w 8051800"/>
                <a:gd name="connsiteY97" fmla="*/ 2127398 h 2330613"/>
                <a:gd name="connsiteX98" fmla="*/ 177800 w 8051800"/>
                <a:gd name="connsiteY98" fmla="*/ 2165498 h 2330613"/>
                <a:gd name="connsiteX99" fmla="*/ 196850 w 8051800"/>
                <a:gd name="connsiteY99" fmla="*/ 2248048 h 2330613"/>
                <a:gd name="connsiteX100" fmla="*/ 209550 w 8051800"/>
                <a:gd name="connsiteY100" fmla="*/ 2267098 h 2330613"/>
                <a:gd name="connsiteX101" fmla="*/ 215900 w 8051800"/>
                <a:gd name="connsiteY101" fmla="*/ 2286148 h 2330613"/>
                <a:gd name="connsiteX102" fmla="*/ 234950 w 8051800"/>
                <a:gd name="connsiteY102" fmla="*/ 2298848 h 2330613"/>
                <a:gd name="connsiteX103" fmla="*/ 254000 w 8051800"/>
                <a:gd name="connsiteY103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812881 w 8051800"/>
                <a:gd name="connsiteY17" fmla="*/ 633561 h 2330613"/>
                <a:gd name="connsiteX18" fmla="*/ 7983538 w 8051800"/>
                <a:gd name="connsiteY18" fmla="*/ 487510 h 2330613"/>
                <a:gd name="connsiteX19" fmla="*/ 8007350 w 8051800"/>
                <a:gd name="connsiteY19" fmla="*/ 387498 h 2330613"/>
                <a:gd name="connsiteX20" fmla="*/ 8026400 w 8051800"/>
                <a:gd name="connsiteY20" fmla="*/ 349398 h 2330613"/>
                <a:gd name="connsiteX21" fmla="*/ 8045450 w 8051800"/>
                <a:gd name="connsiteY21" fmla="*/ 285898 h 2330613"/>
                <a:gd name="connsiteX22" fmla="*/ 8051800 w 8051800"/>
                <a:gd name="connsiteY22" fmla="*/ 247798 h 2330613"/>
                <a:gd name="connsiteX23" fmla="*/ 8045450 w 8051800"/>
                <a:gd name="connsiteY23" fmla="*/ 190648 h 2330613"/>
                <a:gd name="connsiteX24" fmla="*/ 8039100 w 8051800"/>
                <a:gd name="connsiteY24" fmla="*/ 171598 h 2330613"/>
                <a:gd name="connsiteX25" fmla="*/ 7994650 w 8051800"/>
                <a:gd name="connsiteY25" fmla="*/ 146198 h 2330613"/>
                <a:gd name="connsiteX26" fmla="*/ 7962900 w 8051800"/>
                <a:gd name="connsiteY26" fmla="*/ 133498 h 2330613"/>
                <a:gd name="connsiteX27" fmla="*/ 7943850 w 8051800"/>
                <a:gd name="connsiteY27" fmla="*/ 127148 h 2330613"/>
                <a:gd name="connsiteX28" fmla="*/ 7740650 w 8051800"/>
                <a:gd name="connsiteY28" fmla="*/ 108098 h 2330613"/>
                <a:gd name="connsiteX29" fmla="*/ 7315200 w 8051800"/>
                <a:gd name="connsiteY29" fmla="*/ 95398 h 2330613"/>
                <a:gd name="connsiteX30" fmla="*/ 7251700 w 8051800"/>
                <a:gd name="connsiteY30" fmla="*/ 89048 h 2330613"/>
                <a:gd name="connsiteX31" fmla="*/ 7105650 w 8051800"/>
                <a:gd name="connsiteY31" fmla="*/ 76348 h 2330613"/>
                <a:gd name="connsiteX32" fmla="*/ 6946900 w 8051800"/>
                <a:gd name="connsiteY32" fmla="*/ 82698 h 2330613"/>
                <a:gd name="connsiteX33" fmla="*/ 6597650 w 8051800"/>
                <a:gd name="connsiteY33" fmla="*/ 69998 h 2330613"/>
                <a:gd name="connsiteX34" fmla="*/ 6413500 w 8051800"/>
                <a:gd name="connsiteY34" fmla="*/ 57298 h 2330613"/>
                <a:gd name="connsiteX35" fmla="*/ 6083300 w 8051800"/>
                <a:gd name="connsiteY35" fmla="*/ 76348 h 2330613"/>
                <a:gd name="connsiteX36" fmla="*/ 5886450 w 8051800"/>
                <a:gd name="connsiteY36" fmla="*/ 69998 h 2330613"/>
                <a:gd name="connsiteX37" fmla="*/ 5810250 w 8051800"/>
                <a:gd name="connsiteY37" fmla="*/ 63648 h 2330613"/>
                <a:gd name="connsiteX38" fmla="*/ 5784850 w 8051800"/>
                <a:gd name="connsiteY38" fmla="*/ 57298 h 2330613"/>
                <a:gd name="connsiteX39" fmla="*/ 5740400 w 8051800"/>
                <a:gd name="connsiteY39" fmla="*/ 50948 h 2330613"/>
                <a:gd name="connsiteX40" fmla="*/ 5645150 w 8051800"/>
                <a:gd name="connsiteY40" fmla="*/ 44598 h 2330613"/>
                <a:gd name="connsiteX41" fmla="*/ 5568950 w 8051800"/>
                <a:gd name="connsiteY41" fmla="*/ 38248 h 2330613"/>
                <a:gd name="connsiteX42" fmla="*/ 5473700 w 8051800"/>
                <a:gd name="connsiteY42" fmla="*/ 31898 h 2330613"/>
                <a:gd name="connsiteX43" fmla="*/ 5422900 w 8051800"/>
                <a:gd name="connsiteY43" fmla="*/ 25548 h 2330613"/>
                <a:gd name="connsiteX44" fmla="*/ 5321300 w 8051800"/>
                <a:gd name="connsiteY44" fmla="*/ 19198 h 2330613"/>
                <a:gd name="connsiteX45" fmla="*/ 4800600 w 8051800"/>
                <a:gd name="connsiteY45" fmla="*/ 19198 h 2330613"/>
                <a:gd name="connsiteX46" fmla="*/ 4622800 w 8051800"/>
                <a:gd name="connsiteY46" fmla="*/ 25548 h 2330613"/>
                <a:gd name="connsiteX47" fmla="*/ 4375150 w 8051800"/>
                <a:gd name="connsiteY47" fmla="*/ 44598 h 2330613"/>
                <a:gd name="connsiteX48" fmla="*/ 4286250 w 8051800"/>
                <a:gd name="connsiteY48" fmla="*/ 50948 h 2330613"/>
                <a:gd name="connsiteX49" fmla="*/ 4254500 w 8051800"/>
                <a:gd name="connsiteY49" fmla="*/ 57298 h 2330613"/>
                <a:gd name="connsiteX50" fmla="*/ 4089400 w 8051800"/>
                <a:gd name="connsiteY50" fmla="*/ 69998 h 2330613"/>
                <a:gd name="connsiteX51" fmla="*/ 4064000 w 8051800"/>
                <a:gd name="connsiteY51" fmla="*/ 76348 h 2330613"/>
                <a:gd name="connsiteX52" fmla="*/ 3771900 w 8051800"/>
                <a:gd name="connsiteY52" fmla="*/ 101748 h 2330613"/>
                <a:gd name="connsiteX53" fmla="*/ 3644900 w 8051800"/>
                <a:gd name="connsiteY53" fmla="*/ 114448 h 2330613"/>
                <a:gd name="connsiteX54" fmla="*/ 2571750 w 8051800"/>
                <a:gd name="connsiteY54" fmla="*/ 114448 h 2330613"/>
                <a:gd name="connsiteX55" fmla="*/ 2463800 w 8051800"/>
                <a:gd name="connsiteY55" fmla="*/ 120798 h 2330613"/>
                <a:gd name="connsiteX56" fmla="*/ 2216150 w 8051800"/>
                <a:gd name="connsiteY56" fmla="*/ 133498 h 2330613"/>
                <a:gd name="connsiteX57" fmla="*/ 2095500 w 8051800"/>
                <a:gd name="connsiteY57" fmla="*/ 146198 h 2330613"/>
                <a:gd name="connsiteX58" fmla="*/ 1809750 w 8051800"/>
                <a:gd name="connsiteY58" fmla="*/ 165248 h 2330613"/>
                <a:gd name="connsiteX59" fmla="*/ 1676400 w 8051800"/>
                <a:gd name="connsiteY59" fmla="*/ 177948 h 2330613"/>
                <a:gd name="connsiteX60" fmla="*/ 1543050 w 8051800"/>
                <a:gd name="connsiteY60" fmla="*/ 184298 h 2330613"/>
                <a:gd name="connsiteX61" fmla="*/ 1244600 w 8051800"/>
                <a:gd name="connsiteY61" fmla="*/ 177948 h 2330613"/>
                <a:gd name="connsiteX62" fmla="*/ 1162050 w 8051800"/>
                <a:gd name="connsiteY62" fmla="*/ 171598 h 2330613"/>
                <a:gd name="connsiteX63" fmla="*/ 1016000 w 8051800"/>
                <a:gd name="connsiteY63" fmla="*/ 165248 h 2330613"/>
                <a:gd name="connsiteX64" fmla="*/ 590550 w 8051800"/>
                <a:gd name="connsiteY64" fmla="*/ 171598 h 2330613"/>
                <a:gd name="connsiteX65" fmla="*/ 482600 w 8051800"/>
                <a:gd name="connsiteY65" fmla="*/ 177948 h 2330613"/>
                <a:gd name="connsiteX66" fmla="*/ 387350 w 8051800"/>
                <a:gd name="connsiteY66" fmla="*/ 196998 h 2330613"/>
                <a:gd name="connsiteX67" fmla="*/ 349250 w 8051800"/>
                <a:gd name="connsiteY67" fmla="*/ 203348 h 2330613"/>
                <a:gd name="connsiteX68" fmla="*/ 304800 w 8051800"/>
                <a:gd name="connsiteY68" fmla="*/ 222398 h 2330613"/>
                <a:gd name="connsiteX69" fmla="*/ 260350 w 8051800"/>
                <a:gd name="connsiteY69" fmla="*/ 235098 h 2330613"/>
                <a:gd name="connsiteX70" fmla="*/ 241300 w 8051800"/>
                <a:gd name="connsiteY70" fmla="*/ 247798 h 2330613"/>
                <a:gd name="connsiteX71" fmla="*/ 215900 w 8051800"/>
                <a:gd name="connsiteY71" fmla="*/ 260498 h 2330613"/>
                <a:gd name="connsiteX72" fmla="*/ 158750 w 8051800"/>
                <a:gd name="connsiteY72" fmla="*/ 292248 h 2330613"/>
                <a:gd name="connsiteX73" fmla="*/ 127000 w 8051800"/>
                <a:gd name="connsiteY73" fmla="*/ 330348 h 2330613"/>
                <a:gd name="connsiteX74" fmla="*/ 95250 w 8051800"/>
                <a:gd name="connsiteY74" fmla="*/ 374798 h 2330613"/>
                <a:gd name="connsiteX75" fmla="*/ 76200 w 8051800"/>
                <a:gd name="connsiteY75" fmla="*/ 419248 h 2330613"/>
                <a:gd name="connsiteX76" fmla="*/ 69850 w 8051800"/>
                <a:gd name="connsiteY76" fmla="*/ 457348 h 2330613"/>
                <a:gd name="connsiteX77" fmla="*/ 57150 w 8051800"/>
                <a:gd name="connsiteY77" fmla="*/ 482748 h 2330613"/>
                <a:gd name="connsiteX78" fmla="*/ 38100 w 8051800"/>
                <a:gd name="connsiteY78" fmla="*/ 628798 h 2330613"/>
                <a:gd name="connsiteX79" fmla="*/ 31750 w 8051800"/>
                <a:gd name="connsiteY79" fmla="*/ 660548 h 2330613"/>
                <a:gd name="connsiteX80" fmla="*/ 25400 w 8051800"/>
                <a:gd name="connsiteY80" fmla="*/ 704998 h 2330613"/>
                <a:gd name="connsiteX81" fmla="*/ 19050 w 8051800"/>
                <a:gd name="connsiteY81" fmla="*/ 730398 h 2330613"/>
                <a:gd name="connsiteX82" fmla="*/ 0 w 8051800"/>
                <a:gd name="connsiteY82" fmla="*/ 812948 h 2330613"/>
                <a:gd name="connsiteX83" fmla="*/ 6350 w 8051800"/>
                <a:gd name="connsiteY83" fmla="*/ 1257448 h 2330613"/>
                <a:gd name="connsiteX84" fmla="*/ 12700 w 8051800"/>
                <a:gd name="connsiteY84" fmla="*/ 1282848 h 2330613"/>
                <a:gd name="connsiteX85" fmla="*/ 19050 w 8051800"/>
                <a:gd name="connsiteY85" fmla="*/ 1638448 h 2330613"/>
                <a:gd name="connsiteX86" fmla="*/ 25400 w 8051800"/>
                <a:gd name="connsiteY86" fmla="*/ 1676548 h 2330613"/>
                <a:gd name="connsiteX87" fmla="*/ 38100 w 8051800"/>
                <a:gd name="connsiteY87" fmla="*/ 1727348 h 2330613"/>
                <a:gd name="connsiteX88" fmla="*/ 44450 w 8051800"/>
                <a:gd name="connsiteY88" fmla="*/ 1803548 h 2330613"/>
                <a:gd name="connsiteX89" fmla="*/ 50800 w 8051800"/>
                <a:gd name="connsiteY89" fmla="*/ 1822598 h 2330613"/>
                <a:gd name="connsiteX90" fmla="*/ 63500 w 8051800"/>
                <a:gd name="connsiteY90" fmla="*/ 1873398 h 2330613"/>
                <a:gd name="connsiteX91" fmla="*/ 76200 w 8051800"/>
                <a:gd name="connsiteY91" fmla="*/ 1930548 h 2330613"/>
                <a:gd name="connsiteX92" fmla="*/ 88900 w 8051800"/>
                <a:gd name="connsiteY92" fmla="*/ 1955948 h 2330613"/>
                <a:gd name="connsiteX93" fmla="*/ 120650 w 8051800"/>
                <a:gd name="connsiteY93" fmla="*/ 2057548 h 2330613"/>
                <a:gd name="connsiteX94" fmla="*/ 139700 w 8051800"/>
                <a:gd name="connsiteY94" fmla="*/ 2089298 h 2330613"/>
                <a:gd name="connsiteX95" fmla="*/ 146050 w 8051800"/>
                <a:gd name="connsiteY95" fmla="*/ 2108348 h 2330613"/>
                <a:gd name="connsiteX96" fmla="*/ 158750 w 8051800"/>
                <a:gd name="connsiteY96" fmla="*/ 2127398 h 2330613"/>
                <a:gd name="connsiteX97" fmla="*/ 177800 w 8051800"/>
                <a:gd name="connsiteY97" fmla="*/ 2165498 h 2330613"/>
                <a:gd name="connsiteX98" fmla="*/ 196850 w 8051800"/>
                <a:gd name="connsiteY98" fmla="*/ 2248048 h 2330613"/>
                <a:gd name="connsiteX99" fmla="*/ 209550 w 8051800"/>
                <a:gd name="connsiteY99" fmla="*/ 2267098 h 2330613"/>
                <a:gd name="connsiteX100" fmla="*/ 215900 w 8051800"/>
                <a:gd name="connsiteY100" fmla="*/ 2286148 h 2330613"/>
                <a:gd name="connsiteX101" fmla="*/ 234950 w 8051800"/>
                <a:gd name="connsiteY101" fmla="*/ 2298848 h 2330613"/>
                <a:gd name="connsiteX102" fmla="*/ 254000 w 8051800"/>
                <a:gd name="connsiteY102" fmla="*/ 2317898 h 2330613"/>
                <a:gd name="connsiteX0" fmla="*/ 254000 w 8051800"/>
                <a:gd name="connsiteY0" fmla="*/ 2317898 h 2330613"/>
                <a:gd name="connsiteX1" fmla="*/ 254000 w 8051800"/>
                <a:gd name="connsiteY1" fmla="*/ 2317898 h 2330613"/>
                <a:gd name="connsiteX2" fmla="*/ 412750 w 8051800"/>
                <a:gd name="connsiteY2" fmla="*/ 2330598 h 2330613"/>
                <a:gd name="connsiteX3" fmla="*/ 837406 w 8051800"/>
                <a:gd name="connsiteY3" fmla="*/ 2320279 h 2330613"/>
                <a:gd name="connsiteX4" fmla="*/ 1019969 w 8051800"/>
                <a:gd name="connsiteY4" fmla="*/ 2312342 h 2330613"/>
                <a:gd name="connsiteX5" fmla="*/ 1673225 w 8051800"/>
                <a:gd name="connsiteY5" fmla="*/ 2276623 h 2330613"/>
                <a:gd name="connsiteX6" fmla="*/ 2894013 w 8051800"/>
                <a:gd name="connsiteY6" fmla="*/ 2209154 h 2330613"/>
                <a:gd name="connsiteX7" fmla="*/ 3539331 w 8051800"/>
                <a:gd name="connsiteY7" fmla="*/ 2148829 h 2330613"/>
                <a:gd name="connsiteX8" fmla="*/ 4174331 w 8051800"/>
                <a:gd name="connsiteY8" fmla="*/ 2080566 h 2330613"/>
                <a:gd name="connsiteX9" fmla="*/ 4726782 w 8051800"/>
                <a:gd name="connsiteY9" fmla="*/ 1982935 h 2330613"/>
                <a:gd name="connsiteX10" fmla="*/ 5291931 w 8051800"/>
                <a:gd name="connsiteY10" fmla="*/ 1865461 h 2330613"/>
                <a:gd name="connsiteX11" fmla="*/ 5834856 w 8051800"/>
                <a:gd name="connsiteY11" fmla="*/ 1713854 h 2330613"/>
                <a:gd name="connsiteX12" fmla="*/ 6260306 w 8051800"/>
                <a:gd name="connsiteY12" fmla="*/ 1573361 h 2330613"/>
                <a:gd name="connsiteX13" fmla="*/ 6722269 w 8051800"/>
                <a:gd name="connsiteY13" fmla="*/ 1377304 h 2330613"/>
                <a:gd name="connsiteX14" fmla="*/ 7098506 w 8051800"/>
                <a:gd name="connsiteY14" fmla="*/ 1182836 h 2330613"/>
                <a:gd name="connsiteX15" fmla="*/ 7400131 w 8051800"/>
                <a:gd name="connsiteY15" fmla="*/ 989954 h 2330613"/>
                <a:gd name="connsiteX16" fmla="*/ 7609681 w 8051800"/>
                <a:gd name="connsiteY16" fmla="*/ 810566 h 2330613"/>
                <a:gd name="connsiteX17" fmla="*/ 7812881 w 8051800"/>
                <a:gd name="connsiteY17" fmla="*/ 633561 h 2330613"/>
                <a:gd name="connsiteX18" fmla="*/ 7983538 w 8051800"/>
                <a:gd name="connsiteY18" fmla="*/ 487510 h 2330613"/>
                <a:gd name="connsiteX19" fmla="*/ 8026400 w 8051800"/>
                <a:gd name="connsiteY19" fmla="*/ 349398 h 2330613"/>
                <a:gd name="connsiteX20" fmla="*/ 8045450 w 8051800"/>
                <a:gd name="connsiteY20" fmla="*/ 285898 h 2330613"/>
                <a:gd name="connsiteX21" fmla="*/ 8051800 w 8051800"/>
                <a:gd name="connsiteY21" fmla="*/ 247798 h 2330613"/>
                <a:gd name="connsiteX22" fmla="*/ 8045450 w 8051800"/>
                <a:gd name="connsiteY22" fmla="*/ 190648 h 2330613"/>
                <a:gd name="connsiteX23" fmla="*/ 8039100 w 8051800"/>
                <a:gd name="connsiteY23" fmla="*/ 171598 h 2330613"/>
                <a:gd name="connsiteX24" fmla="*/ 7994650 w 8051800"/>
                <a:gd name="connsiteY24" fmla="*/ 146198 h 2330613"/>
                <a:gd name="connsiteX25" fmla="*/ 7962900 w 8051800"/>
                <a:gd name="connsiteY25" fmla="*/ 133498 h 2330613"/>
                <a:gd name="connsiteX26" fmla="*/ 7943850 w 8051800"/>
                <a:gd name="connsiteY26" fmla="*/ 127148 h 2330613"/>
                <a:gd name="connsiteX27" fmla="*/ 7740650 w 8051800"/>
                <a:gd name="connsiteY27" fmla="*/ 108098 h 2330613"/>
                <a:gd name="connsiteX28" fmla="*/ 7315200 w 8051800"/>
                <a:gd name="connsiteY28" fmla="*/ 95398 h 2330613"/>
                <a:gd name="connsiteX29" fmla="*/ 7251700 w 8051800"/>
                <a:gd name="connsiteY29" fmla="*/ 89048 h 2330613"/>
                <a:gd name="connsiteX30" fmla="*/ 7105650 w 8051800"/>
                <a:gd name="connsiteY30" fmla="*/ 76348 h 2330613"/>
                <a:gd name="connsiteX31" fmla="*/ 6946900 w 8051800"/>
                <a:gd name="connsiteY31" fmla="*/ 82698 h 2330613"/>
                <a:gd name="connsiteX32" fmla="*/ 6597650 w 8051800"/>
                <a:gd name="connsiteY32" fmla="*/ 69998 h 2330613"/>
                <a:gd name="connsiteX33" fmla="*/ 6413500 w 8051800"/>
                <a:gd name="connsiteY33" fmla="*/ 57298 h 2330613"/>
                <a:gd name="connsiteX34" fmla="*/ 6083300 w 8051800"/>
                <a:gd name="connsiteY34" fmla="*/ 76348 h 2330613"/>
                <a:gd name="connsiteX35" fmla="*/ 5886450 w 8051800"/>
                <a:gd name="connsiteY35" fmla="*/ 69998 h 2330613"/>
                <a:gd name="connsiteX36" fmla="*/ 5810250 w 8051800"/>
                <a:gd name="connsiteY36" fmla="*/ 63648 h 2330613"/>
                <a:gd name="connsiteX37" fmla="*/ 5784850 w 8051800"/>
                <a:gd name="connsiteY37" fmla="*/ 57298 h 2330613"/>
                <a:gd name="connsiteX38" fmla="*/ 5740400 w 8051800"/>
                <a:gd name="connsiteY38" fmla="*/ 50948 h 2330613"/>
                <a:gd name="connsiteX39" fmla="*/ 5645150 w 8051800"/>
                <a:gd name="connsiteY39" fmla="*/ 44598 h 2330613"/>
                <a:gd name="connsiteX40" fmla="*/ 5568950 w 8051800"/>
                <a:gd name="connsiteY40" fmla="*/ 38248 h 2330613"/>
                <a:gd name="connsiteX41" fmla="*/ 5473700 w 8051800"/>
                <a:gd name="connsiteY41" fmla="*/ 31898 h 2330613"/>
                <a:gd name="connsiteX42" fmla="*/ 5422900 w 8051800"/>
                <a:gd name="connsiteY42" fmla="*/ 25548 h 2330613"/>
                <a:gd name="connsiteX43" fmla="*/ 5321300 w 8051800"/>
                <a:gd name="connsiteY43" fmla="*/ 19198 h 2330613"/>
                <a:gd name="connsiteX44" fmla="*/ 4800600 w 8051800"/>
                <a:gd name="connsiteY44" fmla="*/ 19198 h 2330613"/>
                <a:gd name="connsiteX45" fmla="*/ 4622800 w 8051800"/>
                <a:gd name="connsiteY45" fmla="*/ 25548 h 2330613"/>
                <a:gd name="connsiteX46" fmla="*/ 4375150 w 8051800"/>
                <a:gd name="connsiteY46" fmla="*/ 44598 h 2330613"/>
                <a:gd name="connsiteX47" fmla="*/ 4286250 w 8051800"/>
                <a:gd name="connsiteY47" fmla="*/ 50948 h 2330613"/>
                <a:gd name="connsiteX48" fmla="*/ 4254500 w 8051800"/>
                <a:gd name="connsiteY48" fmla="*/ 57298 h 2330613"/>
                <a:gd name="connsiteX49" fmla="*/ 4089400 w 8051800"/>
                <a:gd name="connsiteY49" fmla="*/ 69998 h 2330613"/>
                <a:gd name="connsiteX50" fmla="*/ 4064000 w 8051800"/>
                <a:gd name="connsiteY50" fmla="*/ 76348 h 2330613"/>
                <a:gd name="connsiteX51" fmla="*/ 3771900 w 8051800"/>
                <a:gd name="connsiteY51" fmla="*/ 101748 h 2330613"/>
                <a:gd name="connsiteX52" fmla="*/ 3644900 w 8051800"/>
                <a:gd name="connsiteY52" fmla="*/ 114448 h 2330613"/>
                <a:gd name="connsiteX53" fmla="*/ 2571750 w 8051800"/>
                <a:gd name="connsiteY53" fmla="*/ 114448 h 2330613"/>
                <a:gd name="connsiteX54" fmla="*/ 2463800 w 8051800"/>
                <a:gd name="connsiteY54" fmla="*/ 120798 h 2330613"/>
                <a:gd name="connsiteX55" fmla="*/ 2216150 w 8051800"/>
                <a:gd name="connsiteY55" fmla="*/ 133498 h 2330613"/>
                <a:gd name="connsiteX56" fmla="*/ 2095500 w 8051800"/>
                <a:gd name="connsiteY56" fmla="*/ 146198 h 2330613"/>
                <a:gd name="connsiteX57" fmla="*/ 1809750 w 8051800"/>
                <a:gd name="connsiteY57" fmla="*/ 165248 h 2330613"/>
                <a:gd name="connsiteX58" fmla="*/ 1676400 w 8051800"/>
                <a:gd name="connsiteY58" fmla="*/ 177948 h 2330613"/>
                <a:gd name="connsiteX59" fmla="*/ 1543050 w 8051800"/>
                <a:gd name="connsiteY59" fmla="*/ 184298 h 2330613"/>
                <a:gd name="connsiteX60" fmla="*/ 1244600 w 8051800"/>
                <a:gd name="connsiteY60" fmla="*/ 177948 h 2330613"/>
                <a:gd name="connsiteX61" fmla="*/ 1162050 w 8051800"/>
                <a:gd name="connsiteY61" fmla="*/ 171598 h 2330613"/>
                <a:gd name="connsiteX62" fmla="*/ 1016000 w 8051800"/>
                <a:gd name="connsiteY62" fmla="*/ 165248 h 2330613"/>
                <a:gd name="connsiteX63" fmla="*/ 590550 w 8051800"/>
                <a:gd name="connsiteY63" fmla="*/ 171598 h 2330613"/>
                <a:gd name="connsiteX64" fmla="*/ 482600 w 8051800"/>
                <a:gd name="connsiteY64" fmla="*/ 177948 h 2330613"/>
                <a:gd name="connsiteX65" fmla="*/ 387350 w 8051800"/>
                <a:gd name="connsiteY65" fmla="*/ 196998 h 2330613"/>
                <a:gd name="connsiteX66" fmla="*/ 349250 w 8051800"/>
                <a:gd name="connsiteY66" fmla="*/ 203348 h 2330613"/>
                <a:gd name="connsiteX67" fmla="*/ 304800 w 8051800"/>
                <a:gd name="connsiteY67" fmla="*/ 222398 h 2330613"/>
                <a:gd name="connsiteX68" fmla="*/ 260350 w 8051800"/>
                <a:gd name="connsiteY68" fmla="*/ 235098 h 2330613"/>
                <a:gd name="connsiteX69" fmla="*/ 241300 w 8051800"/>
                <a:gd name="connsiteY69" fmla="*/ 247798 h 2330613"/>
                <a:gd name="connsiteX70" fmla="*/ 215900 w 8051800"/>
                <a:gd name="connsiteY70" fmla="*/ 260498 h 2330613"/>
                <a:gd name="connsiteX71" fmla="*/ 158750 w 8051800"/>
                <a:gd name="connsiteY71" fmla="*/ 292248 h 2330613"/>
                <a:gd name="connsiteX72" fmla="*/ 127000 w 8051800"/>
                <a:gd name="connsiteY72" fmla="*/ 330348 h 2330613"/>
                <a:gd name="connsiteX73" fmla="*/ 95250 w 8051800"/>
                <a:gd name="connsiteY73" fmla="*/ 374798 h 2330613"/>
                <a:gd name="connsiteX74" fmla="*/ 76200 w 8051800"/>
                <a:gd name="connsiteY74" fmla="*/ 419248 h 2330613"/>
                <a:gd name="connsiteX75" fmla="*/ 69850 w 8051800"/>
                <a:gd name="connsiteY75" fmla="*/ 457348 h 2330613"/>
                <a:gd name="connsiteX76" fmla="*/ 57150 w 8051800"/>
                <a:gd name="connsiteY76" fmla="*/ 482748 h 2330613"/>
                <a:gd name="connsiteX77" fmla="*/ 38100 w 8051800"/>
                <a:gd name="connsiteY77" fmla="*/ 628798 h 2330613"/>
                <a:gd name="connsiteX78" fmla="*/ 31750 w 8051800"/>
                <a:gd name="connsiteY78" fmla="*/ 660548 h 2330613"/>
                <a:gd name="connsiteX79" fmla="*/ 25400 w 8051800"/>
                <a:gd name="connsiteY79" fmla="*/ 704998 h 2330613"/>
                <a:gd name="connsiteX80" fmla="*/ 19050 w 8051800"/>
                <a:gd name="connsiteY80" fmla="*/ 730398 h 2330613"/>
                <a:gd name="connsiteX81" fmla="*/ 0 w 8051800"/>
                <a:gd name="connsiteY81" fmla="*/ 812948 h 2330613"/>
                <a:gd name="connsiteX82" fmla="*/ 6350 w 8051800"/>
                <a:gd name="connsiteY82" fmla="*/ 1257448 h 2330613"/>
                <a:gd name="connsiteX83" fmla="*/ 12700 w 8051800"/>
                <a:gd name="connsiteY83" fmla="*/ 1282848 h 2330613"/>
                <a:gd name="connsiteX84" fmla="*/ 19050 w 8051800"/>
                <a:gd name="connsiteY84" fmla="*/ 1638448 h 2330613"/>
                <a:gd name="connsiteX85" fmla="*/ 25400 w 8051800"/>
                <a:gd name="connsiteY85" fmla="*/ 1676548 h 2330613"/>
                <a:gd name="connsiteX86" fmla="*/ 38100 w 8051800"/>
                <a:gd name="connsiteY86" fmla="*/ 1727348 h 2330613"/>
                <a:gd name="connsiteX87" fmla="*/ 44450 w 8051800"/>
                <a:gd name="connsiteY87" fmla="*/ 1803548 h 2330613"/>
                <a:gd name="connsiteX88" fmla="*/ 50800 w 8051800"/>
                <a:gd name="connsiteY88" fmla="*/ 1822598 h 2330613"/>
                <a:gd name="connsiteX89" fmla="*/ 63500 w 8051800"/>
                <a:gd name="connsiteY89" fmla="*/ 1873398 h 2330613"/>
                <a:gd name="connsiteX90" fmla="*/ 76200 w 8051800"/>
                <a:gd name="connsiteY90" fmla="*/ 1930548 h 2330613"/>
                <a:gd name="connsiteX91" fmla="*/ 88900 w 8051800"/>
                <a:gd name="connsiteY91" fmla="*/ 1955948 h 2330613"/>
                <a:gd name="connsiteX92" fmla="*/ 120650 w 8051800"/>
                <a:gd name="connsiteY92" fmla="*/ 2057548 h 2330613"/>
                <a:gd name="connsiteX93" fmla="*/ 139700 w 8051800"/>
                <a:gd name="connsiteY93" fmla="*/ 2089298 h 2330613"/>
                <a:gd name="connsiteX94" fmla="*/ 146050 w 8051800"/>
                <a:gd name="connsiteY94" fmla="*/ 2108348 h 2330613"/>
                <a:gd name="connsiteX95" fmla="*/ 158750 w 8051800"/>
                <a:gd name="connsiteY95" fmla="*/ 2127398 h 2330613"/>
                <a:gd name="connsiteX96" fmla="*/ 177800 w 8051800"/>
                <a:gd name="connsiteY96" fmla="*/ 2165498 h 2330613"/>
                <a:gd name="connsiteX97" fmla="*/ 196850 w 8051800"/>
                <a:gd name="connsiteY97" fmla="*/ 2248048 h 2330613"/>
                <a:gd name="connsiteX98" fmla="*/ 209550 w 8051800"/>
                <a:gd name="connsiteY98" fmla="*/ 2267098 h 2330613"/>
                <a:gd name="connsiteX99" fmla="*/ 215900 w 8051800"/>
                <a:gd name="connsiteY99" fmla="*/ 2286148 h 2330613"/>
                <a:gd name="connsiteX100" fmla="*/ 234950 w 8051800"/>
                <a:gd name="connsiteY100" fmla="*/ 2298848 h 2330613"/>
                <a:gd name="connsiteX101" fmla="*/ 254000 w 8051800"/>
                <a:gd name="connsiteY101" fmla="*/ 2317898 h 2330613"/>
                <a:gd name="connsiteX0" fmla="*/ 254000 w 8052103"/>
                <a:gd name="connsiteY0" fmla="*/ 2317898 h 2330613"/>
                <a:gd name="connsiteX1" fmla="*/ 254000 w 8052103"/>
                <a:gd name="connsiteY1" fmla="*/ 2317898 h 2330613"/>
                <a:gd name="connsiteX2" fmla="*/ 412750 w 8052103"/>
                <a:gd name="connsiteY2" fmla="*/ 2330598 h 2330613"/>
                <a:gd name="connsiteX3" fmla="*/ 837406 w 8052103"/>
                <a:gd name="connsiteY3" fmla="*/ 2320279 h 2330613"/>
                <a:gd name="connsiteX4" fmla="*/ 1019969 w 8052103"/>
                <a:gd name="connsiteY4" fmla="*/ 2312342 h 2330613"/>
                <a:gd name="connsiteX5" fmla="*/ 1673225 w 8052103"/>
                <a:gd name="connsiteY5" fmla="*/ 2276623 h 2330613"/>
                <a:gd name="connsiteX6" fmla="*/ 2894013 w 8052103"/>
                <a:gd name="connsiteY6" fmla="*/ 2209154 h 2330613"/>
                <a:gd name="connsiteX7" fmla="*/ 3539331 w 8052103"/>
                <a:gd name="connsiteY7" fmla="*/ 2148829 h 2330613"/>
                <a:gd name="connsiteX8" fmla="*/ 4174331 w 8052103"/>
                <a:gd name="connsiteY8" fmla="*/ 2080566 h 2330613"/>
                <a:gd name="connsiteX9" fmla="*/ 4726782 w 8052103"/>
                <a:gd name="connsiteY9" fmla="*/ 1982935 h 2330613"/>
                <a:gd name="connsiteX10" fmla="*/ 5291931 w 8052103"/>
                <a:gd name="connsiteY10" fmla="*/ 1865461 h 2330613"/>
                <a:gd name="connsiteX11" fmla="*/ 5834856 w 8052103"/>
                <a:gd name="connsiteY11" fmla="*/ 1713854 h 2330613"/>
                <a:gd name="connsiteX12" fmla="*/ 6260306 w 8052103"/>
                <a:gd name="connsiteY12" fmla="*/ 1573361 h 2330613"/>
                <a:gd name="connsiteX13" fmla="*/ 6722269 w 8052103"/>
                <a:gd name="connsiteY13" fmla="*/ 1377304 h 2330613"/>
                <a:gd name="connsiteX14" fmla="*/ 7098506 w 8052103"/>
                <a:gd name="connsiteY14" fmla="*/ 1182836 h 2330613"/>
                <a:gd name="connsiteX15" fmla="*/ 7400131 w 8052103"/>
                <a:gd name="connsiteY15" fmla="*/ 989954 h 2330613"/>
                <a:gd name="connsiteX16" fmla="*/ 7609681 w 8052103"/>
                <a:gd name="connsiteY16" fmla="*/ 810566 h 2330613"/>
                <a:gd name="connsiteX17" fmla="*/ 7812881 w 8052103"/>
                <a:gd name="connsiteY17" fmla="*/ 633561 h 2330613"/>
                <a:gd name="connsiteX18" fmla="*/ 7983538 w 8052103"/>
                <a:gd name="connsiteY18" fmla="*/ 487510 h 2330613"/>
                <a:gd name="connsiteX19" fmla="*/ 8045450 w 8052103"/>
                <a:gd name="connsiteY19" fmla="*/ 285898 h 2330613"/>
                <a:gd name="connsiteX20" fmla="*/ 8051800 w 8052103"/>
                <a:gd name="connsiteY20" fmla="*/ 247798 h 2330613"/>
                <a:gd name="connsiteX21" fmla="*/ 8045450 w 8052103"/>
                <a:gd name="connsiteY21" fmla="*/ 190648 h 2330613"/>
                <a:gd name="connsiteX22" fmla="*/ 8039100 w 8052103"/>
                <a:gd name="connsiteY22" fmla="*/ 171598 h 2330613"/>
                <a:gd name="connsiteX23" fmla="*/ 7994650 w 8052103"/>
                <a:gd name="connsiteY23" fmla="*/ 146198 h 2330613"/>
                <a:gd name="connsiteX24" fmla="*/ 7962900 w 8052103"/>
                <a:gd name="connsiteY24" fmla="*/ 133498 h 2330613"/>
                <a:gd name="connsiteX25" fmla="*/ 7943850 w 8052103"/>
                <a:gd name="connsiteY25" fmla="*/ 127148 h 2330613"/>
                <a:gd name="connsiteX26" fmla="*/ 7740650 w 8052103"/>
                <a:gd name="connsiteY26" fmla="*/ 108098 h 2330613"/>
                <a:gd name="connsiteX27" fmla="*/ 7315200 w 8052103"/>
                <a:gd name="connsiteY27" fmla="*/ 95398 h 2330613"/>
                <a:gd name="connsiteX28" fmla="*/ 7251700 w 8052103"/>
                <a:gd name="connsiteY28" fmla="*/ 89048 h 2330613"/>
                <a:gd name="connsiteX29" fmla="*/ 7105650 w 8052103"/>
                <a:gd name="connsiteY29" fmla="*/ 76348 h 2330613"/>
                <a:gd name="connsiteX30" fmla="*/ 6946900 w 8052103"/>
                <a:gd name="connsiteY30" fmla="*/ 82698 h 2330613"/>
                <a:gd name="connsiteX31" fmla="*/ 6597650 w 8052103"/>
                <a:gd name="connsiteY31" fmla="*/ 69998 h 2330613"/>
                <a:gd name="connsiteX32" fmla="*/ 6413500 w 8052103"/>
                <a:gd name="connsiteY32" fmla="*/ 57298 h 2330613"/>
                <a:gd name="connsiteX33" fmla="*/ 6083300 w 8052103"/>
                <a:gd name="connsiteY33" fmla="*/ 76348 h 2330613"/>
                <a:gd name="connsiteX34" fmla="*/ 5886450 w 8052103"/>
                <a:gd name="connsiteY34" fmla="*/ 69998 h 2330613"/>
                <a:gd name="connsiteX35" fmla="*/ 5810250 w 8052103"/>
                <a:gd name="connsiteY35" fmla="*/ 63648 h 2330613"/>
                <a:gd name="connsiteX36" fmla="*/ 5784850 w 8052103"/>
                <a:gd name="connsiteY36" fmla="*/ 57298 h 2330613"/>
                <a:gd name="connsiteX37" fmla="*/ 5740400 w 8052103"/>
                <a:gd name="connsiteY37" fmla="*/ 50948 h 2330613"/>
                <a:gd name="connsiteX38" fmla="*/ 5645150 w 8052103"/>
                <a:gd name="connsiteY38" fmla="*/ 44598 h 2330613"/>
                <a:gd name="connsiteX39" fmla="*/ 5568950 w 8052103"/>
                <a:gd name="connsiteY39" fmla="*/ 38248 h 2330613"/>
                <a:gd name="connsiteX40" fmla="*/ 5473700 w 8052103"/>
                <a:gd name="connsiteY40" fmla="*/ 31898 h 2330613"/>
                <a:gd name="connsiteX41" fmla="*/ 5422900 w 8052103"/>
                <a:gd name="connsiteY41" fmla="*/ 25548 h 2330613"/>
                <a:gd name="connsiteX42" fmla="*/ 5321300 w 8052103"/>
                <a:gd name="connsiteY42" fmla="*/ 19198 h 2330613"/>
                <a:gd name="connsiteX43" fmla="*/ 4800600 w 8052103"/>
                <a:gd name="connsiteY43" fmla="*/ 19198 h 2330613"/>
                <a:gd name="connsiteX44" fmla="*/ 4622800 w 8052103"/>
                <a:gd name="connsiteY44" fmla="*/ 25548 h 2330613"/>
                <a:gd name="connsiteX45" fmla="*/ 4375150 w 8052103"/>
                <a:gd name="connsiteY45" fmla="*/ 44598 h 2330613"/>
                <a:gd name="connsiteX46" fmla="*/ 4286250 w 8052103"/>
                <a:gd name="connsiteY46" fmla="*/ 50948 h 2330613"/>
                <a:gd name="connsiteX47" fmla="*/ 4254500 w 8052103"/>
                <a:gd name="connsiteY47" fmla="*/ 57298 h 2330613"/>
                <a:gd name="connsiteX48" fmla="*/ 4089400 w 8052103"/>
                <a:gd name="connsiteY48" fmla="*/ 69998 h 2330613"/>
                <a:gd name="connsiteX49" fmla="*/ 4064000 w 8052103"/>
                <a:gd name="connsiteY49" fmla="*/ 76348 h 2330613"/>
                <a:gd name="connsiteX50" fmla="*/ 3771900 w 8052103"/>
                <a:gd name="connsiteY50" fmla="*/ 101748 h 2330613"/>
                <a:gd name="connsiteX51" fmla="*/ 3644900 w 8052103"/>
                <a:gd name="connsiteY51" fmla="*/ 114448 h 2330613"/>
                <a:gd name="connsiteX52" fmla="*/ 2571750 w 8052103"/>
                <a:gd name="connsiteY52" fmla="*/ 114448 h 2330613"/>
                <a:gd name="connsiteX53" fmla="*/ 2463800 w 8052103"/>
                <a:gd name="connsiteY53" fmla="*/ 120798 h 2330613"/>
                <a:gd name="connsiteX54" fmla="*/ 2216150 w 8052103"/>
                <a:gd name="connsiteY54" fmla="*/ 133498 h 2330613"/>
                <a:gd name="connsiteX55" fmla="*/ 2095500 w 8052103"/>
                <a:gd name="connsiteY55" fmla="*/ 146198 h 2330613"/>
                <a:gd name="connsiteX56" fmla="*/ 1809750 w 8052103"/>
                <a:gd name="connsiteY56" fmla="*/ 165248 h 2330613"/>
                <a:gd name="connsiteX57" fmla="*/ 1676400 w 8052103"/>
                <a:gd name="connsiteY57" fmla="*/ 177948 h 2330613"/>
                <a:gd name="connsiteX58" fmla="*/ 1543050 w 8052103"/>
                <a:gd name="connsiteY58" fmla="*/ 184298 h 2330613"/>
                <a:gd name="connsiteX59" fmla="*/ 1244600 w 8052103"/>
                <a:gd name="connsiteY59" fmla="*/ 177948 h 2330613"/>
                <a:gd name="connsiteX60" fmla="*/ 1162050 w 8052103"/>
                <a:gd name="connsiteY60" fmla="*/ 171598 h 2330613"/>
                <a:gd name="connsiteX61" fmla="*/ 1016000 w 8052103"/>
                <a:gd name="connsiteY61" fmla="*/ 165248 h 2330613"/>
                <a:gd name="connsiteX62" fmla="*/ 590550 w 8052103"/>
                <a:gd name="connsiteY62" fmla="*/ 171598 h 2330613"/>
                <a:gd name="connsiteX63" fmla="*/ 482600 w 8052103"/>
                <a:gd name="connsiteY63" fmla="*/ 177948 h 2330613"/>
                <a:gd name="connsiteX64" fmla="*/ 387350 w 8052103"/>
                <a:gd name="connsiteY64" fmla="*/ 196998 h 2330613"/>
                <a:gd name="connsiteX65" fmla="*/ 349250 w 8052103"/>
                <a:gd name="connsiteY65" fmla="*/ 203348 h 2330613"/>
                <a:gd name="connsiteX66" fmla="*/ 304800 w 8052103"/>
                <a:gd name="connsiteY66" fmla="*/ 222398 h 2330613"/>
                <a:gd name="connsiteX67" fmla="*/ 260350 w 8052103"/>
                <a:gd name="connsiteY67" fmla="*/ 235098 h 2330613"/>
                <a:gd name="connsiteX68" fmla="*/ 241300 w 8052103"/>
                <a:gd name="connsiteY68" fmla="*/ 247798 h 2330613"/>
                <a:gd name="connsiteX69" fmla="*/ 215900 w 8052103"/>
                <a:gd name="connsiteY69" fmla="*/ 260498 h 2330613"/>
                <a:gd name="connsiteX70" fmla="*/ 158750 w 8052103"/>
                <a:gd name="connsiteY70" fmla="*/ 292248 h 2330613"/>
                <a:gd name="connsiteX71" fmla="*/ 127000 w 8052103"/>
                <a:gd name="connsiteY71" fmla="*/ 330348 h 2330613"/>
                <a:gd name="connsiteX72" fmla="*/ 95250 w 8052103"/>
                <a:gd name="connsiteY72" fmla="*/ 374798 h 2330613"/>
                <a:gd name="connsiteX73" fmla="*/ 76200 w 8052103"/>
                <a:gd name="connsiteY73" fmla="*/ 419248 h 2330613"/>
                <a:gd name="connsiteX74" fmla="*/ 69850 w 8052103"/>
                <a:gd name="connsiteY74" fmla="*/ 457348 h 2330613"/>
                <a:gd name="connsiteX75" fmla="*/ 57150 w 8052103"/>
                <a:gd name="connsiteY75" fmla="*/ 482748 h 2330613"/>
                <a:gd name="connsiteX76" fmla="*/ 38100 w 8052103"/>
                <a:gd name="connsiteY76" fmla="*/ 628798 h 2330613"/>
                <a:gd name="connsiteX77" fmla="*/ 31750 w 8052103"/>
                <a:gd name="connsiteY77" fmla="*/ 660548 h 2330613"/>
                <a:gd name="connsiteX78" fmla="*/ 25400 w 8052103"/>
                <a:gd name="connsiteY78" fmla="*/ 704998 h 2330613"/>
                <a:gd name="connsiteX79" fmla="*/ 19050 w 8052103"/>
                <a:gd name="connsiteY79" fmla="*/ 730398 h 2330613"/>
                <a:gd name="connsiteX80" fmla="*/ 0 w 8052103"/>
                <a:gd name="connsiteY80" fmla="*/ 812948 h 2330613"/>
                <a:gd name="connsiteX81" fmla="*/ 6350 w 8052103"/>
                <a:gd name="connsiteY81" fmla="*/ 1257448 h 2330613"/>
                <a:gd name="connsiteX82" fmla="*/ 12700 w 8052103"/>
                <a:gd name="connsiteY82" fmla="*/ 1282848 h 2330613"/>
                <a:gd name="connsiteX83" fmla="*/ 19050 w 8052103"/>
                <a:gd name="connsiteY83" fmla="*/ 1638448 h 2330613"/>
                <a:gd name="connsiteX84" fmla="*/ 25400 w 8052103"/>
                <a:gd name="connsiteY84" fmla="*/ 1676548 h 2330613"/>
                <a:gd name="connsiteX85" fmla="*/ 38100 w 8052103"/>
                <a:gd name="connsiteY85" fmla="*/ 1727348 h 2330613"/>
                <a:gd name="connsiteX86" fmla="*/ 44450 w 8052103"/>
                <a:gd name="connsiteY86" fmla="*/ 1803548 h 2330613"/>
                <a:gd name="connsiteX87" fmla="*/ 50800 w 8052103"/>
                <a:gd name="connsiteY87" fmla="*/ 1822598 h 2330613"/>
                <a:gd name="connsiteX88" fmla="*/ 63500 w 8052103"/>
                <a:gd name="connsiteY88" fmla="*/ 1873398 h 2330613"/>
                <a:gd name="connsiteX89" fmla="*/ 76200 w 8052103"/>
                <a:gd name="connsiteY89" fmla="*/ 1930548 h 2330613"/>
                <a:gd name="connsiteX90" fmla="*/ 88900 w 8052103"/>
                <a:gd name="connsiteY90" fmla="*/ 1955948 h 2330613"/>
                <a:gd name="connsiteX91" fmla="*/ 120650 w 8052103"/>
                <a:gd name="connsiteY91" fmla="*/ 2057548 h 2330613"/>
                <a:gd name="connsiteX92" fmla="*/ 139700 w 8052103"/>
                <a:gd name="connsiteY92" fmla="*/ 2089298 h 2330613"/>
                <a:gd name="connsiteX93" fmla="*/ 146050 w 8052103"/>
                <a:gd name="connsiteY93" fmla="*/ 2108348 h 2330613"/>
                <a:gd name="connsiteX94" fmla="*/ 158750 w 8052103"/>
                <a:gd name="connsiteY94" fmla="*/ 2127398 h 2330613"/>
                <a:gd name="connsiteX95" fmla="*/ 177800 w 8052103"/>
                <a:gd name="connsiteY95" fmla="*/ 2165498 h 2330613"/>
                <a:gd name="connsiteX96" fmla="*/ 196850 w 8052103"/>
                <a:gd name="connsiteY96" fmla="*/ 2248048 h 2330613"/>
                <a:gd name="connsiteX97" fmla="*/ 209550 w 8052103"/>
                <a:gd name="connsiteY97" fmla="*/ 2267098 h 2330613"/>
                <a:gd name="connsiteX98" fmla="*/ 215900 w 8052103"/>
                <a:gd name="connsiteY98" fmla="*/ 2286148 h 2330613"/>
                <a:gd name="connsiteX99" fmla="*/ 234950 w 8052103"/>
                <a:gd name="connsiteY99" fmla="*/ 2298848 h 2330613"/>
                <a:gd name="connsiteX100" fmla="*/ 254000 w 8052103"/>
                <a:gd name="connsiteY100" fmla="*/ 2317898 h 2330613"/>
                <a:gd name="connsiteX0" fmla="*/ 254000 w 8052103"/>
                <a:gd name="connsiteY0" fmla="*/ 2317898 h 2330613"/>
                <a:gd name="connsiteX1" fmla="*/ 254000 w 8052103"/>
                <a:gd name="connsiteY1" fmla="*/ 2317898 h 2330613"/>
                <a:gd name="connsiteX2" fmla="*/ 412750 w 8052103"/>
                <a:gd name="connsiteY2" fmla="*/ 2330598 h 2330613"/>
                <a:gd name="connsiteX3" fmla="*/ 837406 w 8052103"/>
                <a:gd name="connsiteY3" fmla="*/ 2320279 h 2330613"/>
                <a:gd name="connsiteX4" fmla="*/ 1019969 w 8052103"/>
                <a:gd name="connsiteY4" fmla="*/ 2312342 h 2330613"/>
                <a:gd name="connsiteX5" fmla="*/ 1673225 w 8052103"/>
                <a:gd name="connsiteY5" fmla="*/ 2276623 h 2330613"/>
                <a:gd name="connsiteX6" fmla="*/ 2894013 w 8052103"/>
                <a:gd name="connsiteY6" fmla="*/ 2209154 h 2330613"/>
                <a:gd name="connsiteX7" fmla="*/ 3539331 w 8052103"/>
                <a:gd name="connsiteY7" fmla="*/ 2148829 h 2330613"/>
                <a:gd name="connsiteX8" fmla="*/ 4174331 w 8052103"/>
                <a:gd name="connsiteY8" fmla="*/ 2080566 h 2330613"/>
                <a:gd name="connsiteX9" fmla="*/ 4726782 w 8052103"/>
                <a:gd name="connsiteY9" fmla="*/ 1982935 h 2330613"/>
                <a:gd name="connsiteX10" fmla="*/ 5291931 w 8052103"/>
                <a:gd name="connsiteY10" fmla="*/ 1865461 h 2330613"/>
                <a:gd name="connsiteX11" fmla="*/ 5834856 w 8052103"/>
                <a:gd name="connsiteY11" fmla="*/ 1713854 h 2330613"/>
                <a:gd name="connsiteX12" fmla="*/ 6260306 w 8052103"/>
                <a:gd name="connsiteY12" fmla="*/ 1573361 h 2330613"/>
                <a:gd name="connsiteX13" fmla="*/ 6722269 w 8052103"/>
                <a:gd name="connsiteY13" fmla="*/ 1377304 h 2330613"/>
                <a:gd name="connsiteX14" fmla="*/ 7136606 w 8052103"/>
                <a:gd name="connsiteY14" fmla="*/ 1170136 h 2330613"/>
                <a:gd name="connsiteX15" fmla="*/ 7400131 w 8052103"/>
                <a:gd name="connsiteY15" fmla="*/ 989954 h 2330613"/>
                <a:gd name="connsiteX16" fmla="*/ 7609681 w 8052103"/>
                <a:gd name="connsiteY16" fmla="*/ 810566 h 2330613"/>
                <a:gd name="connsiteX17" fmla="*/ 7812881 w 8052103"/>
                <a:gd name="connsiteY17" fmla="*/ 633561 h 2330613"/>
                <a:gd name="connsiteX18" fmla="*/ 7983538 w 8052103"/>
                <a:gd name="connsiteY18" fmla="*/ 487510 h 2330613"/>
                <a:gd name="connsiteX19" fmla="*/ 8045450 w 8052103"/>
                <a:gd name="connsiteY19" fmla="*/ 285898 h 2330613"/>
                <a:gd name="connsiteX20" fmla="*/ 8051800 w 8052103"/>
                <a:gd name="connsiteY20" fmla="*/ 247798 h 2330613"/>
                <a:gd name="connsiteX21" fmla="*/ 8045450 w 8052103"/>
                <a:gd name="connsiteY21" fmla="*/ 190648 h 2330613"/>
                <a:gd name="connsiteX22" fmla="*/ 8039100 w 8052103"/>
                <a:gd name="connsiteY22" fmla="*/ 171598 h 2330613"/>
                <a:gd name="connsiteX23" fmla="*/ 7994650 w 8052103"/>
                <a:gd name="connsiteY23" fmla="*/ 146198 h 2330613"/>
                <a:gd name="connsiteX24" fmla="*/ 7962900 w 8052103"/>
                <a:gd name="connsiteY24" fmla="*/ 133498 h 2330613"/>
                <a:gd name="connsiteX25" fmla="*/ 7943850 w 8052103"/>
                <a:gd name="connsiteY25" fmla="*/ 127148 h 2330613"/>
                <a:gd name="connsiteX26" fmla="*/ 7740650 w 8052103"/>
                <a:gd name="connsiteY26" fmla="*/ 108098 h 2330613"/>
                <a:gd name="connsiteX27" fmla="*/ 7315200 w 8052103"/>
                <a:gd name="connsiteY27" fmla="*/ 95398 h 2330613"/>
                <a:gd name="connsiteX28" fmla="*/ 7251700 w 8052103"/>
                <a:gd name="connsiteY28" fmla="*/ 89048 h 2330613"/>
                <a:gd name="connsiteX29" fmla="*/ 7105650 w 8052103"/>
                <a:gd name="connsiteY29" fmla="*/ 76348 h 2330613"/>
                <a:gd name="connsiteX30" fmla="*/ 6946900 w 8052103"/>
                <a:gd name="connsiteY30" fmla="*/ 82698 h 2330613"/>
                <a:gd name="connsiteX31" fmla="*/ 6597650 w 8052103"/>
                <a:gd name="connsiteY31" fmla="*/ 69998 h 2330613"/>
                <a:gd name="connsiteX32" fmla="*/ 6413500 w 8052103"/>
                <a:gd name="connsiteY32" fmla="*/ 57298 h 2330613"/>
                <a:gd name="connsiteX33" fmla="*/ 6083300 w 8052103"/>
                <a:gd name="connsiteY33" fmla="*/ 76348 h 2330613"/>
                <a:gd name="connsiteX34" fmla="*/ 5886450 w 8052103"/>
                <a:gd name="connsiteY34" fmla="*/ 69998 h 2330613"/>
                <a:gd name="connsiteX35" fmla="*/ 5810250 w 8052103"/>
                <a:gd name="connsiteY35" fmla="*/ 63648 h 2330613"/>
                <a:gd name="connsiteX36" fmla="*/ 5784850 w 8052103"/>
                <a:gd name="connsiteY36" fmla="*/ 57298 h 2330613"/>
                <a:gd name="connsiteX37" fmla="*/ 5740400 w 8052103"/>
                <a:gd name="connsiteY37" fmla="*/ 50948 h 2330613"/>
                <a:gd name="connsiteX38" fmla="*/ 5645150 w 8052103"/>
                <a:gd name="connsiteY38" fmla="*/ 44598 h 2330613"/>
                <a:gd name="connsiteX39" fmla="*/ 5568950 w 8052103"/>
                <a:gd name="connsiteY39" fmla="*/ 38248 h 2330613"/>
                <a:gd name="connsiteX40" fmla="*/ 5473700 w 8052103"/>
                <a:gd name="connsiteY40" fmla="*/ 31898 h 2330613"/>
                <a:gd name="connsiteX41" fmla="*/ 5422900 w 8052103"/>
                <a:gd name="connsiteY41" fmla="*/ 25548 h 2330613"/>
                <a:gd name="connsiteX42" fmla="*/ 5321300 w 8052103"/>
                <a:gd name="connsiteY42" fmla="*/ 19198 h 2330613"/>
                <a:gd name="connsiteX43" fmla="*/ 4800600 w 8052103"/>
                <a:gd name="connsiteY43" fmla="*/ 19198 h 2330613"/>
                <a:gd name="connsiteX44" fmla="*/ 4622800 w 8052103"/>
                <a:gd name="connsiteY44" fmla="*/ 25548 h 2330613"/>
                <a:gd name="connsiteX45" fmla="*/ 4375150 w 8052103"/>
                <a:gd name="connsiteY45" fmla="*/ 44598 h 2330613"/>
                <a:gd name="connsiteX46" fmla="*/ 4286250 w 8052103"/>
                <a:gd name="connsiteY46" fmla="*/ 50948 h 2330613"/>
                <a:gd name="connsiteX47" fmla="*/ 4254500 w 8052103"/>
                <a:gd name="connsiteY47" fmla="*/ 57298 h 2330613"/>
                <a:gd name="connsiteX48" fmla="*/ 4089400 w 8052103"/>
                <a:gd name="connsiteY48" fmla="*/ 69998 h 2330613"/>
                <a:gd name="connsiteX49" fmla="*/ 4064000 w 8052103"/>
                <a:gd name="connsiteY49" fmla="*/ 76348 h 2330613"/>
                <a:gd name="connsiteX50" fmla="*/ 3771900 w 8052103"/>
                <a:gd name="connsiteY50" fmla="*/ 101748 h 2330613"/>
                <a:gd name="connsiteX51" fmla="*/ 3644900 w 8052103"/>
                <a:gd name="connsiteY51" fmla="*/ 114448 h 2330613"/>
                <a:gd name="connsiteX52" fmla="*/ 2571750 w 8052103"/>
                <a:gd name="connsiteY52" fmla="*/ 114448 h 2330613"/>
                <a:gd name="connsiteX53" fmla="*/ 2463800 w 8052103"/>
                <a:gd name="connsiteY53" fmla="*/ 120798 h 2330613"/>
                <a:gd name="connsiteX54" fmla="*/ 2216150 w 8052103"/>
                <a:gd name="connsiteY54" fmla="*/ 133498 h 2330613"/>
                <a:gd name="connsiteX55" fmla="*/ 2095500 w 8052103"/>
                <a:gd name="connsiteY55" fmla="*/ 146198 h 2330613"/>
                <a:gd name="connsiteX56" fmla="*/ 1809750 w 8052103"/>
                <a:gd name="connsiteY56" fmla="*/ 165248 h 2330613"/>
                <a:gd name="connsiteX57" fmla="*/ 1676400 w 8052103"/>
                <a:gd name="connsiteY57" fmla="*/ 177948 h 2330613"/>
                <a:gd name="connsiteX58" fmla="*/ 1543050 w 8052103"/>
                <a:gd name="connsiteY58" fmla="*/ 184298 h 2330613"/>
                <a:gd name="connsiteX59" fmla="*/ 1244600 w 8052103"/>
                <a:gd name="connsiteY59" fmla="*/ 177948 h 2330613"/>
                <a:gd name="connsiteX60" fmla="*/ 1162050 w 8052103"/>
                <a:gd name="connsiteY60" fmla="*/ 171598 h 2330613"/>
                <a:gd name="connsiteX61" fmla="*/ 1016000 w 8052103"/>
                <a:gd name="connsiteY61" fmla="*/ 165248 h 2330613"/>
                <a:gd name="connsiteX62" fmla="*/ 590550 w 8052103"/>
                <a:gd name="connsiteY62" fmla="*/ 171598 h 2330613"/>
                <a:gd name="connsiteX63" fmla="*/ 482600 w 8052103"/>
                <a:gd name="connsiteY63" fmla="*/ 177948 h 2330613"/>
                <a:gd name="connsiteX64" fmla="*/ 387350 w 8052103"/>
                <a:gd name="connsiteY64" fmla="*/ 196998 h 2330613"/>
                <a:gd name="connsiteX65" fmla="*/ 349250 w 8052103"/>
                <a:gd name="connsiteY65" fmla="*/ 203348 h 2330613"/>
                <a:gd name="connsiteX66" fmla="*/ 304800 w 8052103"/>
                <a:gd name="connsiteY66" fmla="*/ 222398 h 2330613"/>
                <a:gd name="connsiteX67" fmla="*/ 260350 w 8052103"/>
                <a:gd name="connsiteY67" fmla="*/ 235098 h 2330613"/>
                <a:gd name="connsiteX68" fmla="*/ 241300 w 8052103"/>
                <a:gd name="connsiteY68" fmla="*/ 247798 h 2330613"/>
                <a:gd name="connsiteX69" fmla="*/ 215900 w 8052103"/>
                <a:gd name="connsiteY69" fmla="*/ 260498 h 2330613"/>
                <a:gd name="connsiteX70" fmla="*/ 158750 w 8052103"/>
                <a:gd name="connsiteY70" fmla="*/ 292248 h 2330613"/>
                <a:gd name="connsiteX71" fmla="*/ 127000 w 8052103"/>
                <a:gd name="connsiteY71" fmla="*/ 330348 h 2330613"/>
                <a:gd name="connsiteX72" fmla="*/ 95250 w 8052103"/>
                <a:gd name="connsiteY72" fmla="*/ 374798 h 2330613"/>
                <a:gd name="connsiteX73" fmla="*/ 76200 w 8052103"/>
                <a:gd name="connsiteY73" fmla="*/ 419248 h 2330613"/>
                <a:gd name="connsiteX74" fmla="*/ 69850 w 8052103"/>
                <a:gd name="connsiteY74" fmla="*/ 457348 h 2330613"/>
                <a:gd name="connsiteX75" fmla="*/ 57150 w 8052103"/>
                <a:gd name="connsiteY75" fmla="*/ 482748 h 2330613"/>
                <a:gd name="connsiteX76" fmla="*/ 38100 w 8052103"/>
                <a:gd name="connsiteY76" fmla="*/ 628798 h 2330613"/>
                <a:gd name="connsiteX77" fmla="*/ 31750 w 8052103"/>
                <a:gd name="connsiteY77" fmla="*/ 660548 h 2330613"/>
                <a:gd name="connsiteX78" fmla="*/ 25400 w 8052103"/>
                <a:gd name="connsiteY78" fmla="*/ 704998 h 2330613"/>
                <a:gd name="connsiteX79" fmla="*/ 19050 w 8052103"/>
                <a:gd name="connsiteY79" fmla="*/ 730398 h 2330613"/>
                <a:gd name="connsiteX80" fmla="*/ 0 w 8052103"/>
                <a:gd name="connsiteY80" fmla="*/ 812948 h 2330613"/>
                <a:gd name="connsiteX81" fmla="*/ 6350 w 8052103"/>
                <a:gd name="connsiteY81" fmla="*/ 1257448 h 2330613"/>
                <a:gd name="connsiteX82" fmla="*/ 12700 w 8052103"/>
                <a:gd name="connsiteY82" fmla="*/ 1282848 h 2330613"/>
                <a:gd name="connsiteX83" fmla="*/ 19050 w 8052103"/>
                <a:gd name="connsiteY83" fmla="*/ 1638448 h 2330613"/>
                <a:gd name="connsiteX84" fmla="*/ 25400 w 8052103"/>
                <a:gd name="connsiteY84" fmla="*/ 1676548 h 2330613"/>
                <a:gd name="connsiteX85" fmla="*/ 38100 w 8052103"/>
                <a:gd name="connsiteY85" fmla="*/ 1727348 h 2330613"/>
                <a:gd name="connsiteX86" fmla="*/ 44450 w 8052103"/>
                <a:gd name="connsiteY86" fmla="*/ 1803548 h 2330613"/>
                <a:gd name="connsiteX87" fmla="*/ 50800 w 8052103"/>
                <a:gd name="connsiteY87" fmla="*/ 1822598 h 2330613"/>
                <a:gd name="connsiteX88" fmla="*/ 63500 w 8052103"/>
                <a:gd name="connsiteY88" fmla="*/ 1873398 h 2330613"/>
                <a:gd name="connsiteX89" fmla="*/ 76200 w 8052103"/>
                <a:gd name="connsiteY89" fmla="*/ 1930548 h 2330613"/>
                <a:gd name="connsiteX90" fmla="*/ 88900 w 8052103"/>
                <a:gd name="connsiteY90" fmla="*/ 1955948 h 2330613"/>
                <a:gd name="connsiteX91" fmla="*/ 120650 w 8052103"/>
                <a:gd name="connsiteY91" fmla="*/ 2057548 h 2330613"/>
                <a:gd name="connsiteX92" fmla="*/ 139700 w 8052103"/>
                <a:gd name="connsiteY92" fmla="*/ 2089298 h 2330613"/>
                <a:gd name="connsiteX93" fmla="*/ 146050 w 8052103"/>
                <a:gd name="connsiteY93" fmla="*/ 2108348 h 2330613"/>
                <a:gd name="connsiteX94" fmla="*/ 158750 w 8052103"/>
                <a:gd name="connsiteY94" fmla="*/ 2127398 h 2330613"/>
                <a:gd name="connsiteX95" fmla="*/ 177800 w 8052103"/>
                <a:gd name="connsiteY95" fmla="*/ 2165498 h 2330613"/>
                <a:gd name="connsiteX96" fmla="*/ 196850 w 8052103"/>
                <a:gd name="connsiteY96" fmla="*/ 2248048 h 2330613"/>
                <a:gd name="connsiteX97" fmla="*/ 209550 w 8052103"/>
                <a:gd name="connsiteY97" fmla="*/ 2267098 h 2330613"/>
                <a:gd name="connsiteX98" fmla="*/ 215900 w 8052103"/>
                <a:gd name="connsiteY98" fmla="*/ 2286148 h 2330613"/>
                <a:gd name="connsiteX99" fmla="*/ 234950 w 8052103"/>
                <a:gd name="connsiteY99" fmla="*/ 2298848 h 2330613"/>
                <a:gd name="connsiteX100" fmla="*/ 254000 w 8052103"/>
                <a:gd name="connsiteY100" fmla="*/ 2317898 h 2330613"/>
                <a:gd name="connsiteX0" fmla="*/ 254000 w 8052103"/>
                <a:gd name="connsiteY0" fmla="*/ 2317898 h 2330613"/>
                <a:gd name="connsiteX1" fmla="*/ 254000 w 8052103"/>
                <a:gd name="connsiteY1" fmla="*/ 2317898 h 2330613"/>
                <a:gd name="connsiteX2" fmla="*/ 412750 w 8052103"/>
                <a:gd name="connsiteY2" fmla="*/ 2330598 h 2330613"/>
                <a:gd name="connsiteX3" fmla="*/ 837406 w 8052103"/>
                <a:gd name="connsiteY3" fmla="*/ 2320279 h 2330613"/>
                <a:gd name="connsiteX4" fmla="*/ 1019969 w 8052103"/>
                <a:gd name="connsiteY4" fmla="*/ 2312342 h 2330613"/>
                <a:gd name="connsiteX5" fmla="*/ 1673225 w 8052103"/>
                <a:gd name="connsiteY5" fmla="*/ 2276623 h 2330613"/>
                <a:gd name="connsiteX6" fmla="*/ 2894013 w 8052103"/>
                <a:gd name="connsiteY6" fmla="*/ 2209154 h 2330613"/>
                <a:gd name="connsiteX7" fmla="*/ 3539331 w 8052103"/>
                <a:gd name="connsiteY7" fmla="*/ 2148829 h 2330613"/>
                <a:gd name="connsiteX8" fmla="*/ 4174331 w 8052103"/>
                <a:gd name="connsiteY8" fmla="*/ 2080566 h 2330613"/>
                <a:gd name="connsiteX9" fmla="*/ 4726782 w 8052103"/>
                <a:gd name="connsiteY9" fmla="*/ 1982935 h 2330613"/>
                <a:gd name="connsiteX10" fmla="*/ 5291931 w 8052103"/>
                <a:gd name="connsiteY10" fmla="*/ 1865461 h 2330613"/>
                <a:gd name="connsiteX11" fmla="*/ 5834856 w 8052103"/>
                <a:gd name="connsiteY11" fmla="*/ 1713854 h 2330613"/>
                <a:gd name="connsiteX12" fmla="*/ 6260306 w 8052103"/>
                <a:gd name="connsiteY12" fmla="*/ 1573361 h 2330613"/>
                <a:gd name="connsiteX13" fmla="*/ 6722269 w 8052103"/>
                <a:gd name="connsiteY13" fmla="*/ 1377304 h 2330613"/>
                <a:gd name="connsiteX14" fmla="*/ 7136606 w 8052103"/>
                <a:gd name="connsiteY14" fmla="*/ 1170136 h 2330613"/>
                <a:gd name="connsiteX15" fmla="*/ 7400131 w 8052103"/>
                <a:gd name="connsiteY15" fmla="*/ 989954 h 2330613"/>
                <a:gd name="connsiteX16" fmla="*/ 7612856 w 8052103"/>
                <a:gd name="connsiteY16" fmla="*/ 816916 h 2330613"/>
                <a:gd name="connsiteX17" fmla="*/ 7812881 w 8052103"/>
                <a:gd name="connsiteY17" fmla="*/ 633561 h 2330613"/>
                <a:gd name="connsiteX18" fmla="*/ 7983538 w 8052103"/>
                <a:gd name="connsiteY18" fmla="*/ 487510 h 2330613"/>
                <a:gd name="connsiteX19" fmla="*/ 8045450 w 8052103"/>
                <a:gd name="connsiteY19" fmla="*/ 285898 h 2330613"/>
                <a:gd name="connsiteX20" fmla="*/ 8051800 w 8052103"/>
                <a:gd name="connsiteY20" fmla="*/ 247798 h 2330613"/>
                <a:gd name="connsiteX21" fmla="*/ 8045450 w 8052103"/>
                <a:gd name="connsiteY21" fmla="*/ 190648 h 2330613"/>
                <a:gd name="connsiteX22" fmla="*/ 8039100 w 8052103"/>
                <a:gd name="connsiteY22" fmla="*/ 171598 h 2330613"/>
                <a:gd name="connsiteX23" fmla="*/ 7994650 w 8052103"/>
                <a:gd name="connsiteY23" fmla="*/ 146198 h 2330613"/>
                <a:gd name="connsiteX24" fmla="*/ 7962900 w 8052103"/>
                <a:gd name="connsiteY24" fmla="*/ 133498 h 2330613"/>
                <a:gd name="connsiteX25" fmla="*/ 7943850 w 8052103"/>
                <a:gd name="connsiteY25" fmla="*/ 127148 h 2330613"/>
                <a:gd name="connsiteX26" fmla="*/ 7740650 w 8052103"/>
                <a:gd name="connsiteY26" fmla="*/ 108098 h 2330613"/>
                <a:gd name="connsiteX27" fmla="*/ 7315200 w 8052103"/>
                <a:gd name="connsiteY27" fmla="*/ 95398 h 2330613"/>
                <a:gd name="connsiteX28" fmla="*/ 7251700 w 8052103"/>
                <a:gd name="connsiteY28" fmla="*/ 89048 h 2330613"/>
                <a:gd name="connsiteX29" fmla="*/ 7105650 w 8052103"/>
                <a:gd name="connsiteY29" fmla="*/ 76348 h 2330613"/>
                <a:gd name="connsiteX30" fmla="*/ 6946900 w 8052103"/>
                <a:gd name="connsiteY30" fmla="*/ 82698 h 2330613"/>
                <a:gd name="connsiteX31" fmla="*/ 6597650 w 8052103"/>
                <a:gd name="connsiteY31" fmla="*/ 69998 h 2330613"/>
                <a:gd name="connsiteX32" fmla="*/ 6413500 w 8052103"/>
                <a:gd name="connsiteY32" fmla="*/ 57298 h 2330613"/>
                <a:gd name="connsiteX33" fmla="*/ 6083300 w 8052103"/>
                <a:gd name="connsiteY33" fmla="*/ 76348 h 2330613"/>
                <a:gd name="connsiteX34" fmla="*/ 5886450 w 8052103"/>
                <a:gd name="connsiteY34" fmla="*/ 69998 h 2330613"/>
                <a:gd name="connsiteX35" fmla="*/ 5810250 w 8052103"/>
                <a:gd name="connsiteY35" fmla="*/ 63648 h 2330613"/>
                <a:gd name="connsiteX36" fmla="*/ 5784850 w 8052103"/>
                <a:gd name="connsiteY36" fmla="*/ 57298 h 2330613"/>
                <a:gd name="connsiteX37" fmla="*/ 5740400 w 8052103"/>
                <a:gd name="connsiteY37" fmla="*/ 50948 h 2330613"/>
                <a:gd name="connsiteX38" fmla="*/ 5645150 w 8052103"/>
                <a:gd name="connsiteY38" fmla="*/ 44598 h 2330613"/>
                <a:gd name="connsiteX39" fmla="*/ 5568950 w 8052103"/>
                <a:gd name="connsiteY39" fmla="*/ 38248 h 2330613"/>
                <a:gd name="connsiteX40" fmla="*/ 5473700 w 8052103"/>
                <a:gd name="connsiteY40" fmla="*/ 31898 h 2330613"/>
                <a:gd name="connsiteX41" fmla="*/ 5422900 w 8052103"/>
                <a:gd name="connsiteY41" fmla="*/ 25548 h 2330613"/>
                <a:gd name="connsiteX42" fmla="*/ 5321300 w 8052103"/>
                <a:gd name="connsiteY42" fmla="*/ 19198 h 2330613"/>
                <a:gd name="connsiteX43" fmla="*/ 4800600 w 8052103"/>
                <a:gd name="connsiteY43" fmla="*/ 19198 h 2330613"/>
                <a:gd name="connsiteX44" fmla="*/ 4622800 w 8052103"/>
                <a:gd name="connsiteY44" fmla="*/ 25548 h 2330613"/>
                <a:gd name="connsiteX45" fmla="*/ 4375150 w 8052103"/>
                <a:gd name="connsiteY45" fmla="*/ 44598 h 2330613"/>
                <a:gd name="connsiteX46" fmla="*/ 4286250 w 8052103"/>
                <a:gd name="connsiteY46" fmla="*/ 50948 h 2330613"/>
                <a:gd name="connsiteX47" fmla="*/ 4254500 w 8052103"/>
                <a:gd name="connsiteY47" fmla="*/ 57298 h 2330613"/>
                <a:gd name="connsiteX48" fmla="*/ 4089400 w 8052103"/>
                <a:gd name="connsiteY48" fmla="*/ 69998 h 2330613"/>
                <a:gd name="connsiteX49" fmla="*/ 4064000 w 8052103"/>
                <a:gd name="connsiteY49" fmla="*/ 76348 h 2330613"/>
                <a:gd name="connsiteX50" fmla="*/ 3771900 w 8052103"/>
                <a:gd name="connsiteY50" fmla="*/ 101748 h 2330613"/>
                <a:gd name="connsiteX51" fmla="*/ 3644900 w 8052103"/>
                <a:gd name="connsiteY51" fmla="*/ 114448 h 2330613"/>
                <a:gd name="connsiteX52" fmla="*/ 2571750 w 8052103"/>
                <a:gd name="connsiteY52" fmla="*/ 114448 h 2330613"/>
                <a:gd name="connsiteX53" fmla="*/ 2463800 w 8052103"/>
                <a:gd name="connsiteY53" fmla="*/ 120798 h 2330613"/>
                <a:gd name="connsiteX54" fmla="*/ 2216150 w 8052103"/>
                <a:gd name="connsiteY54" fmla="*/ 133498 h 2330613"/>
                <a:gd name="connsiteX55" fmla="*/ 2095500 w 8052103"/>
                <a:gd name="connsiteY55" fmla="*/ 146198 h 2330613"/>
                <a:gd name="connsiteX56" fmla="*/ 1809750 w 8052103"/>
                <a:gd name="connsiteY56" fmla="*/ 165248 h 2330613"/>
                <a:gd name="connsiteX57" fmla="*/ 1676400 w 8052103"/>
                <a:gd name="connsiteY57" fmla="*/ 177948 h 2330613"/>
                <a:gd name="connsiteX58" fmla="*/ 1543050 w 8052103"/>
                <a:gd name="connsiteY58" fmla="*/ 184298 h 2330613"/>
                <a:gd name="connsiteX59" fmla="*/ 1244600 w 8052103"/>
                <a:gd name="connsiteY59" fmla="*/ 177948 h 2330613"/>
                <a:gd name="connsiteX60" fmla="*/ 1162050 w 8052103"/>
                <a:gd name="connsiteY60" fmla="*/ 171598 h 2330613"/>
                <a:gd name="connsiteX61" fmla="*/ 1016000 w 8052103"/>
                <a:gd name="connsiteY61" fmla="*/ 165248 h 2330613"/>
                <a:gd name="connsiteX62" fmla="*/ 590550 w 8052103"/>
                <a:gd name="connsiteY62" fmla="*/ 171598 h 2330613"/>
                <a:gd name="connsiteX63" fmla="*/ 482600 w 8052103"/>
                <a:gd name="connsiteY63" fmla="*/ 177948 h 2330613"/>
                <a:gd name="connsiteX64" fmla="*/ 387350 w 8052103"/>
                <a:gd name="connsiteY64" fmla="*/ 196998 h 2330613"/>
                <a:gd name="connsiteX65" fmla="*/ 349250 w 8052103"/>
                <a:gd name="connsiteY65" fmla="*/ 203348 h 2330613"/>
                <a:gd name="connsiteX66" fmla="*/ 304800 w 8052103"/>
                <a:gd name="connsiteY66" fmla="*/ 222398 h 2330613"/>
                <a:gd name="connsiteX67" fmla="*/ 260350 w 8052103"/>
                <a:gd name="connsiteY67" fmla="*/ 235098 h 2330613"/>
                <a:gd name="connsiteX68" fmla="*/ 241300 w 8052103"/>
                <a:gd name="connsiteY68" fmla="*/ 247798 h 2330613"/>
                <a:gd name="connsiteX69" fmla="*/ 215900 w 8052103"/>
                <a:gd name="connsiteY69" fmla="*/ 260498 h 2330613"/>
                <a:gd name="connsiteX70" fmla="*/ 158750 w 8052103"/>
                <a:gd name="connsiteY70" fmla="*/ 292248 h 2330613"/>
                <a:gd name="connsiteX71" fmla="*/ 127000 w 8052103"/>
                <a:gd name="connsiteY71" fmla="*/ 330348 h 2330613"/>
                <a:gd name="connsiteX72" fmla="*/ 95250 w 8052103"/>
                <a:gd name="connsiteY72" fmla="*/ 374798 h 2330613"/>
                <a:gd name="connsiteX73" fmla="*/ 76200 w 8052103"/>
                <a:gd name="connsiteY73" fmla="*/ 419248 h 2330613"/>
                <a:gd name="connsiteX74" fmla="*/ 69850 w 8052103"/>
                <a:gd name="connsiteY74" fmla="*/ 457348 h 2330613"/>
                <a:gd name="connsiteX75" fmla="*/ 57150 w 8052103"/>
                <a:gd name="connsiteY75" fmla="*/ 482748 h 2330613"/>
                <a:gd name="connsiteX76" fmla="*/ 38100 w 8052103"/>
                <a:gd name="connsiteY76" fmla="*/ 628798 h 2330613"/>
                <a:gd name="connsiteX77" fmla="*/ 31750 w 8052103"/>
                <a:gd name="connsiteY77" fmla="*/ 660548 h 2330613"/>
                <a:gd name="connsiteX78" fmla="*/ 25400 w 8052103"/>
                <a:gd name="connsiteY78" fmla="*/ 704998 h 2330613"/>
                <a:gd name="connsiteX79" fmla="*/ 19050 w 8052103"/>
                <a:gd name="connsiteY79" fmla="*/ 730398 h 2330613"/>
                <a:gd name="connsiteX80" fmla="*/ 0 w 8052103"/>
                <a:gd name="connsiteY80" fmla="*/ 812948 h 2330613"/>
                <a:gd name="connsiteX81" fmla="*/ 6350 w 8052103"/>
                <a:gd name="connsiteY81" fmla="*/ 1257448 h 2330613"/>
                <a:gd name="connsiteX82" fmla="*/ 12700 w 8052103"/>
                <a:gd name="connsiteY82" fmla="*/ 1282848 h 2330613"/>
                <a:gd name="connsiteX83" fmla="*/ 19050 w 8052103"/>
                <a:gd name="connsiteY83" fmla="*/ 1638448 h 2330613"/>
                <a:gd name="connsiteX84" fmla="*/ 25400 w 8052103"/>
                <a:gd name="connsiteY84" fmla="*/ 1676548 h 2330613"/>
                <a:gd name="connsiteX85" fmla="*/ 38100 w 8052103"/>
                <a:gd name="connsiteY85" fmla="*/ 1727348 h 2330613"/>
                <a:gd name="connsiteX86" fmla="*/ 44450 w 8052103"/>
                <a:gd name="connsiteY86" fmla="*/ 1803548 h 2330613"/>
                <a:gd name="connsiteX87" fmla="*/ 50800 w 8052103"/>
                <a:gd name="connsiteY87" fmla="*/ 1822598 h 2330613"/>
                <a:gd name="connsiteX88" fmla="*/ 63500 w 8052103"/>
                <a:gd name="connsiteY88" fmla="*/ 1873398 h 2330613"/>
                <a:gd name="connsiteX89" fmla="*/ 76200 w 8052103"/>
                <a:gd name="connsiteY89" fmla="*/ 1930548 h 2330613"/>
                <a:gd name="connsiteX90" fmla="*/ 88900 w 8052103"/>
                <a:gd name="connsiteY90" fmla="*/ 1955948 h 2330613"/>
                <a:gd name="connsiteX91" fmla="*/ 120650 w 8052103"/>
                <a:gd name="connsiteY91" fmla="*/ 2057548 h 2330613"/>
                <a:gd name="connsiteX92" fmla="*/ 139700 w 8052103"/>
                <a:gd name="connsiteY92" fmla="*/ 2089298 h 2330613"/>
                <a:gd name="connsiteX93" fmla="*/ 146050 w 8052103"/>
                <a:gd name="connsiteY93" fmla="*/ 2108348 h 2330613"/>
                <a:gd name="connsiteX94" fmla="*/ 158750 w 8052103"/>
                <a:gd name="connsiteY94" fmla="*/ 2127398 h 2330613"/>
                <a:gd name="connsiteX95" fmla="*/ 177800 w 8052103"/>
                <a:gd name="connsiteY95" fmla="*/ 2165498 h 2330613"/>
                <a:gd name="connsiteX96" fmla="*/ 196850 w 8052103"/>
                <a:gd name="connsiteY96" fmla="*/ 2248048 h 2330613"/>
                <a:gd name="connsiteX97" fmla="*/ 209550 w 8052103"/>
                <a:gd name="connsiteY97" fmla="*/ 2267098 h 2330613"/>
                <a:gd name="connsiteX98" fmla="*/ 215900 w 8052103"/>
                <a:gd name="connsiteY98" fmla="*/ 2286148 h 2330613"/>
                <a:gd name="connsiteX99" fmla="*/ 234950 w 8052103"/>
                <a:gd name="connsiteY99" fmla="*/ 2298848 h 2330613"/>
                <a:gd name="connsiteX100" fmla="*/ 254000 w 8052103"/>
                <a:gd name="connsiteY100" fmla="*/ 2317898 h 2330613"/>
                <a:gd name="connsiteX0" fmla="*/ 254000 w 8052103"/>
                <a:gd name="connsiteY0" fmla="*/ 2317898 h 2330613"/>
                <a:gd name="connsiteX1" fmla="*/ 254000 w 8052103"/>
                <a:gd name="connsiteY1" fmla="*/ 2317898 h 2330613"/>
                <a:gd name="connsiteX2" fmla="*/ 412750 w 8052103"/>
                <a:gd name="connsiteY2" fmla="*/ 2330598 h 2330613"/>
                <a:gd name="connsiteX3" fmla="*/ 837406 w 8052103"/>
                <a:gd name="connsiteY3" fmla="*/ 2320279 h 2330613"/>
                <a:gd name="connsiteX4" fmla="*/ 1019969 w 8052103"/>
                <a:gd name="connsiteY4" fmla="*/ 2312342 h 2330613"/>
                <a:gd name="connsiteX5" fmla="*/ 1673225 w 8052103"/>
                <a:gd name="connsiteY5" fmla="*/ 2276623 h 2330613"/>
                <a:gd name="connsiteX6" fmla="*/ 2894013 w 8052103"/>
                <a:gd name="connsiteY6" fmla="*/ 2209154 h 2330613"/>
                <a:gd name="connsiteX7" fmla="*/ 3539331 w 8052103"/>
                <a:gd name="connsiteY7" fmla="*/ 2148829 h 2330613"/>
                <a:gd name="connsiteX8" fmla="*/ 4174331 w 8052103"/>
                <a:gd name="connsiteY8" fmla="*/ 2080566 h 2330613"/>
                <a:gd name="connsiteX9" fmla="*/ 4726782 w 8052103"/>
                <a:gd name="connsiteY9" fmla="*/ 1982935 h 2330613"/>
                <a:gd name="connsiteX10" fmla="*/ 5291931 w 8052103"/>
                <a:gd name="connsiteY10" fmla="*/ 1865461 h 2330613"/>
                <a:gd name="connsiteX11" fmla="*/ 5834856 w 8052103"/>
                <a:gd name="connsiteY11" fmla="*/ 1713854 h 2330613"/>
                <a:gd name="connsiteX12" fmla="*/ 6260306 w 8052103"/>
                <a:gd name="connsiteY12" fmla="*/ 1573361 h 2330613"/>
                <a:gd name="connsiteX13" fmla="*/ 6722269 w 8052103"/>
                <a:gd name="connsiteY13" fmla="*/ 1377304 h 2330613"/>
                <a:gd name="connsiteX14" fmla="*/ 7136606 w 8052103"/>
                <a:gd name="connsiteY14" fmla="*/ 1170136 h 2330613"/>
                <a:gd name="connsiteX15" fmla="*/ 7400131 w 8052103"/>
                <a:gd name="connsiteY15" fmla="*/ 989954 h 2330613"/>
                <a:gd name="connsiteX16" fmla="*/ 7612856 w 8052103"/>
                <a:gd name="connsiteY16" fmla="*/ 816916 h 2330613"/>
                <a:gd name="connsiteX17" fmla="*/ 7816056 w 8052103"/>
                <a:gd name="connsiteY17" fmla="*/ 643086 h 2330613"/>
                <a:gd name="connsiteX18" fmla="*/ 7983538 w 8052103"/>
                <a:gd name="connsiteY18" fmla="*/ 487510 h 2330613"/>
                <a:gd name="connsiteX19" fmla="*/ 8045450 w 8052103"/>
                <a:gd name="connsiteY19" fmla="*/ 285898 h 2330613"/>
                <a:gd name="connsiteX20" fmla="*/ 8051800 w 8052103"/>
                <a:gd name="connsiteY20" fmla="*/ 247798 h 2330613"/>
                <a:gd name="connsiteX21" fmla="*/ 8045450 w 8052103"/>
                <a:gd name="connsiteY21" fmla="*/ 190648 h 2330613"/>
                <a:gd name="connsiteX22" fmla="*/ 8039100 w 8052103"/>
                <a:gd name="connsiteY22" fmla="*/ 171598 h 2330613"/>
                <a:gd name="connsiteX23" fmla="*/ 7994650 w 8052103"/>
                <a:gd name="connsiteY23" fmla="*/ 146198 h 2330613"/>
                <a:gd name="connsiteX24" fmla="*/ 7962900 w 8052103"/>
                <a:gd name="connsiteY24" fmla="*/ 133498 h 2330613"/>
                <a:gd name="connsiteX25" fmla="*/ 7943850 w 8052103"/>
                <a:gd name="connsiteY25" fmla="*/ 127148 h 2330613"/>
                <a:gd name="connsiteX26" fmla="*/ 7740650 w 8052103"/>
                <a:gd name="connsiteY26" fmla="*/ 108098 h 2330613"/>
                <a:gd name="connsiteX27" fmla="*/ 7315200 w 8052103"/>
                <a:gd name="connsiteY27" fmla="*/ 95398 h 2330613"/>
                <a:gd name="connsiteX28" fmla="*/ 7251700 w 8052103"/>
                <a:gd name="connsiteY28" fmla="*/ 89048 h 2330613"/>
                <a:gd name="connsiteX29" fmla="*/ 7105650 w 8052103"/>
                <a:gd name="connsiteY29" fmla="*/ 76348 h 2330613"/>
                <a:gd name="connsiteX30" fmla="*/ 6946900 w 8052103"/>
                <a:gd name="connsiteY30" fmla="*/ 82698 h 2330613"/>
                <a:gd name="connsiteX31" fmla="*/ 6597650 w 8052103"/>
                <a:gd name="connsiteY31" fmla="*/ 69998 h 2330613"/>
                <a:gd name="connsiteX32" fmla="*/ 6413500 w 8052103"/>
                <a:gd name="connsiteY32" fmla="*/ 57298 h 2330613"/>
                <a:gd name="connsiteX33" fmla="*/ 6083300 w 8052103"/>
                <a:gd name="connsiteY33" fmla="*/ 76348 h 2330613"/>
                <a:gd name="connsiteX34" fmla="*/ 5886450 w 8052103"/>
                <a:gd name="connsiteY34" fmla="*/ 69998 h 2330613"/>
                <a:gd name="connsiteX35" fmla="*/ 5810250 w 8052103"/>
                <a:gd name="connsiteY35" fmla="*/ 63648 h 2330613"/>
                <a:gd name="connsiteX36" fmla="*/ 5784850 w 8052103"/>
                <a:gd name="connsiteY36" fmla="*/ 57298 h 2330613"/>
                <a:gd name="connsiteX37" fmla="*/ 5740400 w 8052103"/>
                <a:gd name="connsiteY37" fmla="*/ 50948 h 2330613"/>
                <a:gd name="connsiteX38" fmla="*/ 5645150 w 8052103"/>
                <a:gd name="connsiteY38" fmla="*/ 44598 h 2330613"/>
                <a:gd name="connsiteX39" fmla="*/ 5568950 w 8052103"/>
                <a:gd name="connsiteY39" fmla="*/ 38248 h 2330613"/>
                <a:gd name="connsiteX40" fmla="*/ 5473700 w 8052103"/>
                <a:gd name="connsiteY40" fmla="*/ 31898 h 2330613"/>
                <a:gd name="connsiteX41" fmla="*/ 5422900 w 8052103"/>
                <a:gd name="connsiteY41" fmla="*/ 25548 h 2330613"/>
                <a:gd name="connsiteX42" fmla="*/ 5321300 w 8052103"/>
                <a:gd name="connsiteY42" fmla="*/ 19198 h 2330613"/>
                <a:gd name="connsiteX43" fmla="*/ 4800600 w 8052103"/>
                <a:gd name="connsiteY43" fmla="*/ 19198 h 2330613"/>
                <a:gd name="connsiteX44" fmla="*/ 4622800 w 8052103"/>
                <a:gd name="connsiteY44" fmla="*/ 25548 h 2330613"/>
                <a:gd name="connsiteX45" fmla="*/ 4375150 w 8052103"/>
                <a:gd name="connsiteY45" fmla="*/ 44598 h 2330613"/>
                <a:gd name="connsiteX46" fmla="*/ 4286250 w 8052103"/>
                <a:gd name="connsiteY46" fmla="*/ 50948 h 2330613"/>
                <a:gd name="connsiteX47" fmla="*/ 4254500 w 8052103"/>
                <a:gd name="connsiteY47" fmla="*/ 57298 h 2330613"/>
                <a:gd name="connsiteX48" fmla="*/ 4089400 w 8052103"/>
                <a:gd name="connsiteY48" fmla="*/ 69998 h 2330613"/>
                <a:gd name="connsiteX49" fmla="*/ 4064000 w 8052103"/>
                <a:gd name="connsiteY49" fmla="*/ 76348 h 2330613"/>
                <a:gd name="connsiteX50" fmla="*/ 3771900 w 8052103"/>
                <a:gd name="connsiteY50" fmla="*/ 101748 h 2330613"/>
                <a:gd name="connsiteX51" fmla="*/ 3644900 w 8052103"/>
                <a:gd name="connsiteY51" fmla="*/ 114448 h 2330613"/>
                <a:gd name="connsiteX52" fmla="*/ 2571750 w 8052103"/>
                <a:gd name="connsiteY52" fmla="*/ 114448 h 2330613"/>
                <a:gd name="connsiteX53" fmla="*/ 2463800 w 8052103"/>
                <a:gd name="connsiteY53" fmla="*/ 120798 h 2330613"/>
                <a:gd name="connsiteX54" fmla="*/ 2216150 w 8052103"/>
                <a:gd name="connsiteY54" fmla="*/ 133498 h 2330613"/>
                <a:gd name="connsiteX55" fmla="*/ 2095500 w 8052103"/>
                <a:gd name="connsiteY55" fmla="*/ 146198 h 2330613"/>
                <a:gd name="connsiteX56" fmla="*/ 1809750 w 8052103"/>
                <a:gd name="connsiteY56" fmla="*/ 165248 h 2330613"/>
                <a:gd name="connsiteX57" fmla="*/ 1676400 w 8052103"/>
                <a:gd name="connsiteY57" fmla="*/ 177948 h 2330613"/>
                <a:gd name="connsiteX58" fmla="*/ 1543050 w 8052103"/>
                <a:gd name="connsiteY58" fmla="*/ 184298 h 2330613"/>
                <a:gd name="connsiteX59" fmla="*/ 1244600 w 8052103"/>
                <a:gd name="connsiteY59" fmla="*/ 177948 h 2330613"/>
                <a:gd name="connsiteX60" fmla="*/ 1162050 w 8052103"/>
                <a:gd name="connsiteY60" fmla="*/ 171598 h 2330613"/>
                <a:gd name="connsiteX61" fmla="*/ 1016000 w 8052103"/>
                <a:gd name="connsiteY61" fmla="*/ 165248 h 2330613"/>
                <a:gd name="connsiteX62" fmla="*/ 590550 w 8052103"/>
                <a:gd name="connsiteY62" fmla="*/ 171598 h 2330613"/>
                <a:gd name="connsiteX63" fmla="*/ 482600 w 8052103"/>
                <a:gd name="connsiteY63" fmla="*/ 177948 h 2330613"/>
                <a:gd name="connsiteX64" fmla="*/ 387350 w 8052103"/>
                <a:gd name="connsiteY64" fmla="*/ 196998 h 2330613"/>
                <a:gd name="connsiteX65" fmla="*/ 349250 w 8052103"/>
                <a:gd name="connsiteY65" fmla="*/ 203348 h 2330613"/>
                <a:gd name="connsiteX66" fmla="*/ 304800 w 8052103"/>
                <a:gd name="connsiteY66" fmla="*/ 222398 h 2330613"/>
                <a:gd name="connsiteX67" fmla="*/ 260350 w 8052103"/>
                <a:gd name="connsiteY67" fmla="*/ 235098 h 2330613"/>
                <a:gd name="connsiteX68" fmla="*/ 241300 w 8052103"/>
                <a:gd name="connsiteY68" fmla="*/ 247798 h 2330613"/>
                <a:gd name="connsiteX69" fmla="*/ 215900 w 8052103"/>
                <a:gd name="connsiteY69" fmla="*/ 260498 h 2330613"/>
                <a:gd name="connsiteX70" fmla="*/ 158750 w 8052103"/>
                <a:gd name="connsiteY70" fmla="*/ 292248 h 2330613"/>
                <a:gd name="connsiteX71" fmla="*/ 127000 w 8052103"/>
                <a:gd name="connsiteY71" fmla="*/ 330348 h 2330613"/>
                <a:gd name="connsiteX72" fmla="*/ 95250 w 8052103"/>
                <a:gd name="connsiteY72" fmla="*/ 374798 h 2330613"/>
                <a:gd name="connsiteX73" fmla="*/ 76200 w 8052103"/>
                <a:gd name="connsiteY73" fmla="*/ 419248 h 2330613"/>
                <a:gd name="connsiteX74" fmla="*/ 69850 w 8052103"/>
                <a:gd name="connsiteY74" fmla="*/ 457348 h 2330613"/>
                <a:gd name="connsiteX75" fmla="*/ 57150 w 8052103"/>
                <a:gd name="connsiteY75" fmla="*/ 482748 h 2330613"/>
                <a:gd name="connsiteX76" fmla="*/ 38100 w 8052103"/>
                <a:gd name="connsiteY76" fmla="*/ 628798 h 2330613"/>
                <a:gd name="connsiteX77" fmla="*/ 31750 w 8052103"/>
                <a:gd name="connsiteY77" fmla="*/ 660548 h 2330613"/>
                <a:gd name="connsiteX78" fmla="*/ 25400 w 8052103"/>
                <a:gd name="connsiteY78" fmla="*/ 704998 h 2330613"/>
                <a:gd name="connsiteX79" fmla="*/ 19050 w 8052103"/>
                <a:gd name="connsiteY79" fmla="*/ 730398 h 2330613"/>
                <a:gd name="connsiteX80" fmla="*/ 0 w 8052103"/>
                <a:gd name="connsiteY80" fmla="*/ 812948 h 2330613"/>
                <a:gd name="connsiteX81" fmla="*/ 6350 w 8052103"/>
                <a:gd name="connsiteY81" fmla="*/ 1257448 h 2330613"/>
                <a:gd name="connsiteX82" fmla="*/ 12700 w 8052103"/>
                <a:gd name="connsiteY82" fmla="*/ 1282848 h 2330613"/>
                <a:gd name="connsiteX83" fmla="*/ 19050 w 8052103"/>
                <a:gd name="connsiteY83" fmla="*/ 1638448 h 2330613"/>
                <a:gd name="connsiteX84" fmla="*/ 25400 w 8052103"/>
                <a:gd name="connsiteY84" fmla="*/ 1676548 h 2330613"/>
                <a:gd name="connsiteX85" fmla="*/ 38100 w 8052103"/>
                <a:gd name="connsiteY85" fmla="*/ 1727348 h 2330613"/>
                <a:gd name="connsiteX86" fmla="*/ 44450 w 8052103"/>
                <a:gd name="connsiteY86" fmla="*/ 1803548 h 2330613"/>
                <a:gd name="connsiteX87" fmla="*/ 50800 w 8052103"/>
                <a:gd name="connsiteY87" fmla="*/ 1822598 h 2330613"/>
                <a:gd name="connsiteX88" fmla="*/ 63500 w 8052103"/>
                <a:gd name="connsiteY88" fmla="*/ 1873398 h 2330613"/>
                <a:gd name="connsiteX89" fmla="*/ 76200 w 8052103"/>
                <a:gd name="connsiteY89" fmla="*/ 1930548 h 2330613"/>
                <a:gd name="connsiteX90" fmla="*/ 88900 w 8052103"/>
                <a:gd name="connsiteY90" fmla="*/ 1955948 h 2330613"/>
                <a:gd name="connsiteX91" fmla="*/ 120650 w 8052103"/>
                <a:gd name="connsiteY91" fmla="*/ 2057548 h 2330613"/>
                <a:gd name="connsiteX92" fmla="*/ 139700 w 8052103"/>
                <a:gd name="connsiteY92" fmla="*/ 2089298 h 2330613"/>
                <a:gd name="connsiteX93" fmla="*/ 146050 w 8052103"/>
                <a:gd name="connsiteY93" fmla="*/ 2108348 h 2330613"/>
                <a:gd name="connsiteX94" fmla="*/ 158750 w 8052103"/>
                <a:gd name="connsiteY94" fmla="*/ 2127398 h 2330613"/>
                <a:gd name="connsiteX95" fmla="*/ 177800 w 8052103"/>
                <a:gd name="connsiteY95" fmla="*/ 2165498 h 2330613"/>
                <a:gd name="connsiteX96" fmla="*/ 196850 w 8052103"/>
                <a:gd name="connsiteY96" fmla="*/ 2248048 h 2330613"/>
                <a:gd name="connsiteX97" fmla="*/ 209550 w 8052103"/>
                <a:gd name="connsiteY97" fmla="*/ 2267098 h 2330613"/>
                <a:gd name="connsiteX98" fmla="*/ 215900 w 8052103"/>
                <a:gd name="connsiteY98" fmla="*/ 2286148 h 2330613"/>
                <a:gd name="connsiteX99" fmla="*/ 234950 w 8052103"/>
                <a:gd name="connsiteY99" fmla="*/ 2298848 h 2330613"/>
                <a:gd name="connsiteX100" fmla="*/ 254000 w 8052103"/>
                <a:gd name="connsiteY100" fmla="*/ 2317898 h 233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8052103" h="2330613">
                  <a:moveTo>
                    <a:pt x="254000" y="2317898"/>
                  </a:moveTo>
                  <a:lnTo>
                    <a:pt x="254000" y="2317898"/>
                  </a:lnTo>
                  <a:cubicBezTo>
                    <a:pt x="280458" y="2320015"/>
                    <a:pt x="315516" y="2330201"/>
                    <a:pt x="412750" y="2330598"/>
                  </a:cubicBezTo>
                  <a:cubicBezTo>
                    <a:pt x="509984" y="2330995"/>
                    <a:pt x="695854" y="2323719"/>
                    <a:pt x="837406" y="2320279"/>
                  </a:cubicBezTo>
                  <a:cubicBezTo>
                    <a:pt x="864923" y="2316046"/>
                    <a:pt x="880666" y="2319618"/>
                    <a:pt x="1019969" y="2312342"/>
                  </a:cubicBezTo>
                  <a:cubicBezTo>
                    <a:pt x="1159272" y="2305066"/>
                    <a:pt x="1556412" y="2288397"/>
                    <a:pt x="1673225" y="2276623"/>
                  </a:cubicBezTo>
                  <a:lnTo>
                    <a:pt x="2894013" y="2209154"/>
                  </a:lnTo>
                  <a:cubicBezTo>
                    <a:pt x="3205031" y="2187855"/>
                    <a:pt x="3325945" y="2170260"/>
                    <a:pt x="3539331" y="2148829"/>
                  </a:cubicBezTo>
                  <a:cubicBezTo>
                    <a:pt x="3752717" y="2127398"/>
                    <a:pt x="4054078" y="2101071"/>
                    <a:pt x="4174331" y="2080566"/>
                  </a:cubicBezTo>
                  <a:lnTo>
                    <a:pt x="4726782" y="1982935"/>
                  </a:lnTo>
                  <a:cubicBezTo>
                    <a:pt x="4913049" y="1947084"/>
                    <a:pt x="5107252" y="1910308"/>
                    <a:pt x="5291931" y="1865461"/>
                  </a:cubicBezTo>
                  <a:cubicBezTo>
                    <a:pt x="5476610" y="1820614"/>
                    <a:pt x="5741061" y="1748514"/>
                    <a:pt x="5834856" y="1713854"/>
                  </a:cubicBezTo>
                  <a:cubicBezTo>
                    <a:pt x="5995062" y="1667552"/>
                    <a:pt x="6112404" y="1629453"/>
                    <a:pt x="6260306" y="1573361"/>
                  </a:cubicBezTo>
                  <a:cubicBezTo>
                    <a:pt x="6408208" y="1517269"/>
                    <a:pt x="6659695" y="1418315"/>
                    <a:pt x="6722269" y="1377304"/>
                  </a:cubicBezTo>
                  <a:cubicBezTo>
                    <a:pt x="6860779" y="1314597"/>
                    <a:pt x="7023629" y="1234694"/>
                    <a:pt x="7136606" y="1170136"/>
                  </a:cubicBezTo>
                  <a:cubicBezTo>
                    <a:pt x="7249583" y="1105578"/>
                    <a:pt x="7320756" y="1048824"/>
                    <a:pt x="7400131" y="989954"/>
                  </a:cubicBezTo>
                  <a:cubicBezTo>
                    <a:pt x="7479506" y="931084"/>
                    <a:pt x="7543535" y="874727"/>
                    <a:pt x="7612856" y="816916"/>
                  </a:cubicBezTo>
                  <a:cubicBezTo>
                    <a:pt x="7682177" y="759105"/>
                    <a:pt x="7759303" y="700897"/>
                    <a:pt x="7816056" y="643086"/>
                  </a:cubicBezTo>
                  <a:cubicBezTo>
                    <a:pt x="7872809" y="585275"/>
                    <a:pt x="7945306" y="547041"/>
                    <a:pt x="7983538" y="487510"/>
                  </a:cubicBezTo>
                  <a:cubicBezTo>
                    <a:pt x="8021770" y="427979"/>
                    <a:pt x="8034073" y="325850"/>
                    <a:pt x="8045450" y="285898"/>
                  </a:cubicBezTo>
                  <a:cubicBezTo>
                    <a:pt x="8056827" y="245946"/>
                    <a:pt x="8049683" y="260498"/>
                    <a:pt x="8051800" y="247798"/>
                  </a:cubicBezTo>
                  <a:cubicBezTo>
                    <a:pt x="8049683" y="228748"/>
                    <a:pt x="8048601" y="209554"/>
                    <a:pt x="8045450" y="190648"/>
                  </a:cubicBezTo>
                  <a:cubicBezTo>
                    <a:pt x="8044350" y="184046"/>
                    <a:pt x="8043385" y="176740"/>
                    <a:pt x="8039100" y="171598"/>
                  </a:cubicBezTo>
                  <a:cubicBezTo>
                    <a:pt x="8022798" y="152035"/>
                    <a:pt x="8014600" y="153679"/>
                    <a:pt x="7994650" y="146198"/>
                  </a:cubicBezTo>
                  <a:cubicBezTo>
                    <a:pt x="7983977" y="142196"/>
                    <a:pt x="7973573" y="137500"/>
                    <a:pt x="7962900" y="133498"/>
                  </a:cubicBezTo>
                  <a:cubicBezTo>
                    <a:pt x="7956633" y="131148"/>
                    <a:pt x="7950414" y="128461"/>
                    <a:pt x="7943850" y="127148"/>
                  </a:cubicBezTo>
                  <a:cubicBezTo>
                    <a:pt x="7852065" y="108791"/>
                    <a:pt x="7850202" y="113576"/>
                    <a:pt x="7740650" y="108098"/>
                  </a:cubicBezTo>
                  <a:cubicBezTo>
                    <a:pt x="7577949" y="75558"/>
                    <a:pt x="7747050" y="107394"/>
                    <a:pt x="7315200" y="95398"/>
                  </a:cubicBezTo>
                  <a:cubicBezTo>
                    <a:pt x="7293936" y="94807"/>
                    <a:pt x="7272899" y="90815"/>
                    <a:pt x="7251700" y="89048"/>
                  </a:cubicBezTo>
                  <a:cubicBezTo>
                    <a:pt x="7097388" y="76189"/>
                    <a:pt x="7222194" y="89297"/>
                    <a:pt x="7105650" y="76348"/>
                  </a:cubicBezTo>
                  <a:cubicBezTo>
                    <a:pt x="7052733" y="78465"/>
                    <a:pt x="6999859" y="82698"/>
                    <a:pt x="6946900" y="82698"/>
                  </a:cubicBezTo>
                  <a:cubicBezTo>
                    <a:pt x="6856345" y="82698"/>
                    <a:pt x="6700226" y="76409"/>
                    <a:pt x="6597650" y="69998"/>
                  </a:cubicBezTo>
                  <a:lnTo>
                    <a:pt x="6413500" y="57298"/>
                  </a:lnTo>
                  <a:lnTo>
                    <a:pt x="6083300" y="76348"/>
                  </a:lnTo>
                  <a:lnTo>
                    <a:pt x="5886450" y="69998"/>
                  </a:lnTo>
                  <a:cubicBezTo>
                    <a:pt x="5860989" y="68814"/>
                    <a:pt x="5835541" y="66809"/>
                    <a:pt x="5810250" y="63648"/>
                  </a:cubicBezTo>
                  <a:cubicBezTo>
                    <a:pt x="5801590" y="62566"/>
                    <a:pt x="5793436" y="58859"/>
                    <a:pt x="5784850" y="57298"/>
                  </a:cubicBezTo>
                  <a:cubicBezTo>
                    <a:pt x="5770124" y="54621"/>
                    <a:pt x="5755306" y="52303"/>
                    <a:pt x="5740400" y="50948"/>
                  </a:cubicBezTo>
                  <a:cubicBezTo>
                    <a:pt x="5708710" y="48067"/>
                    <a:pt x="5676884" y="46949"/>
                    <a:pt x="5645150" y="44598"/>
                  </a:cubicBezTo>
                  <a:lnTo>
                    <a:pt x="5568950" y="38248"/>
                  </a:lnTo>
                  <a:cubicBezTo>
                    <a:pt x="5537216" y="35897"/>
                    <a:pt x="5505401" y="34655"/>
                    <a:pt x="5473700" y="31898"/>
                  </a:cubicBezTo>
                  <a:cubicBezTo>
                    <a:pt x="5456699" y="30420"/>
                    <a:pt x="5439906" y="26965"/>
                    <a:pt x="5422900" y="25548"/>
                  </a:cubicBezTo>
                  <a:cubicBezTo>
                    <a:pt x="5389084" y="22730"/>
                    <a:pt x="5355167" y="21315"/>
                    <a:pt x="5321300" y="19198"/>
                  </a:cubicBezTo>
                  <a:cubicBezTo>
                    <a:pt x="5130634" y="-18935"/>
                    <a:pt x="5286515" y="9942"/>
                    <a:pt x="4800600" y="19198"/>
                  </a:cubicBezTo>
                  <a:cubicBezTo>
                    <a:pt x="4741306" y="20327"/>
                    <a:pt x="4682067" y="23431"/>
                    <a:pt x="4622800" y="25548"/>
                  </a:cubicBezTo>
                  <a:cubicBezTo>
                    <a:pt x="4500170" y="39174"/>
                    <a:pt x="4592173" y="29801"/>
                    <a:pt x="4375150" y="44598"/>
                  </a:cubicBezTo>
                  <a:lnTo>
                    <a:pt x="4286250" y="50948"/>
                  </a:lnTo>
                  <a:cubicBezTo>
                    <a:pt x="4275667" y="53065"/>
                    <a:pt x="4265243" y="56258"/>
                    <a:pt x="4254500" y="57298"/>
                  </a:cubicBezTo>
                  <a:cubicBezTo>
                    <a:pt x="4199561" y="62615"/>
                    <a:pt x="4089400" y="69998"/>
                    <a:pt x="4089400" y="69998"/>
                  </a:cubicBezTo>
                  <a:cubicBezTo>
                    <a:pt x="4080933" y="72115"/>
                    <a:pt x="4072558" y="74636"/>
                    <a:pt x="4064000" y="76348"/>
                  </a:cubicBezTo>
                  <a:cubicBezTo>
                    <a:pt x="3968185" y="95511"/>
                    <a:pt x="3868200" y="92118"/>
                    <a:pt x="3771900" y="101748"/>
                  </a:cubicBezTo>
                  <a:lnTo>
                    <a:pt x="3644900" y="114448"/>
                  </a:lnTo>
                  <a:cubicBezTo>
                    <a:pt x="3116879" y="109467"/>
                    <a:pt x="3030647" y="102976"/>
                    <a:pt x="2571750" y="114448"/>
                  </a:cubicBezTo>
                  <a:cubicBezTo>
                    <a:pt x="2535716" y="115349"/>
                    <a:pt x="2499803" y="119042"/>
                    <a:pt x="2463800" y="120798"/>
                  </a:cubicBezTo>
                  <a:cubicBezTo>
                    <a:pt x="2296113" y="128978"/>
                    <a:pt x="2351801" y="123450"/>
                    <a:pt x="2216150" y="133498"/>
                  </a:cubicBezTo>
                  <a:cubicBezTo>
                    <a:pt x="1921303" y="155338"/>
                    <a:pt x="2284817" y="127877"/>
                    <a:pt x="2095500" y="146198"/>
                  </a:cubicBezTo>
                  <a:cubicBezTo>
                    <a:pt x="1952551" y="160032"/>
                    <a:pt x="1947055" y="158710"/>
                    <a:pt x="1809750" y="165248"/>
                  </a:cubicBezTo>
                  <a:cubicBezTo>
                    <a:pt x="1746795" y="177839"/>
                    <a:pt x="1782269" y="172225"/>
                    <a:pt x="1676400" y="177948"/>
                  </a:cubicBezTo>
                  <a:lnTo>
                    <a:pt x="1543050" y="184298"/>
                  </a:lnTo>
                  <a:lnTo>
                    <a:pt x="1244600" y="177948"/>
                  </a:lnTo>
                  <a:cubicBezTo>
                    <a:pt x="1217017" y="177029"/>
                    <a:pt x="1189605" y="173129"/>
                    <a:pt x="1162050" y="171598"/>
                  </a:cubicBezTo>
                  <a:cubicBezTo>
                    <a:pt x="1113396" y="168895"/>
                    <a:pt x="1064683" y="167365"/>
                    <a:pt x="1016000" y="165248"/>
                  </a:cubicBezTo>
                  <a:lnTo>
                    <a:pt x="590550" y="171598"/>
                  </a:lnTo>
                  <a:cubicBezTo>
                    <a:pt x="554515" y="172456"/>
                    <a:pt x="518454" y="174239"/>
                    <a:pt x="482600" y="177948"/>
                  </a:cubicBezTo>
                  <a:cubicBezTo>
                    <a:pt x="287394" y="198142"/>
                    <a:pt x="460047" y="180843"/>
                    <a:pt x="387350" y="196998"/>
                  </a:cubicBezTo>
                  <a:cubicBezTo>
                    <a:pt x="374781" y="199791"/>
                    <a:pt x="361819" y="200555"/>
                    <a:pt x="349250" y="203348"/>
                  </a:cubicBezTo>
                  <a:cubicBezTo>
                    <a:pt x="323447" y="209082"/>
                    <a:pt x="333037" y="211809"/>
                    <a:pt x="304800" y="222398"/>
                  </a:cubicBezTo>
                  <a:cubicBezTo>
                    <a:pt x="288524" y="228502"/>
                    <a:pt x="275702" y="227422"/>
                    <a:pt x="260350" y="235098"/>
                  </a:cubicBezTo>
                  <a:cubicBezTo>
                    <a:pt x="253524" y="238511"/>
                    <a:pt x="247926" y="244012"/>
                    <a:pt x="241300" y="247798"/>
                  </a:cubicBezTo>
                  <a:cubicBezTo>
                    <a:pt x="233081" y="252494"/>
                    <a:pt x="224175" y="255901"/>
                    <a:pt x="215900" y="260498"/>
                  </a:cubicBezTo>
                  <a:cubicBezTo>
                    <a:pt x="144139" y="300365"/>
                    <a:pt x="219650" y="261798"/>
                    <a:pt x="158750" y="292248"/>
                  </a:cubicBezTo>
                  <a:cubicBezTo>
                    <a:pt x="120293" y="349933"/>
                    <a:pt x="175893" y="269232"/>
                    <a:pt x="127000" y="330348"/>
                  </a:cubicBezTo>
                  <a:cubicBezTo>
                    <a:pt x="115625" y="344566"/>
                    <a:pt x="105026" y="359436"/>
                    <a:pt x="95250" y="374798"/>
                  </a:cubicBezTo>
                  <a:cubicBezTo>
                    <a:pt x="88621" y="385215"/>
                    <a:pt x="79134" y="406046"/>
                    <a:pt x="76200" y="419248"/>
                  </a:cubicBezTo>
                  <a:cubicBezTo>
                    <a:pt x="73407" y="431817"/>
                    <a:pt x="73550" y="445016"/>
                    <a:pt x="69850" y="457348"/>
                  </a:cubicBezTo>
                  <a:cubicBezTo>
                    <a:pt x="67130" y="466415"/>
                    <a:pt x="61383" y="474281"/>
                    <a:pt x="57150" y="482748"/>
                  </a:cubicBezTo>
                  <a:cubicBezTo>
                    <a:pt x="32776" y="604618"/>
                    <a:pt x="54111" y="484698"/>
                    <a:pt x="38100" y="628798"/>
                  </a:cubicBezTo>
                  <a:cubicBezTo>
                    <a:pt x="36908" y="639525"/>
                    <a:pt x="33524" y="649902"/>
                    <a:pt x="31750" y="660548"/>
                  </a:cubicBezTo>
                  <a:cubicBezTo>
                    <a:pt x="29289" y="675311"/>
                    <a:pt x="28077" y="690272"/>
                    <a:pt x="25400" y="704998"/>
                  </a:cubicBezTo>
                  <a:cubicBezTo>
                    <a:pt x="23839" y="713584"/>
                    <a:pt x="20485" y="721790"/>
                    <a:pt x="19050" y="730398"/>
                  </a:cubicBezTo>
                  <a:cubicBezTo>
                    <a:pt x="6850" y="803600"/>
                    <a:pt x="22001" y="757945"/>
                    <a:pt x="0" y="812948"/>
                  </a:cubicBezTo>
                  <a:cubicBezTo>
                    <a:pt x="2117" y="961115"/>
                    <a:pt x="2347" y="1109320"/>
                    <a:pt x="6350" y="1257448"/>
                  </a:cubicBezTo>
                  <a:cubicBezTo>
                    <a:pt x="6586" y="1266172"/>
                    <a:pt x="12409" y="1274126"/>
                    <a:pt x="12700" y="1282848"/>
                  </a:cubicBezTo>
                  <a:cubicBezTo>
                    <a:pt x="16650" y="1401334"/>
                    <a:pt x="15228" y="1519957"/>
                    <a:pt x="19050" y="1638448"/>
                  </a:cubicBezTo>
                  <a:cubicBezTo>
                    <a:pt x="19465" y="1651316"/>
                    <a:pt x="22702" y="1663959"/>
                    <a:pt x="25400" y="1676548"/>
                  </a:cubicBezTo>
                  <a:cubicBezTo>
                    <a:pt x="29057" y="1693615"/>
                    <a:pt x="38100" y="1727348"/>
                    <a:pt x="38100" y="1727348"/>
                  </a:cubicBezTo>
                  <a:cubicBezTo>
                    <a:pt x="40217" y="1752748"/>
                    <a:pt x="41081" y="1778284"/>
                    <a:pt x="44450" y="1803548"/>
                  </a:cubicBezTo>
                  <a:cubicBezTo>
                    <a:pt x="45335" y="1810183"/>
                    <a:pt x="49039" y="1816140"/>
                    <a:pt x="50800" y="1822598"/>
                  </a:cubicBezTo>
                  <a:cubicBezTo>
                    <a:pt x="55393" y="1839437"/>
                    <a:pt x="59502" y="1856408"/>
                    <a:pt x="63500" y="1873398"/>
                  </a:cubicBezTo>
                  <a:cubicBezTo>
                    <a:pt x="67970" y="1892394"/>
                    <a:pt x="70461" y="1911896"/>
                    <a:pt x="76200" y="1930548"/>
                  </a:cubicBezTo>
                  <a:cubicBezTo>
                    <a:pt x="78984" y="1939595"/>
                    <a:pt x="85665" y="1947052"/>
                    <a:pt x="88900" y="1955948"/>
                  </a:cubicBezTo>
                  <a:cubicBezTo>
                    <a:pt x="97133" y="1978589"/>
                    <a:pt x="109736" y="2039359"/>
                    <a:pt x="120650" y="2057548"/>
                  </a:cubicBezTo>
                  <a:cubicBezTo>
                    <a:pt x="127000" y="2068131"/>
                    <a:pt x="134180" y="2078259"/>
                    <a:pt x="139700" y="2089298"/>
                  </a:cubicBezTo>
                  <a:cubicBezTo>
                    <a:pt x="142693" y="2095285"/>
                    <a:pt x="143057" y="2102361"/>
                    <a:pt x="146050" y="2108348"/>
                  </a:cubicBezTo>
                  <a:cubicBezTo>
                    <a:pt x="149463" y="2115174"/>
                    <a:pt x="155337" y="2120572"/>
                    <a:pt x="158750" y="2127398"/>
                  </a:cubicBezTo>
                  <a:cubicBezTo>
                    <a:pt x="185040" y="2179978"/>
                    <a:pt x="141404" y="2110903"/>
                    <a:pt x="177800" y="2165498"/>
                  </a:cubicBezTo>
                  <a:cubicBezTo>
                    <a:pt x="180808" y="2180536"/>
                    <a:pt x="192474" y="2241483"/>
                    <a:pt x="196850" y="2248048"/>
                  </a:cubicBezTo>
                  <a:cubicBezTo>
                    <a:pt x="201083" y="2254398"/>
                    <a:pt x="206137" y="2260272"/>
                    <a:pt x="209550" y="2267098"/>
                  </a:cubicBezTo>
                  <a:cubicBezTo>
                    <a:pt x="212543" y="2273085"/>
                    <a:pt x="211719" y="2280921"/>
                    <a:pt x="215900" y="2286148"/>
                  </a:cubicBezTo>
                  <a:cubicBezTo>
                    <a:pt x="220668" y="2292107"/>
                    <a:pt x="228600" y="2294615"/>
                    <a:pt x="234950" y="2298848"/>
                  </a:cubicBezTo>
                  <a:cubicBezTo>
                    <a:pt x="249310" y="2320389"/>
                    <a:pt x="250825" y="2314723"/>
                    <a:pt x="254000" y="23178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1D32295-8873-47EC-A7EA-CEB0189C3EF2}"/>
                </a:ext>
              </a:extLst>
            </p:cNvPr>
            <p:cNvGrpSpPr/>
            <p:nvPr/>
          </p:nvGrpSpPr>
          <p:grpSpPr>
            <a:xfrm>
              <a:off x="1359291" y="1685603"/>
              <a:ext cx="343949" cy="833869"/>
              <a:chOff x="1718159" y="2294388"/>
              <a:chExt cx="343949" cy="833869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888DFF2-DCD9-4F05-AD86-56DF0B396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3095" y="2294388"/>
                <a:ext cx="0" cy="833869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749FF8D-997E-4DD0-B418-563EB4F09D0B}"/>
                  </a:ext>
                </a:extLst>
              </p:cNvPr>
              <p:cNvSpPr/>
              <p:nvPr/>
            </p:nvSpPr>
            <p:spPr>
              <a:xfrm>
                <a:off x="1718159" y="2294388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2369F4-1520-4404-BD1E-D1C09D3DD580}"/>
                </a:ext>
              </a:extLst>
            </p:cNvPr>
            <p:cNvGrpSpPr/>
            <p:nvPr/>
          </p:nvGrpSpPr>
          <p:grpSpPr>
            <a:xfrm>
              <a:off x="2035482" y="1069625"/>
              <a:ext cx="343949" cy="1360649"/>
              <a:chOff x="1718159" y="1950439"/>
              <a:chExt cx="343949" cy="1360649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C30C080-8AE6-4963-813B-8DC97F39B58C}"/>
                  </a:ext>
                </a:extLst>
              </p:cNvPr>
              <p:cNvCxnSpPr/>
              <p:nvPr/>
            </p:nvCxnSpPr>
            <p:spPr>
              <a:xfrm>
                <a:off x="1903095" y="2294388"/>
                <a:ext cx="0" cy="1016700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C6C280B-4719-463F-8401-E08390D08A26}"/>
                  </a:ext>
                </a:extLst>
              </p:cNvPr>
              <p:cNvSpPr/>
              <p:nvPr/>
            </p:nvSpPr>
            <p:spPr>
              <a:xfrm>
                <a:off x="1718159" y="1950439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83E833-D76A-4E2C-81B6-93F318A2FE85}"/>
                </a:ext>
              </a:extLst>
            </p:cNvPr>
            <p:cNvGrpSpPr/>
            <p:nvPr/>
          </p:nvGrpSpPr>
          <p:grpSpPr>
            <a:xfrm>
              <a:off x="683100" y="1221235"/>
              <a:ext cx="343949" cy="1298237"/>
              <a:chOff x="1731120" y="1957213"/>
              <a:chExt cx="343949" cy="1298237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E903D2E-3E35-495B-A266-D36B0E0F01E2}"/>
                  </a:ext>
                </a:extLst>
              </p:cNvPr>
              <p:cNvCxnSpPr>
                <a:cxnSpLocks/>
                <a:stCxn id="57" idx="2"/>
              </p:cNvCxnSpPr>
              <p:nvPr/>
            </p:nvCxnSpPr>
            <p:spPr>
              <a:xfrm>
                <a:off x="1903095" y="2301162"/>
                <a:ext cx="0" cy="954288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930830F-9494-400A-9479-BA7E81F96729}"/>
                  </a:ext>
                </a:extLst>
              </p:cNvPr>
              <p:cNvSpPr/>
              <p:nvPr/>
            </p:nvSpPr>
            <p:spPr>
              <a:xfrm>
                <a:off x="1731120" y="1957213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5"/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3A76CC8-AD13-4593-8746-573914B7CE4C}"/>
                </a:ext>
              </a:extLst>
            </p:cNvPr>
            <p:cNvGrpSpPr/>
            <p:nvPr/>
          </p:nvGrpSpPr>
          <p:grpSpPr>
            <a:xfrm>
              <a:off x="2711673" y="1486271"/>
              <a:ext cx="343949" cy="1116904"/>
              <a:chOff x="1686242" y="2072105"/>
              <a:chExt cx="343949" cy="111690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F7E198C-F208-4AC9-93EB-827DEE5DA542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1858217" y="2416054"/>
                <a:ext cx="0" cy="772955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5729561-0BDC-4C8E-959D-7723CF99E348}"/>
                  </a:ext>
                </a:extLst>
              </p:cNvPr>
              <p:cNvSpPr/>
              <p:nvPr/>
            </p:nvSpPr>
            <p:spPr>
              <a:xfrm>
                <a:off x="1686242" y="2072105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6"/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E9F334D-9419-442C-BFD7-8F57460D0AB9}"/>
                </a:ext>
              </a:extLst>
            </p:cNvPr>
            <p:cNvGrpSpPr/>
            <p:nvPr/>
          </p:nvGrpSpPr>
          <p:grpSpPr>
            <a:xfrm>
              <a:off x="6092628" y="543910"/>
              <a:ext cx="343949" cy="1943781"/>
              <a:chOff x="1724768" y="1322667"/>
              <a:chExt cx="343949" cy="194378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BB7749E-9EEF-481A-BF22-344EEE1001AE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>
                <a:off x="1896743" y="1666616"/>
                <a:ext cx="0" cy="1599832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BF4FB69-B1C9-4619-9994-2B80E300F8D5}"/>
                  </a:ext>
                </a:extLst>
              </p:cNvPr>
              <p:cNvSpPr/>
              <p:nvPr/>
            </p:nvSpPr>
            <p:spPr>
              <a:xfrm>
                <a:off x="1724768" y="1322667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7"/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32DFD5D-3A2F-493A-B005-E63E4EE51CFF}"/>
                </a:ext>
              </a:extLst>
            </p:cNvPr>
            <p:cNvGrpSpPr/>
            <p:nvPr/>
          </p:nvGrpSpPr>
          <p:grpSpPr>
            <a:xfrm>
              <a:off x="4064055" y="1332550"/>
              <a:ext cx="343949" cy="1028095"/>
              <a:chOff x="1731120" y="1679334"/>
              <a:chExt cx="343949" cy="1028095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C8053EE-B657-410A-A437-AF514A6EA2CC}"/>
                  </a:ext>
                </a:extLst>
              </p:cNvPr>
              <p:cNvCxnSpPr>
                <a:cxnSpLocks/>
                <a:stCxn id="81" idx="2"/>
              </p:cNvCxnSpPr>
              <p:nvPr/>
            </p:nvCxnSpPr>
            <p:spPr>
              <a:xfrm flipH="1">
                <a:off x="1893799" y="2023283"/>
                <a:ext cx="9296" cy="684146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7C536719-6F8E-413F-A074-BC3DB96C8B2C}"/>
                  </a:ext>
                </a:extLst>
              </p:cNvPr>
              <p:cNvSpPr/>
              <p:nvPr/>
            </p:nvSpPr>
            <p:spPr>
              <a:xfrm>
                <a:off x="1731120" y="1679334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8"/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1A8989C-278D-4C21-9FF3-8983558D4486}"/>
                </a:ext>
              </a:extLst>
            </p:cNvPr>
            <p:cNvGrpSpPr/>
            <p:nvPr/>
          </p:nvGrpSpPr>
          <p:grpSpPr>
            <a:xfrm>
              <a:off x="5416437" y="1264879"/>
              <a:ext cx="343949" cy="915939"/>
              <a:chOff x="1731120" y="1679334"/>
              <a:chExt cx="343949" cy="915939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2D0349A-7C07-4FE5-97CE-4C77037435A7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1903095" y="2023283"/>
                <a:ext cx="0" cy="571990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CBE76F3-EF51-4A60-BEB1-06E714A033C6}"/>
                  </a:ext>
                </a:extLst>
              </p:cNvPr>
              <p:cNvSpPr/>
              <p:nvPr/>
            </p:nvSpPr>
            <p:spPr>
              <a:xfrm>
                <a:off x="1731120" y="1679334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9"/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A3D1311-28D0-457E-A277-34A78293A332}"/>
                </a:ext>
              </a:extLst>
            </p:cNvPr>
            <p:cNvGrpSpPr/>
            <p:nvPr/>
          </p:nvGrpSpPr>
          <p:grpSpPr>
            <a:xfrm>
              <a:off x="7445014" y="505372"/>
              <a:ext cx="343949" cy="1487582"/>
              <a:chOff x="1731120" y="1679334"/>
              <a:chExt cx="343949" cy="1487582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8C3114-7AD6-4D55-AC4E-671D32B8F8A1}"/>
                  </a:ext>
                </a:extLst>
              </p:cNvPr>
              <p:cNvCxnSpPr>
                <a:cxnSpLocks/>
                <a:stCxn id="94" idx="2"/>
              </p:cNvCxnSpPr>
              <p:nvPr/>
            </p:nvCxnSpPr>
            <p:spPr>
              <a:xfrm>
                <a:off x="1903095" y="2023283"/>
                <a:ext cx="0" cy="1143633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8421480-9EC9-4641-A0F2-0858F0F52158}"/>
                  </a:ext>
                </a:extLst>
              </p:cNvPr>
              <p:cNvSpPr/>
              <p:nvPr/>
            </p:nvSpPr>
            <p:spPr>
              <a:xfrm>
                <a:off x="1731120" y="1679334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10"/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E784585-56BC-4C3E-A7E2-4766E6459CAD}"/>
                </a:ext>
              </a:extLst>
            </p:cNvPr>
            <p:cNvGrpSpPr/>
            <p:nvPr/>
          </p:nvGrpSpPr>
          <p:grpSpPr>
            <a:xfrm>
              <a:off x="6768819" y="801794"/>
              <a:ext cx="343949" cy="1139669"/>
              <a:chOff x="1731120" y="1679334"/>
              <a:chExt cx="343949" cy="1139669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3C96C85-1DDE-48B5-A476-90645091FDE6}"/>
                  </a:ext>
                </a:extLst>
              </p:cNvPr>
              <p:cNvCxnSpPr>
                <a:cxnSpLocks/>
                <a:stCxn id="97" idx="2"/>
              </p:cNvCxnSpPr>
              <p:nvPr/>
            </p:nvCxnSpPr>
            <p:spPr>
              <a:xfrm>
                <a:off x="1903095" y="2023283"/>
                <a:ext cx="0" cy="795720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748E07F-02C0-4DB4-8E13-775FB3970E23}"/>
                  </a:ext>
                </a:extLst>
              </p:cNvPr>
              <p:cNvSpPr/>
              <p:nvPr/>
            </p:nvSpPr>
            <p:spPr>
              <a:xfrm>
                <a:off x="1731120" y="1679334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11"/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A02C315-ACC7-43BF-924F-6F0C600F94AC}"/>
                </a:ext>
              </a:extLst>
            </p:cNvPr>
            <p:cNvGrpSpPr/>
            <p:nvPr/>
          </p:nvGrpSpPr>
          <p:grpSpPr>
            <a:xfrm>
              <a:off x="4740246" y="957703"/>
              <a:ext cx="343949" cy="1303961"/>
              <a:chOff x="1731120" y="1679334"/>
              <a:chExt cx="343949" cy="1303961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F23F4CA-09C1-4DA9-A67D-25E5A8B4E7F6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 flipH="1">
                <a:off x="1903094" y="2023283"/>
                <a:ext cx="1" cy="960012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A8D5C582-FC19-40C6-A5E5-4331FC713BF9}"/>
                  </a:ext>
                </a:extLst>
              </p:cNvPr>
              <p:cNvSpPr/>
              <p:nvPr/>
            </p:nvSpPr>
            <p:spPr>
              <a:xfrm>
                <a:off x="1731120" y="1679334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12"/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87CDE45-1E03-4E48-8F5E-3196581F847E}"/>
                </a:ext>
              </a:extLst>
            </p:cNvPr>
            <p:cNvGrpSpPr/>
            <p:nvPr/>
          </p:nvGrpSpPr>
          <p:grpSpPr>
            <a:xfrm>
              <a:off x="3387864" y="785729"/>
              <a:ext cx="343949" cy="1733743"/>
              <a:chOff x="1731120" y="1679334"/>
              <a:chExt cx="343949" cy="1733743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60C0ADE-7F3A-40EF-BEAF-555D98C77ACD}"/>
                  </a:ext>
                </a:extLst>
              </p:cNvPr>
              <p:cNvCxnSpPr>
                <a:cxnSpLocks/>
                <a:stCxn id="106" idx="2"/>
              </p:cNvCxnSpPr>
              <p:nvPr/>
            </p:nvCxnSpPr>
            <p:spPr>
              <a:xfrm>
                <a:off x="1903095" y="2023283"/>
                <a:ext cx="0" cy="1389794"/>
              </a:xfrm>
              <a:prstGeom prst="line">
                <a:avLst/>
              </a:prstGeom>
              <a:ln w="12700">
                <a:solidFill>
                  <a:srgbClr val="1572B9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D8190FFD-68FA-4264-BD56-A36EDBE85D61}"/>
                  </a:ext>
                </a:extLst>
              </p:cNvPr>
              <p:cNvSpPr/>
              <p:nvPr/>
            </p:nvSpPr>
            <p:spPr>
              <a:xfrm>
                <a:off x="1731120" y="1679334"/>
                <a:ext cx="343949" cy="343949"/>
              </a:xfrm>
              <a:prstGeom prst="roundRect">
                <a:avLst>
                  <a:gd name="adj" fmla="val 18989"/>
                </a:avLst>
              </a:prstGeom>
              <a:blipFill dpi="0" rotWithShape="1">
                <a:blip r:embed="rId13"/>
                <a:srcRect/>
                <a:stretch>
                  <a:fillRect/>
                </a:stretch>
              </a:blipFill>
              <a:ln w="12700">
                <a:solidFill>
                  <a:srgbClr val="1572B9"/>
                </a:solidFill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8469D4-0622-4B36-8A93-0890970D4794}"/>
                </a:ext>
              </a:extLst>
            </p:cNvPr>
            <p:cNvSpPr txBox="1"/>
            <p:nvPr/>
          </p:nvSpPr>
          <p:spPr>
            <a:xfrm>
              <a:off x="524087" y="390313"/>
              <a:ext cx="2187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572B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SPFx Learning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92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 de la garza zertuche</dc:creator>
  <cp:lastModifiedBy>arturo de la garza zertuche</cp:lastModifiedBy>
  <cp:revision>18</cp:revision>
  <dcterms:created xsi:type="dcterms:W3CDTF">2017-10-12T16:35:58Z</dcterms:created>
  <dcterms:modified xsi:type="dcterms:W3CDTF">2017-10-15T21:29:23Z</dcterms:modified>
</cp:coreProperties>
</file>