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Archivo" panose="020B0604020202020204" charset="0"/>
      <p:regular r:id="rId17"/>
      <p:bold r:id="rId18"/>
      <p:italic r:id="rId19"/>
      <p:boldItalic r:id="rId20"/>
    </p:embeddedFont>
    <p:embeddedFont>
      <p:font typeface="Archivo Black" panose="020B0604020202020204" charset="0"/>
      <p:regular r:id="rId21"/>
    </p:embeddedFont>
    <p:embeddedFont>
      <p:font typeface="Bebas Neue" panose="020B0604020202020204" charset="0"/>
      <p:regular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7" d="100"/>
          <a:sy n="197" d="100"/>
        </p:scale>
        <p:origin x="666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f151ac0700_0_2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f151ac0700_0_2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f150f9af69_0_14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f150f9af69_0_14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f151ac0700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f151ac0700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f151ac0700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f151ac0700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f151ac070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f151ac070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f004df989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f004df989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f150f9af69_0_14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f150f9af69_0_14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</a:pPr>
            <a:r>
              <a:rPr lang="en" sz="1200" b="1">
                <a:solidFill>
                  <a:schemeClr val="dk1"/>
                </a:solidFill>
              </a:rPr>
              <a:t>modeling of input or output sequences of data</a:t>
            </a:r>
            <a:r>
              <a:rPr lang="en" sz="1200">
                <a:solidFill>
                  <a:schemeClr val="dk1"/>
                </a:solidFill>
              </a:rPr>
              <a:t>. </a:t>
            </a:r>
            <a:endParaRPr sz="1200"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■"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Keras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is a high-level neural networks API developed with a focus on enabling fast experimentation.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05a8e5004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05a8e5004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f150f9af69_0_28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f150f9af69_0_28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f150f9af69_0_14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f150f9af69_0_14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Tensorboard Scalar: It shows changes in loss and accuracy after every epoch.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1068b02da4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1068b02da4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Tensorboard graph. It shows the model’s design.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2300" y="3486928"/>
            <a:ext cx="4919400" cy="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99350" y="4212712"/>
            <a:ext cx="3945300" cy="3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009426" y="-475775"/>
            <a:ext cx="3800205" cy="4005006"/>
            <a:chOff x="-1009426" y="-475775"/>
            <a:chExt cx="3800205" cy="4005006"/>
          </a:xfrm>
        </p:grpSpPr>
        <p:sp>
          <p:nvSpPr>
            <p:cNvPr id="13" name="Google Shape;13;p2"/>
            <p:cNvSpPr/>
            <p:nvPr/>
          </p:nvSpPr>
          <p:spPr>
            <a:xfrm rot="-1034278">
              <a:off x="-642470" y="199609"/>
              <a:ext cx="3066295" cy="2941347"/>
            </a:xfrm>
            <a:custGeom>
              <a:avLst/>
              <a:gdLst/>
              <a:ahLst/>
              <a:cxnLst/>
              <a:rect l="l" t="t" r="r" b="b"/>
              <a:pathLst>
                <a:path w="94653" h="90796" extrusionOk="0">
                  <a:moveTo>
                    <a:pt x="79520" y="0"/>
                  </a:moveTo>
                  <a:cubicBezTo>
                    <a:pt x="68375" y="0"/>
                    <a:pt x="52833" y="4744"/>
                    <a:pt x="41685" y="4744"/>
                  </a:cubicBezTo>
                  <a:cubicBezTo>
                    <a:pt x="41336" y="4744"/>
                    <a:pt x="40990" y="4740"/>
                    <a:pt x="40650" y="4730"/>
                  </a:cubicBezTo>
                  <a:cubicBezTo>
                    <a:pt x="40062" y="4712"/>
                    <a:pt x="39467" y="4696"/>
                    <a:pt x="38872" y="4696"/>
                  </a:cubicBezTo>
                  <a:cubicBezTo>
                    <a:pt x="36816" y="4696"/>
                    <a:pt x="34754" y="4889"/>
                    <a:pt x="32973" y="5867"/>
                  </a:cubicBezTo>
                  <a:cubicBezTo>
                    <a:pt x="31096" y="6903"/>
                    <a:pt x="29765" y="8688"/>
                    <a:pt x="28514" y="10417"/>
                  </a:cubicBezTo>
                  <a:cubicBezTo>
                    <a:pt x="22475" y="18765"/>
                    <a:pt x="16833" y="27364"/>
                    <a:pt x="11590" y="36213"/>
                  </a:cubicBezTo>
                  <a:cubicBezTo>
                    <a:pt x="7427" y="43242"/>
                    <a:pt x="3481" y="50544"/>
                    <a:pt x="1740" y="58528"/>
                  </a:cubicBezTo>
                  <a:cubicBezTo>
                    <a:pt x="0" y="66512"/>
                    <a:pt x="740" y="75350"/>
                    <a:pt x="5380" y="82060"/>
                  </a:cubicBezTo>
                  <a:cubicBezTo>
                    <a:pt x="8991" y="87277"/>
                    <a:pt x="15260" y="90795"/>
                    <a:pt x="21470" y="90795"/>
                  </a:cubicBezTo>
                  <a:cubicBezTo>
                    <a:pt x="23261" y="90795"/>
                    <a:pt x="25047" y="90503"/>
                    <a:pt x="26763" y="89874"/>
                  </a:cubicBezTo>
                  <a:cubicBezTo>
                    <a:pt x="32347" y="87827"/>
                    <a:pt x="36317" y="82777"/>
                    <a:pt x="38955" y="77454"/>
                  </a:cubicBezTo>
                  <a:cubicBezTo>
                    <a:pt x="41594" y="72131"/>
                    <a:pt x="43220" y="66342"/>
                    <a:pt x="45882" y="61030"/>
                  </a:cubicBezTo>
                  <a:cubicBezTo>
                    <a:pt x="51523" y="49782"/>
                    <a:pt x="61532" y="41297"/>
                    <a:pt x="72314" y="34814"/>
                  </a:cubicBezTo>
                  <a:cubicBezTo>
                    <a:pt x="77797" y="31515"/>
                    <a:pt x="83654" y="28570"/>
                    <a:pt x="88033" y="23906"/>
                  </a:cubicBezTo>
                  <a:cubicBezTo>
                    <a:pt x="92412" y="19243"/>
                    <a:pt x="94652" y="12430"/>
                    <a:pt x="92639" y="6334"/>
                  </a:cubicBezTo>
                  <a:cubicBezTo>
                    <a:pt x="92628" y="6300"/>
                    <a:pt x="92617" y="6243"/>
                    <a:pt x="92594" y="6209"/>
                  </a:cubicBezTo>
                  <a:cubicBezTo>
                    <a:pt x="90678" y="1505"/>
                    <a:pt x="85796" y="0"/>
                    <a:pt x="79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70793" y="-475775"/>
              <a:ext cx="2199329" cy="2468726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39100" y="-451381"/>
              <a:ext cx="2047882" cy="1705694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66843" y="-101825"/>
              <a:ext cx="2199329" cy="2468726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6810154" y="1719909"/>
            <a:ext cx="2997508" cy="3921608"/>
            <a:chOff x="6810154" y="1719909"/>
            <a:chExt cx="2997508" cy="3921608"/>
          </a:xfrm>
        </p:grpSpPr>
        <p:sp>
          <p:nvSpPr>
            <p:cNvPr id="18" name="Google Shape;18;p2"/>
            <p:cNvSpPr/>
            <p:nvPr/>
          </p:nvSpPr>
          <p:spPr>
            <a:xfrm rot="227759">
              <a:off x="6894187" y="2850857"/>
              <a:ext cx="2741515" cy="2629455"/>
            </a:xfrm>
            <a:custGeom>
              <a:avLst/>
              <a:gdLst/>
              <a:ahLst/>
              <a:cxnLst/>
              <a:rect l="l" t="t" r="r" b="b"/>
              <a:pathLst>
                <a:path w="94654" h="90785" extrusionOk="0">
                  <a:moveTo>
                    <a:pt x="73185" y="1"/>
                  </a:moveTo>
                  <a:cubicBezTo>
                    <a:pt x="71393" y="1"/>
                    <a:pt x="69607" y="293"/>
                    <a:pt x="67891" y="922"/>
                  </a:cubicBezTo>
                  <a:cubicBezTo>
                    <a:pt x="62306" y="2969"/>
                    <a:pt x="58348" y="8019"/>
                    <a:pt x="55709" y="13342"/>
                  </a:cubicBezTo>
                  <a:cubicBezTo>
                    <a:pt x="53059" y="18665"/>
                    <a:pt x="51444" y="24454"/>
                    <a:pt x="48771" y="29766"/>
                  </a:cubicBezTo>
                  <a:cubicBezTo>
                    <a:pt x="43119" y="41014"/>
                    <a:pt x="33110" y="49499"/>
                    <a:pt x="22328" y="55982"/>
                  </a:cubicBezTo>
                  <a:cubicBezTo>
                    <a:pt x="16845" y="59281"/>
                    <a:pt x="10988" y="62227"/>
                    <a:pt x="6609" y="66890"/>
                  </a:cubicBezTo>
                  <a:cubicBezTo>
                    <a:pt x="2230" y="71564"/>
                    <a:pt x="1" y="78366"/>
                    <a:pt x="2014" y="84462"/>
                  </a:cubicBezTo>
                  <a:cubicBezTo>
                    <a:pt x="2014" y="84496"/>
                    <a:pt x="2037" y="84553"/>
                    <a:pt x="2060" y="84576"/>
                  </a:cubicBezTo>
                  <a:cubicBezTo>
                    <a:pt x="3976" y="89280"/>
                    <a:pt x="8857" y="90785"/>
                    <a:pt x="15133" y="90785"/>
                  </a:cubicBezTo>
                  <a:cubicBezTo>
                    <a:pt x="26278" y="90785"/>
                    <a:pt x="41821" y="86040"/>
                    <a:pt x="52968" y="86040"/>
                  </a:cubicBezTo>
                  <a:cubicBezTo>
                    <a:pt x="53318" y="86040"/>
                    <a:pt x="53663" y="86045"/>
                    <a:pt x="54003" y="86055"/>
                  </a:cubicBezTo>
                  <a:cubicBezTo>
                    <a:pt x="54602" y="86075"/>
                    <a:pt x="55209" y="86093"/>
                    <a:pt x="55816" y="86093"/>
                  </a:cubicBezTo>
                  <a:cubicBezTo>
                    <a:pt x="57860" y="86093"/>
                    <a:pt x="59909" y="85891"/>
                    <a:pt x="61681" y="84917"/>
                  </a:cubicBezTo>
                  <a:cubicBezTo>
                    <a:pt x="63557" y="83882"/>
                    <a:pt x="64888" y="82108"/>
                    <a:pt x="66139" y="80368"/>
                  </a:cubicBezTo>
                  <a:cubicBezTo>
                    <a:pt x="72179" y="72019"/>
                    <a:pt x="77809" y="63421"/>
                    <a:pt x="83063" y="54572"/>
                  </a:cubicBezTo>
                  <a:cubicBezTo>
                    <a:pt x="87226" y="47554"/>
                    <a:pt x="91184" y="40241"/>
                    <a:pt x="92913" y="32268"/>
                  </a:cubicBezTo>
                  <a:cubicBezTo>
                    <a:pt x="94653" y="24284"/>
                    <a:pt x="93914" y="15446"/>
                    <a:pt x="89273" y="8736"/>
                  </a:cubicBezTo>
                  <a:cubicBezTo>
                    <a:pt x="85672" y="3519"/>
                    <a:pt x="79398" y="1"/>
                    <a:pt x="73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791729">
              <a:off x="7331079" y="2016051"/>
              <a:ext cx="1697499" cy="1904943"/>
            </a:xfrm>
            <a:custGeom>
              <a:avLst/>
              <a:gdLst/>
              <a:ahLst/>
              <a:cxnLst/>
              <a:rect l="l" t="t" r="r" b="b"/>
              <a:pathLst>
                <a:path w="67902" h="76200" extrusionOk="0">
                  <a:moveTo>
                    <a:pt x="57353" y="1"/>
                  </a:moveTo>
                  <a:cubicBezTo>
                    <a:pt x="57321" y="1"/>
                    <a:pt x="57288" y="1"/>
                    <a:pt x="57256" y="1"/>
                  </a:cubicBezTo>
                  <a:cubicBezTo>
                    <a:pt x="51819" y="69"/>
                    <a:pt x="48191" y="5438"/>
                    <a:pt x="45462" y="10135"/>
                  </a:cubicBezTo>
                  <a:cubicBezTo>
                    <a:pt x="41014" y="17778"/>
                    <a:pt x="35680" y="25831"/>
                    <a:pt x="27286" y="28583"/>
                  </a:cubicBezTo>
                  <a:cubicBezTo>
                    <a:pt x="21884" y="30358"/>
                    <a:pt x="15424" y="29846"/>
                    <a:pt x="11215" y="33679"/>
                  </a:cubicBezTo>
                  <a:cubicBezTo>
                    <a:pt x="7303" y="37250"/>
                    <a:pt x="6916" y="43267"/>
                    <a:pt x="7644" y="48510"/>
                  </a:cubicBezTo>
                  <a:cubicBezTo>
                    <a:pt x="8372" y="53754"/>
                    <a:pt x="9930" y="59065"/>
                    <a:pt x="8872" y="64263"/>
                  </a:cubicBezTo>
                  <a:cubicBezTo>
                    <a:pt x="8031" y="68380"/>
                    <a:pt x="1" y="72566"/>
                    <a:pt x="3129" y="75386"/>
                  </a:cubicBezTo>
                  <a:cubicBezTo>
                    <a:pt x="3879" y="76059"/>
                    <a:pt x="4962" y="76199"/>
                    <a:pt x="5821" y="76199"/>
                  </a:cubicBezTo>
                  <a:cubicBezTo>
                    <a:pt x="6212" y="76199"/>
                    <a:pt x="6557" y="76170"/>
                    <a:pt x="6802" y="76149"/>
                  </a:cubicBezTo>
                  <a:cubicBezTo>
                    <a:pt x="18130" y="75148"/>
                    <a:pt x="26422" y="70723"/>
                    <a:pt x="37784" y="70302"/>
                  </a:cubicBezTo>
                  <a:cubicBezTo>
                    <a:pt x="41708" y="70155"/>
                    <a:pt x="45939" y="70018"/>
                    <a:pt x="49044" y="67618"/>
                  </a:cubicBezTo>
                  <a:cubicBezTo>
                    <a:pt x="51285" y="65878"/>
                    <a:pt x="52559" y="63205"/>
                    <a:pt x="53707" y="60612"/>
                  </a:cubicBezTo>
                  <a:cubicBezTo>
                    <a:pt x="59281" y="47998"/>
                    <a:pt x="63500" y="34816"/>
                    <a:pt x="66264" y="21293"/>
                  </a:cubicBezTo>
                  <a:cubicBezTo>
                    <a:pt x="67163" y="16937"/>
                    <a:pt x="67902" y="12365"/>
                    <a:pt x="66674" y="8088"/>
                  </a:cubicBezTo>
                  <a:cubicBezTo>
                    <a:pt x="65454" y="3843"/>
                    <a:pt x="61758" y="1"/>
                    <a:pt x="57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6690784" flipH="1">
              <a:off x="8115448" y="4006924"/>
              <a:ext cx="1580342" cy="1316252"/>
            </a:xfrm>
            <a:custGeom>
              <a:avLst/>
              <a:gdLst/>
              <a:ahLst/>
              <a:cxnLst/>
              <a:rect l="l" t="t" r="r" b="b"/>
              <a:pathLst>
                <a:path w="63216" h="52652" extrusionOk="0">
                  <a:moveTo>
                    <a:pt x="52562" y="0"/>
                  </a:moveTo>
                  <a:cubicBezTo>
                    <a:pt x="52378" y="0"/>
                    <a:pt x="52195" y="5"/>
                    <a:pt x="52012" y="15"/>
                  </a:cubicBezTo>
                  <a:cubicBezTo>
                    <a:pt x="45984" y="322"/>
                    <a:pt x="41116" y="4928"/>
                    <a:pt x="35430" y="6942"/>
                  </a:cubicBezTo>
                  <a:cubicBezTo>
                    <a:pt x="31221" y="8432"/>
                    <a:pt x="26660" y="8466"/>
                    <a:pt x="22225" y="9057"/>
                  </a:cubicBezTo>
                  <a:cubicBezTo>
                    <a:pt x="17800" y="9649"/>
                    <a:pt x="13160" y="10991"/>
                    <a:pt x="10225" y="14357"/>
                  </a:cubicBezTo>
                  <a:cubicBezTo>
                    <a:pt x="6370" y="18793"/>
                    <a:pt x="6540" y="25299"/>
                    <a:pt x="6415" y="31168"/>
                  </a:cubicBezTo>
                  <a:cubicBezTo>
                    <a:pt x="6301" y="37037"/>
                    <a:pt x="2764" y="38060"/>
                    <a:pt x="615" y="43531"/>
                  </a:cubicBezTo>
                  <a:cubicBezTo>
                    <a:pt x="0" y="45089"/>
                    <a:pt x="421" y="46704"/>
                    <a:pt x="774" y="47432"/>
                  </a:cubicBezTo>
                  <a:cubicBezTo>
                    <a:pt x="2650" y="51208"/>
                    <a:pt x="7905" y="51879"/>
                    <a:pt x="12068" y="52482"/>
                  </a:cubicBezTo>
                  <a:cubicBezTo>
                    <a:pt x="12866" y="52597"/>
                    <a:pt x="13662" y="52652"/>
                    <a:pt x="14452" y="52652"/>
                  </a:cubicBezTo>
                  <a:cubicBezTo>
                    <a:pt x="21564" y="52652"/>
                    <a:pt x="28274" y="48202"/>
                    <a:pt x="33280" y="42951"/>
                  </a:cubicBezTo>
                  <a:cubicBezTo>
                    <a:pt x="38842" y="37128"/>
                    <a:pt x="43175" y="30121"/>
                    <a:pt x="49328" y="24924"/>
                  </a:cubicBezTo>
                  <a:cubicBezTo>
                    <a:pt x="52456" y="22273"/>
                    <a:pt x="56039" y="20124"/>
                    <a:pt x="58746" y="17053"/>
                  </a:cubicBezTo>
                  <a:cubicBezTo>
                    <a:pt x="61464" y="13971"/>
                    <a:pt x="63216" y="9592"/>
                    <a:pt x="61760" y="5747"/>
                  </a:cubicBezTo>
                  <a:cubicBezTo>
                    <a:pt x="60392" y="2153"/>
                    <a:pt x="56422" y="0"/>
                    <a:pt x="52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1791729">
              <a:off x="7260867" y="2155851"/>
              <a:ext cx="1697499" cy="1904943"/>
            </a:xfrm>
            <a:custGeom>
              <a:avLst/>
              <a:gdLst/>
              <a:ahLst/>
              <a:cxnLst/>
              <a:rect l="l" t="t" r="r" b="b"/>
              <a:pathLst>
                <a:path w="67902" h="76200" extrusionOk="0">
                  <a:moveTo>
                    <a:pt x="57353" y="1"/>
                  </a:moveTo>
                  <a:cubicBezTo>
                    <a:pt x="57321" y="1"/>
                    <a:pt x="57288" y="1"/>
                    <a:pt x="57256" y="1"/>
                  </a:cubicBezTo>
                  <a:cubicBezTo>
                    <a:pt x="51819" y="69"/>
                    <a:pt x="48191" y="5438"/>
                    <a:pt x="45462" y="10135"/>
                  </a:cubicBezTo>
                  <a:cubicBezTo>
                    <a:pt x="41014" y="17778"/>
                    <a:pt x="35680" y="25831"/>
                    <a:pt x="27286" y="28583"/>
                  </a:cubicBezTo>
                  <a:cubicBezTo>
                    <a:pt x="21884" y="30358"/>
                    <a:pt x="15424" y="29846"/>
                    <a:pt x="11215" y="33679"/>
                  </a:cubicBezTo>
                  <a:cubicBezTo>
                    <a:pt x="7303" y="37250"/>
                    <a:pt x="6916" y="43267"/>
                    <a:pt x="7644" y="48510"/>
                  </a:cubicBezTo>
                  <a:cubicBezTo>
                    <a:pt x="8372" y="53754"/>
                    <a:pt x="9930" y="59065"/>
                    <a:pt x="8872" y="64263"/>
                  </a:cubicBezTo>
                  <a:cubicBezTo>
                    <a:pt x="8031" y="68380"/>
                    <a:pt x="1" y="72566"/>
                    <a:pt x="3129" y="75386"/>
                  </a:cubicBezTo>
                  <a:cubicBezTo>
                    <a:pt x="3879" y="76059"/>
                    <a:pt x="4962" y="76199"/>
                    <a:pt x="5821" y="76199"/>
                  </a:cubicBezTo>
                  <a:cubicBezTo>
                    <a:pt x="6212" y="76199"/>
                    <a:pt x="6557" y="76170"/>
                    <a:pt x="6802" y="76149"/>
                  </a:cubicBezTo>
                  <a:cubicBezTo>
                    <a:pt x="18130" y="75148"/>
                    <a:pt x="26422" y="70723"/>
                    <a:pt x="37784" y="70302"/>
                  </a:cubicBezTo>
                  <a:cubicBezTo>
                    <a:pt x="41708" y="70155"/>
                    <a:pt x="45939" y="70018"/>
                    <a:pt x="49044" y="67618"/>
                  </a:cubicBezTo>
                  <a:cubicBezTo>
                    <a:pt x="51285" y="65878"/>
                    <a:pt x="52559" y="63205"/>
                    <a:pt x="53707" y="60612"/>
                  </a:cubicBezTo>
                  <a:cubicBezTo>
                    <a:pt x="59281" y="47998"/>
                    <a:pt x="63500" y="34816"/>
                    <a:pt x="66264" y="21293"/>
                  </a:cubicBezTo>
                  <a:cubicBezTo>
                    <a:pt x="67163" y="16937"/>
                    <a:pt x="67902" y="12365"/>
                    <a:pt x="66674" y="8088"/>
                  </a:cubicBezTo>
                  <a:cubicBezTo>
                    <a:pt x="65454" y="3843"/>
                    <a:pt x="61758" y="1"/>
                    <a:pt x="57353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title" hasCustomPrompt="1"/>
          </p:nvPr>
        </p:nvSpPr>
        <p:spPr>
          <a:xfrm>
            <a:off x="1955700" y="1737525"/>
            <a:ext cx="5232600" cy="125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11"/>
          <p:cNvSpPr txBox="1">
            <a:spLocks noGrp="1"/>
          </p:cNvSpPr>
          <p:nvPr>
            <p:ph type="subTitle" idx="1"/>
          </p:nvPr>
        </p:nvSpPr>
        <p:spPr>
          <a:xfrm>
            <a:off x="2104517" y="3082850"/>
            <a:ext cx="49350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11"/>
          <p:cNvGrpSpPr/>
          <p:nvPr/>
        </p:nvGrpSpPr>
        <p:grpSpPr>
          <a:xfrm>
            <a:off x="595399" y="4016360"/>
            <a:ext cx="2917541" cy="1287653"/>
            <a:chOff x="595399" y="4016360"/>
            <a:chExt cx="2917541" cy="1287653"/>
          </a:xfrm>
        </p:grpSpPr>
        <p:sp>
          <p:nvSpPr>
            <p:cNvPr id="150" name="Google Shape;150;p11"/>
            <p:cNvSpPr/>
            <p:nvPr/>
          </p:nvSpPr>
          <p:spPr>
            <a:xfrm rot="-5554763">
              <a:off x="1363405" y="3331171"/>
              <a:ext cx="1138728" cy="2626155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 rot="-5554763">
              <a:off x="1606205" y="3363046"/>
              <a:ext cx="1138728" cy="2626155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1"/>
          <p:cNvGrpSpPr/>
          <p:nvPr/>
        </p:nvGrpSpPr>
        <p:grpSpPr>
          <a:xfrm>
            <a:off x="-117050" y="-79675"/>
            <a:ext cx="3666773" cy="2967283"/>
            <a:chOff x="-117050" y="-79675"/>
            <a:chExt cx="3666773" cy="2967283"/>
          </a:xfrm>
        </p:grpSpPr>
        <p:sp>
          <p:nvSpPr>
            <p:cNvPr id="153" name="Google Shape;153;p11"/>
            <p:cNvSpPr/>
            <p:nvPr/>
          </p:nvSpPr>
          <p:spPr>
            <a:xfrm flipH="1">
              <a:off x="-117050" y="-79675"/>
              <a:ext cx="3666773" cy="2967283"/>
            </a:xfrm>
            <a:custGeom>
              <a:avLst/>
              <a:gdLst/>
              <a:ahLst/>
              <a:cxnLst/>
              <a:rect l="l" t="t" r="r" b="b"/>
              <a:pathLst>
                <a:path w="74065" h="59933" extrusionOk="0">
                  <a:moveTo>
                    <a:pt x="73820" y="1"/>
                  </a:moveTo>
                  <a:lnTo>
                    <a:pt x="2620" y="18"/>
                  </a:lnTo>
                  <a:cubicBezTo>
                    <a:pt x="2620" y="18"/>
                    <a:pt x="0" y="5886"/>
                    <a:pt x="2480" y="10968"/>
                  </a:cubicBezTo>
                  <a:cubicBezTo>
                    <a:pt x="5763" y="17744"/>
                    <a:pt x="12208" y="20294"/>
                    <a:pt x="19141" y="21796"/>
                  </a:cubicBezTo>
                  <a:cubicBezTo>
                    <a:pt x="23524" y="22756"/>
                    <a:pt x="28013" y="23420"/>
                    <a:pt x="32117" y="25254"/>
                  </a:cubicBezTo>
                  <a:cubicBezTo>
                    <a:pt x="38631" y="28118"/>
                    <a:pt x="41303" y="33252"/>
                    <a:pt x="42543" y="39958"/>
                  </a:cubicBezTo>
                  <a:cubicBezTo>
                    <a:pt x="43486" y="44988"/>
                    <a:pt x="44516" y="50175"/>
                    <a:pt x="48603" y="53650"/>
                  </a:cubicBezTo>
                  <a:cubicBezTo>
                    <a:pt x="52287" y="56759"/>
                    <a:pt x="56933" y="58610"/>
                    <a:pt x="61666" y="59413"/>
                  </a:cubicBezTo>
                  <a:cubicBezTo>
                    <a:pt x="62346" y="59528"/>
                    <a:pt x="66670" y="59932"/>
                    <a:pt x="70022" y="59932"/>
                  </a:cubicBezTo>
                  <a:cubicBezTo>
                    <a:pt x="72260" y="59932"/>
                    <a:pt x="74065" y="59752"/>
                    <a:pt x="74065" y="59186"/>
                  </a:cubicBezTo>
                  <a:lnTo>
                    <a:pt x="738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flipH="1">
              <a:off x="543122" y="465956"/>
              <a:ext cx="1792648" cy="1760513"/>
            </a:xfrm>
            <a:custGeom>
              <a:avLst/>
              <a:gdLst/>
              <a:ahLst/>
              <a:cxnLst/>
              <a:rect l="l" t="t" r="r" b="b"/>
              <a:pathLst>
                <a:path w="37042" h="36378" extrusionOk="0">
                  <a:moveTo>
                    <a:pt x="7475" y="20835"/>
                  </a:moveTo>
                  <a:cubicBezTo>
                    <a:pt x="16067" y="27611"/>
                    <a:pt x="11911" y="35784"/>
                    <a:pt x="22931" y="36220"/>
                  </a:cubicBezTo>
                  <a:cubicBezTo>
                    <a:pt x="26563" y="36378"/>
                    <a:pt x="30265" y="34858"/>
                    <a:pt x="32623" y="32099"/>
                  </a:cubicBezTo>
                  <a:cubicBezTo>
                    <a:pt x="35313" y="28973"/>
                    <a:pt x="36098" y="24659"/>
                    <a:pt x="36552" y="20573"/>
                  </a:cubicBezTo>
                  <a:cubicBezTo>
                    <a:pt x="36849" y="17936"/>
                    <a:pt x="37041" y="15246"/>
                    <a:pt x="36640" y="12627"/>
                  </a:cubicBezTo>
                  <a:cubicBezTo>
                    <a:pt x="36221" y="10007"/>
                    <a:pt x="35155" y="7422"/>
                    <a:pt x="33234" y="5589"/>
                  </a:cubicBezTo>
                  <a:cubicBezTo>
                    <a:pt x="31261" y="3703"/>
                    <a:pt x="28519" y="2742"/>
                    <a:pt x="25812" y="2463"/>
                  </a:cubicBezTo>
                  <a:cubicBezTo>
                    <a:pt x="23088" y="2183"/>
                    <a:pt x="1485" y="0"/>
                    <a:pt x="402" y="10286"/>
                  </a:cubicBezTo>
                  <a:cubicBezTo>
                    <a:pt x="0" y="14233"/>
                    <a:pt x="1991" y="16521"/>
                    <a:pt x="7475" y="208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 flipH="1">
              <a:off x="675810" y="440562"/>
              <a:ext cx="1792648" cy="1760513"/>
            </a:xfrm>
            <a:custGeom>
              <a:avLst/>
              <a:gdLst/>
              <a:ahLst/>
              <a:cxnLst/>
              <a:rect l="l" t="t" r="r" b="b"/>
              <a:pathLst>
                <a:path w="37042" h="36378" extrusionOk="0">
                  <a:moveTo>
                    <a:pt x="7475" y="20835"/>
                  </a:moveTo>
                  <a:cubicBezTo>
                    <a:pt x="16067" y="27611"/>
                    <a:pt x="11911" y="35784"/>
                    <a:pt x="22931" y="36220"/>
                  </a:cubicBezTo>
                  <a:cubicBezTo>
                    <a:pt x="26563" y="36378"/>
                    <a:pt x="30265" y="34858"/>
                    <a:pt x="32623" y="32099"/>
                  </a:cubicBezTo>
                  <a:cubicBezTo>
                    <a:pt x="35313" y="28973"/>
                    <a:pt x="36098" y="24659"/>
                    <a:pt x="36552" y="20573"/>
                  </a:cubicBezTo>
                  <a:cubicBezTo>
                    <a:pt x="36849" y="17936"/>
                    <a:pt x="37041" y="15246"/>
                    <a:pt x="36640" y="12627"/>
                  </a:cubicBezTo>
                  <a:cubicBezTo>
                    <a:pt x="36221" y="10007"/>
                    <a:pt x="35155" y="7422"/>
                    <a:pt x="33234" y="5589"/>
                  </a:cubicBezTo>
                  <a:cubicBezTo>
                    <a:pt x="31261" y="3703"/>
                    <a:pt x="28519" y="2742"/>
                    <a:pt x="25812" y="2463"/>
                  </a:cubicBezTo>
                  <a:cubicBezTo>
                    <a:pt x="23088" y="2183"/>
                    <a:pt x="1485" y="0"/>
                    <a:pt x="402" y="10286"/>
                  </a:cubicBezTo>
                  <a:cubicBezTo>
                    <a:pt x="0" y="14233"/>
                    <a:pt x="1991" y="16521"/>
                    <a:pt x="7475" y="2083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6" name="Google Shape;156;p11"/>
          <p:cNvCxnSpPr/>
          <p:nvPr/>
        </p:nvCxnSpPr>
        <p:spPr>
          <a:xfrm>
            <a:off x="5421183" y="-16360"/>
            <a:ext cx="0" cy="1496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1"/>
          <p:cNvCxnSpPr/>
          <p:nvPr/>
        </p:nvCxnSpPr>
        <p:spPr>
          <a:xfrm>
            <a:off x="7346061" y="1808210"/>
            <a:ext cx="0" cy="37350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8" name="Google Shape;158;p11"/>
          <p:cNvGrpSpPr/>
          <p:nvPr/>
        </p:nvGrpSpPr>
        <p:grpSpPr>
          <a:xfrm>
            <a:off x="5462369" y="2771403"/>
            <a:ext cx="3761400" cy="2448247"/>
            <a:chOff x="5462369" y="2771403"/>
            <a:chExt cx="3761400" cy="2448247"/>
          </a:xfrm>
        </p:grpSpPr>
        <p:cxnSp>
          <p:nvCxnSpPr>
            <p:cNvPr id="159" name="Google Shape;159;p11"/>
            <p:cNvCxnSpPr/>
            <p:nvPr/>
          </p:nvCxnSpPr>
          <p:spPr>
            <a:xfrm rot="10800000">
              <a:off x="5462369" y="5165900"/>
              <a:ext cx="3761400" cy="2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11"/>
            <p:cNvCxnSpPr/>
            <p:nvPr/>
          </p:nvCxnSpPr>
          <p:spPr>
            <a:xfrm rot="10800000">
              <a:off x="5478195" y="3663783"/>
              <a:ext cx="0" cy="1496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1"/>
            <p:cNvCxnSpPr/>
            <p:nvPr/>
          </p:nvCxnSpPr>
          <p:spPr>
            <a:xfrm rot="10800000">
              <a:off x="6227915" y="3675690"/>
              <a:ext cx="0" cy="1496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1"/>
            <p:cNvCxnSpPr/>
            <p:nvPr/>
          </p:nvCxnSpPr>
          <p:spPr>
            <a:xfrm rot="10800000">
              <a:off x="6977635" y="3675690"/>
              <a:ext cx="0" cy="1496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11"/>
            <p:cNvCxnSpPr/>
            <p:nvPr/>
          </p:nvCxnSpPr>
          <p:spPr>
            <a:xfrm rot="10800000">
              <a:off x="7727355" y="3675690"/>
              <a:ext cx="0" cy="1496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1"/>
            <p:cNvCxnSpPr/>
            <p:nvPr/>
          </p:nvCxnSpPr>
          <p:spPr>
            <a:xfrm rot="10800000">
              <a:off x="8477075" y="3675690"/>
              <a:ext cx="0" cy="1496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7346061" y="2556400"/>
              <a:ext cx="0" cy="37350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6" name="Google Shape;166;p11"/>
            <p:cNvSpPr/>
            <p:nvPr/>
          </p:nvSpPr>
          <p:spPr>
            <a:xfrm flipH="1">
              <a:off x="7321767" y="2771403"/>
              <a:ext cx="1891783" cy="2448247"/>
            </a:xfrm>
            <a:custGeom>
              <a:avLst/>
              <a:gdLst/>
              <a:ahLst/>
              <a:cxnLst/>
              <a:rect l="l" t="t" r="r" b="b"/>
              <a:pathLst>
                <a:path w="67150" h="66892" extrusionOk="0">
                  <a:moveTo>
                    <a:pt x="10889" y="1"/>
                  </a:moveTo>
                  <a:cubicBezTo>
                    <a:pt x="10787" y="1"/>
                    <a:pt x="10686" y="2"/>
                    <a:pt x="10584" y="5"/>
                  </a:cubicBezTo>
                  <a:cubicBezTo>
                    <a:pt x="6777" y="92"/>
                    <a:pt x="1" y="4825"/>
                    <a:pt x="1" y="4825"/>
                  </a:cubicBezTo>
                  <a:lnTo>
                    <a:pt x="595" y="66892"/>
                  </a:lnTo>
                  <a:lnTo>
                    <a:pt x="62469" y="66280"/>
                  </a:lnTo>
                  <a:cubicBezTo>
                    <a:pt x="62469" y="66280"/>
                    <a:pt x="67150" y="63294"/>
                    <a:pt x="67150" y="59766"/>
                  </a:cubicBezTo>
                  <a:cubicBezTo>
                    <a:pt x="67132" y="55383"/>
                    <a:pt x="63901" y="51803"/>
                    <a:pt x="60636" y="49009"/>
                  </a:cubicBezTo>
                  <a:cubicBezTo>
                    <a:pt x="57387" y="46214"/>
                    <a:pt x="53720" y="43490"/>
                    <a:pt x="52253" y="39386"/>
                  </a:cubicBezTo>
                  <a:cubicBezTo>
                    <a:pt x="50489" y="34409"/>
                    <a:pt x="52340" y="28261"/>
                    <a:pt x="49336" y="23965"/>
                  </a:cubicBezTo>
                  <a:cubicBezTo>
                    <a:pt x="46874" y="20420"/>
                    <a:pt x="42141" y="19669"/>
                    <a:pt x="37932" y="19320"/>
                  </a:cubicBezTo>
                  <a:cubicBezTo>
                    <a:pt x="33724" y="18971"/>
                    <a:pt x="29061" y="18534"/>
                    <a:pt x="26214" y="15286"/>
                  </a:cubicBezTo>
                  <a:cubicBezTo>
                    <a:pt x="24119" y="12893"/>
                    <a:pt x="23542" y="9470"/>
                    <a:pt x="22005" y="6659"/>
                  </a:cubicBezTo>
                  <a:cubicBezTo>
                    <a:pt x="19768" y="2628"/>
                    <a:pt x="15377" y="1"/>
                    <a:pt x="10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1"/>
          <p:cNvGrpSpPr/>
          <p:nvPr/>
        </p:nvGrpSpPr>
        <p:grpSpPr>
          <a:xfrm>
            <a:off x="5421549" y="-368651"/>
            <a:ext cx="3990962" cy="1848690"/>
            <a:chOff x="5421549" y="-368651"/>
            <a:chExt cx="3990962" cy="1848690"/>
          </a:xfrm>
        </p:grpSpPr>
        <p:cxnSp>
          <p:nvCxnSpPr>
            <p:cNvPr id="168" name="Google Shape;168;p11"/>
            <p:cNvCxnSpPr/>
            <p:nvPr/>
          </p:nvCxnSpPr>
          <p:spPr>
            <a:xfrm>
              <a:off x="6170903" y="-16360"/>
              <a:ext cx="0" cy="1496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6920623" y="-16360"/>
              <a:ext cx="0" cy="1496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7670343" y="-16360"/>
              <a:ext cx="0" cy="1496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8420063" y="-16360"/>
              <a:ext cx="0" cy="1496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11"/>
            <p:cNvCxnSpPr/>
            <p:nvPr/>
          </p:nvCxnSpPr>
          <p:spPr>
            <a:xfrm>
              <a:off x="7289049" y="-1135671"/>
              <a:ext cx="0" cy="37350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11"/>
            <p:cNvCxnSpPr/>
            <p:nvPr/>
          </p:nvCxnSpPr>
          <p:spPr>
            <a:xfrm>
              <a:off x="7289049" y="-387481"/>
              <a:ext cx="0" cy="37350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" name="Google Shape;174;p11"/>
            <p:cNvSpPr/>
            <p:nvPr/>
          </p:nvSpPr>
          <p:spPr>
            <a:xfrm rot="10800000" flipH="1">
              <a:off x="7286276" y="-368651"/>
              <a:ext cx="2126235" cy="1717493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1"/>
          </p:nvPr>
        </p:nvSpPr>
        <p:spPr>
          <a:xfrm>
            <a:off x="2097744" y="2136947"/>
            <a:ext cx="23049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2"/>
          </p:nvPr>
        </p:nvSpPr>
        <p:spPr>
          <a:xfrm>
            <a:off x="2097744" y="1560947"/>
            <a:ext cx="2412600" cy="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3"/>
          </p:nvPr>
        </p:nvSpPr>
        <p:spPr>
          <a:xfrm>
            <a:off x="5745844" y="2136947"/>
            <a:ext cx="23049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4"/>
          </p:nvPr>
        </p:nvSpPr>
        <p:spPr>
          <a:xfrm>
            <a:off x="5745844" y="1560947"/>
            <a:ext cx="2412600" cy="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5"/>
          </p:nvPr>
        </p:nvSpPr>
        <p:spPr>
          <a:xfrm>
            <a:off x="2097744" y="3694297"/>
            <a:ext cx="23049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6"/>
          </p:nvPr>
        </p:nvSpPr>
        <p:spPr>
          <a:xfrm>
            <a:off x="2097744" y="3118297"/>
            <a:ext cx="2412600" cy="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7"/>
          </p:nvPr>
        </p:nvSpPr>
        <p:spPr>
          <a:xfrm>
            <a:off x="5745844" y="3694297"/>
            <a:ext cx="23049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8"/>
          </p:nvPr>
        </p:nvSpPr>
        <p:spPr>
          <a:xfrm>
            <a:off x="5745844" y="3118297"/>
            <a:ext cx="2412600" cy="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9" hasCustomPrompt="1"/>
          </p:nvPr>
        </p:nvSpPr>
        <p:spPr>
          <a:xfrm>
            <a:off x="1032691" y="1816623"/>
            <a:ext cx="8916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13" hasCustomPrompt="1"/>
          </p:nvPr>
        </p:nvSpPr>
        <p:spPr>
          <a:xfrm>
            <a:off x="1032691" y="3373973"/>
            <a:ext cx="8916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14" hasCustomPrompt="1"/>
          </p:nvPr>
        </p:nvSpPr>
        <p:spPr>
          <a:xfrm>
            <a:off x="4680791" y="1816623"/>
            <a:ext cx="8916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15" hasCustomPrompt="1"/>
          </p:nvPr>
        </p:nvSpPr>
        <p:spPr>
          <a:xfrm>
            <a:off x="4680791" y="3373973"/>
            <a:ext cx="8916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grpSp>
        <p:nvGrpSpPr>
          <p:cNvPr id="190" name="Google Shape;190;p13"/>
          <p:cNvGrpSpPr/>
          <p:nvPr/>
        </p:nvGrpSpPr>
        <p:grpSpPr>
          <a:xfrm>
            <a:off x="-317225" y="3810588"/>
            <a:ext cx="1980013" cy="1765075"/>
            <a:chOff x="-279125" y="3791538"/>
            <a:chExt cx="1980013" cy="1765075"/>
          </a:xfrm>
        </p:grpSpPr>
        <p:sp>
          <p:nvSpPr>
            <p:cNvPr id="191" name="Google Shape;191;p13"/>
            <p:cNvSpPr/>
            <p:nvPr/>
          </p:nvSpPr>
          <p:spPr>
            <a:xfrm rot="-5400000">
              <a:off x="-175175" y="3755388"/>
              <a:ext cx="1697275" cy="1905175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 rot="-5400000">
              <a:off x="-100337" y="3687588"/>
              <a:ext cx="1697275" cy="1905175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3" name="Google Shape;193;p13"/>
          <p:cNvCxnSpPr/>
          <p:nvPr/>
        </p:nvCxnSpPr>
        <p:spPr>
          <a:xfrm rot="10800000">
            <a:off x="8783342" y="-482281"/>
            <a:ext cx="0" cy="758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4" name="Google Shape;194;p13"/>
          <p:cNvGrpSpPr/>
          <p:nvPr/>
        </p:nvGrpSpPr>
        <p:grpSpPr>
          <a:xfrm>
            <a:off x="6695637" y="-886774"/>
            <a:ext cx="3385141" cy="6856641"/>
            <a:chOff x="6695637" y="-886774"/>
            <a:chExt cx="3385141" cy="6856641"/>
          </a:xfrm>
        </p:grpSpPr>
        <p:grpSp>
          <p:nvGrpSpPr>
            <p:cNvPr id="195" name="Google Shape;195;p13"/>
            <p:cNvGrpSpPr/>
            <p:nvPr/>
          </p:nvGrpSpPr>
          <p:grpSpPr>
            <a:xfrm>
              <a:off x="8437954" y="-33976"/>
              <a:ext cx="1499571" cy="5221326"/>
              <a:chOff x="2212687" y="-33975"/>
              <a:chExt cx="1487669" cy="5179887"/>
            </a:xfrm>
          </p:grpSpPr>
          <p:grpSp>
            <p:nvGrpSpPr>
              <p:cNvPr id="196" name="Google Shape;196;p13"/>
              <p:cNvGrpSpPr/>
              <p:nvPr/>
            </p:nvGrpSpPr>
            <p:grpSpPr>
              <a:xfrm>
                <a:off x="2212687" y="-33975"/>
                <a:ext cx="1487669" cy="5179800"/>
                <a:chOff x="3807824" y="879725"/>
                <a:chExt cx="1487669" cy="5179800"/>
              </a:xfrm>
            </p:grpSpPr>
            <p:cxnSp>
              <p:nvCxnSpPr>
                <p:cNvPr id="197" name="Google Shape;197;p13"/>
                <p:cNvCxnSpPr/>
                <p:nvPr/>
              </p:nvCxnSpPr>
              <p:spPr>
                <a:xfrm rot="10800000">
                  <a:off x="3807824" y="879726"/>
                  <a:ext cx="1486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" name="Google Shape;198;p13"/>
                <p:cNvCxnSpPr/>
                <p:nvPr/>
              </p:nvCxnSpPr>
              <p:spPr>
                <a:xfrm>
                  <a:off x="3807950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" name="Google Shape;199;p13"/>
                <p:cNvCxnSpPr/>
                <p:nvPr/>
              </p:nvCxnSpPr>
              <p:spPr>
                <a:xfrm>
                  <a:off x="4551721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" name="Google Shape;200;p13"/>
                <p:cNvCxnSpPr/>
                <p:nvPr/>
              </p:nvCxnSpPr>
              <p:spPr>
                <a:xfrm>
                  <a:off x="5295492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" name="Google Shape;201;p13"/>
                <p:cNvCxnSpPr/>
                <p:nvPr/>
              </p:nvCxnSpPr>
              <p:spPr>
                <a:xfrm>
                  <a:off x="4551811" y="883528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" name="Google Shape;202;p13"/>
                <p:cNvCxnSpPr/>
                <p:nvPr/>
              </p:nvCxnSpPr>
              <p:spPr>
                <a:xfrm>
                  <a:off x="4551811" y="1625779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" name="Google Shape;203;p13"/>
                <p:cNvCxnSpPr/>
                <p:nvPr/>
              </p:nvCxnSpPr>
              <p:spPr>
                <a:xfrm>
                  <a:off x="4551811" y="2368031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4" name="Google Shape;204;p13"/>
                <p:cNvCxnSpPr/>
                <p:nvPr/>
              </p:nvCxnSpPr>
              <p:spPr>
                <a:xfrm>
                  <a:off x="4551811" y="3110282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" name="Google Shape;205;p13"/>
                <p:cNvCxnSpPr/>
                <p:nvPr/>
              </p:nvCxnSpPr>
              <p:spPr>
                <a:xfrm>
                  <a:off x="4551811" y="3852534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" name="Google Shape;206;p13"/>
                <p:cNvCxnSpPr/>
                <p:nvPr/>
              </p:nvCxnSpPr>
              <p:spPr>
                <a:xfrm rot="10800000">
                  <a:off x="3808393" y="5332786"/>
                  <a:ext cx="1487100" cy="2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07" name="Google Shape;207;p13"/>
              <p:cNvCxnSpPr/>
              <p:nvPr/>
            </p:nvCxnSpPr>
            <p:spPr>
              <a:xfrm rot="10800000">
                <a:off x="2213256" y="5143512"/>
                <a:ext cx="14871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8" name="Google Shape;208;p13"/>
            <p:cNvSpPr/>
            <p:nvPr/>
          </p:nvSpPr>
          <p:spPr>
            <a:xfrm rot="5105259">
              <a:off x="7037353" y="-728805"/>
              <a:ext cx="2650080" cy="2542092"/>
            </a:xfrm>
            <a:custGeom>
              <a:avLst/>
              <a:gdLst/>
              <a:ahLst/>
              <a:cxnLst/>
              <a:rect l="l" t="t" r="r" b="b"/>
              <a:pathLst>
                <a:path w="94653" h="90796" extrusionOk="0">
                  <a:moveTo>
                    <a:pt x="79520" y="0"/>
                  </a:moveTo>
                  <a:cubicBezTo>
                    <a:pt x="68375" y="0"/>
                    <a:pt x="52833" y="4744"/>
                    <a:pt x="41685" y="4744"/>
                  </a:cubicBezTo>
                  <a:cubicBezTo>
                    <a:pt x="41336" y="4744"/>
                    <a:pt x="40990" y="4740"/>
                    <a:pt x="40650" y="4730"/>
                  </a:cubicBezTo>
                  <a:cubicBezTo>
                    <a:pt x="40062" y="4712"/>
                    <a:pt x="39467" y="4696"/>
                    <a:pt x="38872" y="4696"/>
                  </a:cubicBezTo>
                  <a:cubicBezTo>
                    <a:pt x="36816" y="4696"/>
                    <a:pt x="34754" y="4889"/>
                    <a:pt x="32973" y="5867"/>
                  </a:cubicBezTo>
                  <a:cubicBezTo>
                    <a:pt x="31096" y="6903"/>
                    <a:pt x="29765" y="8688"/>
                    <a:pt x="28514" y="10417"/>
                  </a:cubicBezTo>
                  <a:cubicBezTo>
                    <a:pt x="22475" y="18765"/>
                    <a:pt x="16833" y="27364"/>
                    <a:pt x="11590" y="36213"/>
                  </a:cubicBezTo>
                  <a:cubicBezTo>
                    <a:pt x="7427" y="43242"/>
                    <a:pt x="3481" y="50544"/>
                    <a:pt x="1740" y="58528"/>
                  </a:cubicBezTo>
                  <a:cubicBezTo>
                    <a:pt x="0" y="66512"/>
                    <a:pt x="740" y="75350"/>
                    <a:pt x="5380" y="82060"/>
                  </a:cubicBezTo>
                  <a:cubicBezTo>
                    <a:pt x="8991" y="87277"/>
                    <a:pt x="15260" y="90795"/>
                    <a:pt x="21470" y="90795"/>
                  </a:cubicBezTo>
                  <a:cubicBezTo>
                    <a:pt x="23261" y="90795"/>
                    <a:pt x="25047" y="90503"/>
                    <a:pt x="26763" y="89874"/>
                  </a:cubicBezTo>
                  <a:cubicBezTo>
                    <a:pt x="32347" y="87827"/>
                    <a:pt x="36317" y="82777"/>
                    <a:pt x="38955" y="77454"/>
                  </a:cubicBezTo>
                  <a:cubicBezTo>
                    <a:pt x="41594" y="72131"/>
                    <a:pt x="43220" y="66342"/>
                    <a:pt x="45882" y="61030"/>
                  </a:cubicBezTo>
                  <a:cubicBezTo>
                    <a:pt x="51523" y="49782"/>
                    <a:pt x="61532" y="41297"/>
                    <a:pt x="72314" y="34814"/>
                  </a:cubicBezTo>
                  <a:cubicBezTo>
                    <a:pt x="77797" y="31515"/>
                    <a:pt x="83654" y="28570"/>
                    <a:pt x="88033" y="23906"/>
                  </a:cubicBezTo>
                  <a:cubicBezTo>
                    <a:pt x="92412" y="19243"/>
                    <a:pt x="94652" y="12430"/>
                    <a:pt x="92639" y="6334"/>
                  </a:cubicBezTo>
                  <a:cubicBezTo>
                    <a:pt x="92628" y="6300"/>
                    <a:pt x="92617" y="6243"/>
                    <a:pt x="92594" y="6209"/>
                  </a:cubicBezTo>
                  <a:cubicBezTo>
                    <a:pt x="90678" y="1505"/>
                    <a:pt x="85796" y="0"/>
                    <a:pt x="79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 rot="1072722">
              <a:off x="7012633" y="97519"/>
              <a:ext cx="1580386" cy="1316313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 rot="8100000">
              <a:off x="7940447" y="4010133"/>
              <a:ext cx="1878900" cy="1517705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 rot="1072722">
              <a:off x="6859533" y="60019"/>
              <a:ext cx="1580386" cy="1316313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>
            <a:spLocks noGrp="1"/>
          </p:cNvSpPr>
          <p:nvPr>
            <p:ph type="subTitle" idx="1"/>
          </p:nvPr>
        </p:nvSpPr>
        <p:spPr>
          <a:xfrm>
            <a:off x="713225" y="3279450"/>
            <a:ext cx="36213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713225" y="1242475"/>
            <a:ext cx="3621300" cy="18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5" name="Google Shape;215;p14"/>
          <p:cNvCxnSpPr/>
          <p:nvPr/>
        </p:nvCxnSpPr>
        <p:spPr>
          <a:xfrm>
            <a:off x="3815997" y="4386068"/>
            <a:ext cx="0" cy="767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14"/>
          <p:cNvCxnSpPr/>
          <p:nvPr/>
        </p:nvCxnSpPr>
        <p:spPr>
          <a:xfrm rot="10800000">
            <a:off x="-30175" y="4399673"/>
            <a:ext cx="386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7" name="Google Shape;217;p14"/>
          <p:cNvGrpSpPr/>
          <p:nvPr/>
        </p:nvGrpSpPr>
        <p:grpSpPr>
          <a:xfrm>
            <a:off x="-43176" y="4386068"/>
            <a:ext cx="3856200" cy="769182"/>
            <a:chOff x="-43176" y="4386068"/>
            <a:chExt cx="3856200" cy="769182"/>
          </a:xfrm>
        </p:grpSpPr>
        <p:cxnSp>
          <p:nvCxnSpPr>
            <p:cNvPr id="218" name="Google Shape;218;p14"/>
            <p:cNvCxnSpPr/>
            <p:nvPr/>
          </p:nvCxnSpPr>
          <p:spPr>
            <a:xfrm>
              <a:off x="-30636" y="4386068"/>
              <a:ext cx="0" cy="7671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738096" y="4386068"/>
              <a:ext cx="0" cy="7671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1506827" y="4386068"/>
              <a:ext cx="0" cy="7671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275558" y="4386068"/>
              <a:ext cx="0" cy="7671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3044289" y="4386068"/>
              <a:ext cx="0" cy="7671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4"/>
            <p:cNvCxnSpPr/>
            <p:nvPr/>
          </p:nvCxnSpPr>
          <p:spPr>
            <a:xfrm rot="10800000">
              <a:off x="-43176" y="5152850"/>
              <a:ext cx="3856200" cy="2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4" name="Google Shape;224;p14"/>
          <p:cNvGrpSpPr/>
          <p:nvPr/>
        </p:nvGrpSpPr>
        <p:grpSpPr>
          <a:xfrm>
            <a:off x="-725046" y="-798232"/>
            <a:ext cx="2459119" cy="2485591"/>
            <a:chOff x="-725046" y="-798232"/>
            <a:chExt cx="2459119" cy="2485591"/>
          </a:xfrm>
        </p:grpSpPr>
        <p:sp>
          <p:nvSpPr>
            <p:cNvPr id="225" name="Google Shape;225;p14"/>
            <p:cNvSpPr/>
            <p:nvPr/>
          </p:nvSpPr>
          <p:spPr>
            <a:xfrm rot="7481062">
              <a:off x="-503259" y="-299424"/>
              <a:ext cx="1901480" cy="1535944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 rot="7481062">
              <a:off x="-389193" y="-347393"/>
              <a:ext cx="1901480" cy="1535944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4"/>
          <p:cNvSpPr/>
          <p:nvPr/>
        </p:nvSpPr>
        <p:spPr>
          <a:xfrm rot="1062111" flipH="1">
            <a:off x="3926500" y="23249"/>
            <a:ext cx="1946749" cy="5097011"/>
          </a:xfrm>
          <a:custGeom>
            <a:avLst/>
            <a:gdLst/>
            <a:ahLst/>
            <a:cxnLst/>
            <a:rect l="l" t="t" r="r" b="b"/>
            <a:pathLst>
              <a:path w="67902" h="76200" extrusionOk="0">
                <a:moveTo>
                  <a:pt x="57353" y="1"/>
                </a:moveTo>
                <a:cubicBezTo>
                  <a:pt x="57321" y="1"/>
                  <a:pt x="57288" y="1"/>
                  <a:pt x="57256" y="1"/>
                </a:cubicBezTo>
                <a:cubicBezTo>
                  <a:pt x="51819" y="69"/>
                  <a:pt x="48191" y="5438"/>
                  <a:pt x="45462" y="10135"/>
                </a:cubicBezTo>
                <a:cubicBezTo>
                  <a:pt x="41014" y="17778"/>
                  <a:pt x="35680" y="25831"/>
                  <a:pt x="27286" y="28583"/>
                </a:cubicBezTo>
                <a:cubicBezTo>
                  <a:pt x="21884" y="30358"/>
                  <a:pt x="15424" y="29846"/>
                  <a:pt x="11215" y="33679"/>
                </a:cubicBezTo>
                <a:cubicBezTo>
                  <a:pt x="7303" y="37250"/>
                  <a:pt x="6916" y="43267"/>
                  <a:pt x="7644" y="48510"/>
                </a:cubicBezTo>
                <a:cubicBezTo>
                  <a:pt x="8372" y="53754"/>
                  <a:pt x="9930" y="59065"/>
                  <a:pt x="8872" y="64263"/>
                </a:cubicBezTo>
                <a:cubicBezTo>
                  <a:pt x="8031" y="68380"/>
                  <a:pt x="1" y="72566"/>
                  <a:pt x="3129" y="75386"/>
                </a:cubicBezTo>
                <a:cubicBezTo>
                  <a:pt x="3879" y="76059"/>
                  <a:pt x="4962" y="76199"/>
                  <a:pt x="5821" y="76199"/>
                </a:cubicBezTo>
                <a:cubicBezTo>
                  <a:pt x="6212" y="76199"/>
                  <a:pt x="6557" y="76170"/>
                  <a:pt x="6802" y="76149"/>
                </a:cubicBezTo>
                <a:cubicBezTo>
                  <a:pt x="18130" y="75148"/>
                  <a:pt x="26422" y="70723"/>
                  <a:pt x="37784" y="70302"/>
                </a:cubicBezTo>
                <a:cubicBezTo>
                  <a:pt x="41708" y="70155"/>
                  <a:pt x="45939" y="70018"/>
                  <a:pt x="49044" y="67618"/>
                </a:cubicBezTo>
                <a:cubicBezTo>
                  <a:pt x="51285" y="65878"/>
                  <a:pt x="52559" y="63205"/>
                  <a:pt x="53707" y="60612"/>
                </a:cubicBezTo>
                <a:cubicBezTo>
                  <a:pt x="59281" y="47998"/>
                  <a:pt x="63500" y="34816"/>
                  <a:pt x="66264" y="21293"/>
                </a:cubicBezTo>
                <a:cubicBezTo>
                  <a:pt x="67163" y="16937"/>
                  <a:pt x="67902" y="12365"/>
                  <a:pt x="66674" y="8088"/>
                </a:cubicBezTo>
                <a:cubicBezTo>
                  <a:pt x="65454" y="3843"/>
                  <a:pt x="61758" y="1"/>
                  <a:pt x="573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4"/>
          <p:cNvGrpSpPr/>
          <p:nvPr/>
        </p:nvGrpSpPr>
        <p:grpSpPr>
          <a:xfrm>
            <a:off x="3538385" y="-379177"/>
            <a:ext cx="2444290" cy="2226719"/>
            <a:chOff x="3538385" y="-379177"/>
            <a:chExt cx="2444290" cy="2226719"/>
          </a:xfrm>
        </p:grpSpPr>
        <p:sp>
          <p:nvSpPr>
            <p:cNvPr id="229" name="Google Shape;229;p14"/>
            <p:cNvSpPr/>
            <p:nvPr/>
          </p:nvSpPr>
          <p:spPr>
            <a:xfrm rot="5400000">
              <a:off x="3724221" y="-524863"/>
              <a:ext cx="2112768" cy="2404140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 rot="5400000">
              <a:off x="3659715" y="-254848"/>
              <a:ext cx="1981059" cy="2223720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6907495" y="3000904"/>
            <a:ext cx="2806740" cy="2818148"/>
            <a:chOff x="6907495" y="3000904"/>
            <a:chExt cx="2806740" cy="2818148"/>
          </a:xfrm>
        </p:grpSpPr>
        <p:sp>
          <p:nvSpPr>
            <p:cNvPr id="232" name="Google Shape;232;p14"/>
            <p:cNvSpPr/>
            <p:nvPr/>
          </p:nvSpPr>
          <p:spPr>
            <a:xfrm rot="5694683" flipH="1">
              <a:off x="7310698" y="3419798"/>
              <a:ext cx="2354858" cy="2258900"/>
            </a:xfrm>
            <a:custGeom>
              <a:avLst/>
              <a:gdLst/>
              <a:ahLst/>
              <a:cxnLst/>
              <a:rect l="l" t="t" r="r" b="b"/>
              <a:pathLst>
                <a:path w="94653" h="90796" extrusionOk="0">
                  <a:moveTo>
                    <a:pt x="79520" y="0"/>
                  </a:moveTo>
                  <a:cubicBezTo>
                    <a:pt x="68375" y="0"/>
                    <a:pt x="52833" y="4744"/>
                    <a:pt x="41685" y="4744"/>
                  </a:cubicBezTo>
                  <a:cubicBezTo>
                    <a:pt x="41336" y="4744"/>
                    <a:pt x="40990" y="4740"/>
                    <a:pt x="40650" y="4730"/>
                  </a:cubicBezTo>
                  <a:cubicBezTo>
                    <a:pt x="40062" y="4712"/>
                    <a:pt x="39467" y="4696"/>
                    <a:pt x="38872" y="4696"/>
                  </a:cubicBezTo>
                  <a:cubicBezTo>
                    <a:pt x="36816" y="4696"/>
                    <a:pt x="34754" y="4889"/>
                    <a:pt x="32973" y="5867"/>
                  </a:cubicBezTo>
                  <a:cubicBezTo>
                    <a:pt x="31096" y="6903"/>
                    <a:pt x="29765" y="8688"/>
                    <a:pt x="28514" y="10417"/>
                  </a:cubicBezTo>
                  <a:cubicBezTo>
                    <a:pt x="22475" y="18765"/>
                    <a:pt x="16833" y="27364"/>
                    <a:pt x="11590" y="36213"/>
                  </a:cubicBezTo>
                  <a:cubicBezTo>
                    <a:pt x="7427" y="43242"/>
                    <a:pt x="3481" y="50544"/>
                    <a:pt x="1740" y="58528"/>
                  </a:cubicBezTo>
                  <a:cubicBezTo>
                    <a:pt x="0" y="66512"/>
                    <a:pt x="740" y="75350"/>
                    <a:pt x="5380" y="82060"/>
                  </a:cubicBezTo>
                  <a:cubicBezTo>
                    <a:pt x="8991" y="87277"/>
                    <a:pt x="15260" y="90795"/>
                    <a:pt x="21470" y="90795"/>
                  </a:cubicBezTo>
                  <a:cubicBezTo>
                    <a:pt x="23261" y="90795"/>
                    <a:pt x="25047" y="90503"/>
                    <a:pt x="26763" y="89874"/>
                  </a:cubicBezTo>
                  <a:cubicBezTo>
                    <a:pt x="32347" y="87827"/>
                    <a:pt x="36317" y="82777"/>
                    <a:pt x="38955" y="77454"/>
                  </a:cubicBezTo>
                  <a:cubicBezTo>
                    <a:pt x="41594" y="72131"/>
                    <a:pt x="43220" y="66342"/>
                    <a:pt x="45882" y="61030"/>
                  </a:cubicBezTo>
                  <a:cubicBezTo>
                    <a:pt x="51523" y="49782"/>
                    <a:pt x="61532" y="41297"/>
                    <a:pt x="72314" y="34814"/>
                  </a:cubicBezTo>
                  <a:cubicBezTo>
                    <a:pt x="77797" y="31515"/>
                    <a:pt x="83654" y="28570"/>
                    <a:pt x="88033" y="23906"/>
                  </a:cubicBezTo>
                  <a:cubicBezTo>
                    <a:pt x="92412" y="19243"/>
                    <a:pt x="94652" y="12430"/>
                    <a:pt x="92639" y="6334"/>
                  </a:cubicBezTo>
                  <a:cubicBezTo>
                    <a:pt x="92628" y="6300"/>
                    <a:pt x="92617" y="6243"/>
                    <a:pt x="92594" y="6209"/>
                  </a:cubicBezTo>
                  <a:cubicBezTo>
                    <a:pt x="90678" y="1505"/>
                    <a:pt x="85796" y="0"/>
                    <a:pt x="79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 rot="-954504" flipH="1">
              <a:off x="7198558" y="3321466"/>
              <a:ext cx="1580398" cy="1316323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 rot="-954504" flipH="1">
              <a:off x="7057633" y="3192291"/>
              <a:ext cx="1580398" cy="1316323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4008600" y="2820825"/>
            <a:ext cx="4269600" cy="11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4657075" y="1160475"/>
            <a:ext cx="3621300" cy="15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38" name="Google Shape;238;p15"/>
          <p:cNvGrpSpPr/>
          <p:nvPr/>
        </p:nvGrpSpPr>
        <p:grpSpPr>
          <a:xfrm>
            <a:off x="7806086" y="-383278"/>
            <a:ext cx="1735176" cy="1313216"/>
            <a:chOff x="7806086" y="-383278"/>
            <a:chExt cx="1735176" cy="1313216"/>
          </a:xfrm>
        </p:grpSpPr>
        <p:sp>
          <p:nvSpPr>
            <p:cNvPr id="239" name="Google Shape;239;p15"/>
            <p:cNvSpPr/>
            <p:nvPr/>
          </p:nvSpPr>
          <p:spPr>
            <a:xfrm rot="10800000" flipH="1">
              <a:off x="7806086" y="-338675"/>
              <a:ext cx="1570581" cy="1268613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 rot="10800000" flipH="1">
              <a:off x="7970682" y="-383278"/>
              <a:ext cx="1570581" cy="1268613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15"/>
          <p:cNvGrpSpPr/>
          <p:nvPr/>
        </p:nvGrpSpPr>
        <p:grpSpPr>
          <a:xfrm>
            <a:off x="-530200" y="-79675"/>
            <a:ext cx="4696654" cy="5815125"/>
            <a:chOff x="-530200" y="-79675"/>
            <a:chExt cx="4696654" cy="5815125"/>
          </a:xfrm>
        </p:grpSpPr>
        <p:grpSp>
          <p:nvGrpSpPr>
            <p:cNvPr id="242" name="Google Shape;242;p15"/>
            <p:cNvGrpSpPr/>
            <p:nvPr/>
          </p:nvGrpSpPr>
          <p:grpSpPr>
            <a:xfrm>
              <a:off x="-32015" y="-33976"/>
              <a:ext cx="3762240" cy="5221326"/>
              <a:chOff x="-32026" y="-33975"/>
              <a:chExt cx="3732381" cy="5179887"/>
            </a:xfrm>
          </p:grpSpPr>
          <p:grpSp>
            <p:nvGrpSpPr>
              <p:cNvPr id="243" name="Google Shape;243;p15"/>
              <p:cNvGrpSpPr/>
              <p:nvPr/>
            </p:nvGrpSpPr>
            <p:grpSpPr>
              <a:xfrm>
                <a:off x="-32026" y="-33975"/>
                <a:ext cx="3732381" cy="5179800"/>
                <a:chOff x="1563112" y="879725"/>
                <a:chExt cx="3732381" cy="5179800"/>
              </a:xfrm>
            </p:grpSpPr>
            <p:cxnSp>
              <p:nvCxnSpPr>
                <p:cNvPr id="244" name="Google Shape;244;p15"/>
                <p:cNvCxnSpPr/>
                <p:nvPr/>
              </p:nvCxnSpPr>
              <p:spPr>
                <a:xfrm rot="10800000">
                  <a:off x="1563112" y="879726"/>
                  <a:ext cx="37302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Google Shape;245;p15"/>
                <p:cNvCxnSpPr/>
                <p:nvPr/>
              </p:nvCxnSpPr>
              <p:spPr>
                <a:xfrm>
                  <a:off x="1576638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Google Shape;246;p15"/>
                <p:cNvCxnSpPr/>
                <p:nvPr/>
              </p:nvCxnSpPr>
              <p:spPr>
                <a:xfrm>
                  <a:off x="2320408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7" name="Google Shape;247;p15"/>
                <p:cNvCxnSpPr/>
                <p:nvPr/>
              </p:nvCxnSpPr>
              <p:spPr>
                <a:xfrm>
                  <a:off x="3064179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48;p15"/>
                <p:cNvCxnSpPr/>
                <p:nvPr/>
              </p:nvCxnSpPr>
              <p:spPr>
                <a:xfrm>
                  <a:off x="3807950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49;p15"/>
                <p:cNvCxnSpPr/>
                <p:nvPr/>
              </p:nvCxnSpPr>
              <p:spPr>
                <a:xfrm>
                  <a:off x="4551721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0" name="Google Shape;250;p15"/>
                <p:cNvCxnSpPr/>
                <p:nvPr/>
              </p:nvCxnSpPr>
              <p:spPr>
                <a:xfrm>
                  <a:off x="5295492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1" name="Google Shape;251;p15"/>
                <p:cNvCxnSpPr/>
                <p:nvPr/>
              </p:nvCxnSpPr>
              <p:spPr>
                <a:xfrm>
                  <a:off x="3429714" y="-230672"/>
                  <a:ext cx="0" cy="3705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2" name="Google Shape;252;p15"/>
                <p:cNvCxnSpPr/>
                <p:nvPr/>
              </p:nvCxnSpPr>
              <p:spPr>
                <a:xfrm>
                  <a:off x="3429714" y="511579"/>
                  <a:ext cx="0" cy="3705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53;p15"/>
                <p:cNvCxnSpPr/>
                <p:nvPr/>
              </p:nvCxnSpPr>
              <p:spPr>
                <a:xfrm>
                  <a:off x="3429714" y="1253831"/>
                  <a:ext cx="0" cy="3705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4" name="Google Shape;254;p15"/>
                <p:cNvCxnSpPr/>
                <p:nvPr/>
              </p:nvCxnSpPr>
              <p:spPr>
                <a:xfrm>
                  <a:off x="3429714" y="1996082"/>
                  <a:ext cx="0" cy="3705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5"/>
                <p:cNvCxnSpPr/>
                <p:nvPr/>
              </p:nvCxnSpPr>
              <p:spPr>
                <a:xfrm>
                  <a:off x="3429714" y="2738334"/>
                  <a:ext cx="0" cy="3705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6" name="Google Shape;256;p15"/>
                <p:cNvCxnSpPr/>
                <p:nvPr/>
              </p:nvCxnSpPr>
              <p:spPr>
                <a:xfrm rot="10800000">
                  <a:off x="1564093" y="5332786"/>
                  <a:ext cx="3731400" cy="2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57" name="Google Shape;257;p15"/>
              <p:cNvCxnSpPr/>
              <p:nvPr/>
            </p:nvCxnSpPr>
            <p:spPr>
              <a:xfrm rot="10800000">
                <a:off x="-31045" y="5143512"/>
                <a:ext cx="37314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58" name="Google Shape;258;p15"/>
            <p:cNvSpPr/>
            <p:nvPr/>
          </p:nvSpPr>
          <p:spPr>
            <a:xfrm flipH="1">
              <a:off x="-66428" y="-79675"/>
              <a:ext cx="3440319" cy="2784038"/>
            </a:xfrm>
            <a:custGeom>
              <a:avLst/>
              <a:gdLst/>
              <a:ahLst/>
              <a:cxnLst/>
              <a:rect l="l" t="t" r="r" b="b"/>
              <a:pathLst>
                <a:path w="74065" h="59933" extrusionOk="0">
                  <a:moveTo>
                    <a:pt x="73820" y="1"/>
                  </a:moveTo>
                  <a:lnTo>
                    <a:pt x="2620" y="18"/>
                  </a:lnTo>
                  <a:cubicBezTo>
                    <a:pt x="2620" y="18"/>
                    <a:pt x="0" y="5886"/>
                    <a:pt x="2480" y="10968"/>
                  </a:cubicBezTo>
                  <a:cubicBezTo>
                    <a:pt x="5763" y="17744"/>
                    <a:pt x="12208" y="20294"/>
                    <a:pt x="19141" y="21796"/>
                  </a:cubicBezTo>
                  <a:cubicBezTo>
                    <a:pt x="23524" y="22756"/>
                    <a:pt x="28013" y="23420"/>
                    <a:pt x="32117" y="25254"/>
                  </a:cubicBezTo>
                  <a:cubicBezTo>
                    <a:pt x="38631" y="28118"/>
                    <a:pt x="41303" y="33252"/>
                    <a:pt x="42543" y="39958"/>
                  </a:cubicBezTo>
                  <a:cubicBezTo>
                    <a:pt x="43486" y="44988"/>
                    <a:pt x="44516" y="50175"/>
                    <a:pt x="48603" y="53650"/>
                  </a:cubicBezTo>
                  <a:cubicBezTo>
                    <a:pt x="52287" y="56759"/>
                    <a:pt x="56933" y="58610"/>
                    <a:pt x="61666" y="59413"/>
                  </a:cubicBezTo>
                  <a:cubicBezTo>
                    <a:pt x="62346" y="59528"/>
                    <a:pt x="66670" y="59932"/>
                    <a:pt x="70022" y="59932"/>
                  </a:cubicBezTo>
                  <a:cubicBezTo>
                    <a:pt x="72260" y="59932"/>
                    <a:pt x="74065" y="59752"/>
                    <a:pt x="74065" y="59186"/>
                  </a:cubicBezTo>
                  <a:lnTo>
                    <a:pt x="738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 rot="820449" flipH="1">
              <a:off x="2063495" y="371689"/>
              <a:ext cx="1908510" cy="1874189"/>
            </a:xfrm>
            <a:custGeom>
              <a:avLst/>
              <a:gdLst/>
              <a:ahLst/>
              <a:cxnLst/>
              <a:rect l="l" t="t" r="r" b="b"/>
              <a:pathLst>
                <a:path w="37042" h="36378" extrusionOk="0">
                  <a:moveTo>
                    <a:pt x="7475" y="20835"/>
                  </a:moveTo>
                  <a:cubicBezTo>
                    <a:pt x="16067" y="27611"/>
                    <a:pt x="11911" y="35784"/>
                    <a:pt x="22931" y="36220"/>
                  </a:cubicBezTo>
                  <a:cubicBezTo>
                    <a:pt x="26563" y="36378"/>
                    <a:pt x="30265" y="34858"/>
                    <a:pt x="32623" y="32099"/>
                  </a:cubicBezTo>
                  <a:cubicBezTo>
                    <a:pt x="35313" y="28973"/>
                    <a:pt x="36098" y="24659"/>
                    <a:pt x="36552" y="20573"/>
                  </a:cubicBezTo>
                  <a:cubicBezTo>
                    <a:pt x="36849" y="17936"/>
                    <a:pt x="37041" y="15246"/>
                    <a:pt x="36640" y="12627"/>
                  </a:cubicBezTo>
                  <a:cubicBezTo>
                    <a:pt x="36221" y="10007"/>
                    <a:pt x="35155" y="7422"/>
                    <a:pt x="33234" y="5589"/>
                  </a:cubicBezTo>
                  <a:cubicBezTo>
                    <a:pt x="31261" y="3703"/>
                    <a:pt x="28519" y="2742"/>
                    <a:pt x="25812" y="2463"/>
                  </a:cubicBezTo>
                  <a:cubicBezTo>
                    <a:pt x="23088" y="2183"/>
                    <a:pt x="1485" y="0"/>
                    <a:pt x="402" y="10286"/>
                  </a:cubicBezTo>
                  <a:cubicBezTo>
                    <a:pt x="0" y="14233"/>
                    <a:pt x="1991" y="16521"/>
                    <a:pt x="7475" y="208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 rot="-5400000">
              <a:off x="-395252" y="3397100"/>
              <a:ext cx="2203402" cy="2473298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5"/>
          <p:cNvGrpSpPr/>
          <p:nvPr/>
        </p:nvGrpSpPr>
        <p:grpSpPr>
          <a:xfrm>
            <a:off x="6695747" y="4160770"/>
            <a:ext cx="2704612" cy="1225978"/>
            <a:chOff x="6695747" y="4160770"/>
            <a:chExt cx="2704612" cy="1225978"/>
          </a:xfrm>
        </p:grpSpPr>
        <p:sp>
          <p:nvSpPr>
            <p:cNvPr id="262" name="Google Shape;262;p15"/>
            <p:cNvSpPr/>
            <p:nvPr/>
          </p:nvSpPr>
          <p:spPr>
            <a:xfrm rot="10644989" flipH="1">
              <a:off x="6888744" y="4266848"/>
              <a:ext cx="2488893" cy="1064346"/>
            </a:xfrm>
            <a:custGeom>
              <a:avLst/>
              <a:gdLst/>
              <a:ahLst/>
              <a:cxnLst/>
              <a:rect l="l" t="t" r="r" b="b"/>
              <a:pathLst>
                <a:path w="27821" h="11897" extrusionOk="0">
                  <a:moveTo>
                    <a:pt x="21229" y="1"/>
                  </a:moveTo>
                  <a:cubicBezTo>
                    <a:pt x="20952" y="1"/>
                    <a:pt x="20674" y="22"/>
                    <a:pt x="20399" y="66"/>
                  </a:cubicBezTo>
                  <a:cubicBezTo>
                    <a:pt x="19298" y="241"/>
                    <a:pt x="18251" y="730"/>
                    <a:pt x="17168" y="870"/>
                  </a:cubicBezTo>
                  <a:cubicBezTo>
                    <a:pt x="16879" y="908"/>
                    <a:pt x="16591" y="924"/>
                    <a:pt x="16303" y="924"/>
                  </a:cubicBezTo>
                  <a:cubicBezTo>
                    <a:pt x="15165" y="924"/>
                    <a:pt x="14036" y="674"/>
                    <a:pt x="12907" y="590"/>
                  </a:cubicBezTo>
                  <a:cubicBezTo>
                    <a:pt x="12614" y="569"/>
                    <a:pt x="12321" y="558"/>
                    <a:pt x="12029" y="558"/>
                  </a:cubicBezTo>
                  <a:cubicBezTo>
                    <a:pt x="9204" y="558"/>
                    <a:pt x="6444" y="1544"/>
                    <a:pt x="4244" y="3332"/>
                  </a:cubicBezTo>
                  <a:cubicBezTo>
                    <a:pt x="2620" y="4659"/>
                    <a:pt x="1" y="7558"/>
                    <a:pt x="2044" y="9724"/>
                  </a:cubicBezTo>
                  <a:cubicBezTo>
                    <a:pt x="2814" y="10536"/>
                    <a:pt x="3988" y="10843"/>
                    <a:pt x="5142" y="10843"/>
                  </a:cubicBezTo>
                  <a:cubicBezTo>
                    <a:pt x="5429" y="10843"/>
                    <a:pt x="5714" y="10824"/>
                    <a:pt x="5991" y="10789"/>
                  </a:cubicBezTo>
                  <a:cubicBezTo>
                    <a:pt x="7388" y="10615"/>
                    <a:pt x="8750" y="10143"/>
                    <a:pt x="10165" y="10038"/>
                  </a:cubicBezTo>
                  <a:cubicBezTo>
                    <a:pt x="10396" y="10020"/>
                    <a:pt x="10628" y="10011"/>
                    <a:pt x="10860" y="10011"/>
                  </a:cubicBezTo>
                  <a:cubicBezTo>
                    <a:pt x="14264" y="10011"/>
                    <a:pt x="17704" y="11896"/>
                    <a:pt x="20973" y="11896"/>
                  </a:cubicBezTo>
                  <a:cubicBezTo>
                    <a:pt x="21849" y="11896"/>
                    <a:pt x="22712" y="11761"/>
                    <a:pt x="23560" y="11418"/>
                  </a:cubicBezTo>
                  <a:cubicBezTo>
                    <a:pt x="26232" y="10353"/>
                    <a:pt x="27821" y="7122"/>
                    <a:pt x="27052" y="4345"/>
                  </a:cubicBezTo>
                  <a:cubicBezTo>
                    <a:pt x="26359" y="1838"/>
                    <a:pt x="23801" y="1"/>
                    <a:pt x="21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rot="10644989" flipH="1">
              <a:off x="6718469" y="4216323"/>
              <a:ext cx="2488893" cy="1064346"/>
            </a:xfrm>
            <a:custGeom>
              <a:avLst/>
              <a:gdLst/>
              <a:ahLst/>
              <a:cxnLst/>
              <a:rect l="l" t="t" r="r" b="b"/>
              <a:pathLst>
                <a:path w="27821" h="11897" extrusionOk="0">
                  <a:moveTo>
                    <a:pt x="21229" y="1"/>
                  </a:moveTo>
                  <a:cubicBezTo>
                    <a:pt x="20952" y="1"/>
                    <a:pt x="20674" y="22"/>
                    <a:pt x="20399" y="66"/>
                  </a:cubicBezTo>
                  <a:cubicBezTo>
                    <a:pt x="19298" y="241"/>
                    <a:pt x="18251" y="730"/>
                    <a:pt x="17168" y="870"/>
                  </a:cubicBezTo>
                  <a:cubicBezTo>
                    <a:pt x="16879" y="908"/>
                    <a:pt x="16591" y="924"/>
                    <a:pt x="16303" y="924"/>
                  </a:cubicBezTo>
                  <a:cubicBezTo>
                    <a:pt x="15165" y="924"/>
                    <a:pt x="14036" y="674"/>
                    <a:pt x="12907" y="590"/>
                  </a:cubicBezTo>
                  <a:cubicBezTo>
                    <a:pt x="12614" y="569"/>
                    <a:pt x="12321" y="558"/>
                    <a:pt x="12029" y="558"/>
                  </a:cubicBezTo>
                  <a:cubicBezTo>
                    <a:pt x="9204" y="558"/>
                    <a:pt x="6444" y="1544"/>
                    <a:pt x="4244" y="3332"/>
                  </a:cubicBezTo>
                  <a:cubicBezTo>
                    <a:pt x="2620" y="4659"/>
                    <a:pt x="1" y="7558"/>
                    <a:pt x="2044" y="9724"/>
                  </a:cubicBezTo>
                  <a:cubicBezTo>
                    <a:pt x="2814" y="10536"/>
                    <a:pt x="3988" y="10843"/>
                    <a:pt x="5142" y="10843"/>
                  </a:cubicBezTo>
                  <a:cubicBezTo>
                    <a:pt x="5429" y="10843"/>
                    <a:pt x="5714" y="10824"/>
                    <a:pt x="5991" y="10789"/>
                  </a:cubicBezTo>
                  <a:cubicBezTo>
                    <a:pt x="7388" y="10615"/>
                    <a:pt x="8750" y="10143"/>
                    <a:pt x="10165" y="10038"/>
                  </a:cubicBezTo>
                  <a:cubicBezTo>
                    <a:pt x="10396" y="10020"/>
                    <a:pt x="10628" y="10011"/>
                    <a:pt x="10860" y="10011"/>
                  </a:cubicBezTo>
                  <a:cubicBezTo>
                    <a:pt x="14264" y="10011"/>
                    <a:pt x="17704" y="11896"/>
                    <a:pt x="20973" y="11896"/>
                  </a:cubicBezTo>
                  <a:cubicBezTo>
                    <a:pt x="21849" y="11896"/>
                    <a:pt x="22712" y="11761"/>
                    <a:pt x="23560" y="11418"/>
                  </a:cubicBezTo>
                  <a:cubicBezTo>
                    <a:pt x="26232" y="10353"/>
                    <a:pt x="27821" y="7122"/>
                    <a:pt x="27052" y="4345"/>
                  </a:cubicBezTo>
                  <a:cubicBezTo>
                    <a:pt x="26359" y="1838"/>
                    <a:pt x="23801" y="1"/>
                    <a:pt x="2122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2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>
            <a:spLocks noGrp="1"/>
          </p:cNvSpPr>
          <p:nvPr>
            <p:ph type="subTitle" idx="1"/>
          </p:nvPr>
        </p:nvSpPr>
        <p:spPr>
          <a:xfrm>
            <a:off x="743525" y="2704176"/>
            <a:ext cx="3969300" cy="7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/>
          </p:nvPr>
        </p:nvSpPr>
        <p:spPr>
          <a:xfrm>
            <a:off x="743525" y="1636201"/>
            <a:ext cx="382860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6"/>
          <p:cNvGrpSpPr/>
          <p:nvPr/>
        </p:nvGrpSpPr>
        <p:grpSpPr>
          <a:xfrm>
            <a:off x="6176769" y="-33976"/>
            <a:ext cx="3131379" cy="5221326"/>
            <a:chOff x="6176769" y="-33976"/>
            <a:chExt cx="3131379" cy="5221326"/>
          </a:xfrm>
        </p:grpSpPr>
        <p:grpSp>
          <p:nvGrpSpPr>
            <p:cNvPr id="268" name="Google Shape;268;p16"/>
            <p:cNvGrpSpPr/>
            <p:nvPr/>
          </p:nvGrpSpPr>
          <p:grpSpPr>
            <a:xfrm>
              <a:off x="6176769" y="-33976"/>
              <a:ext cx="2998885" cy="5221326"/>
              <a:chOff x="725271" y="-33975"/>
              <a:chExt cx="2975085" cy="5179887"/>
            </a:xfrm>
          </p:grpSpPr>
          <p:grpSp>
            <p:nvGrpSpPr>
              <p:cNvPr id="269" name="Google Shape;269;p16"/>
              <p:cNvGrpSpPr/>
              <p:nvPr/>
            </p:nvGrpSpPr>
            <p:grpSpPr>
              <a:xfrm>
                <a:off x="725271" y="-33975"/>
                <a:ext cx="2975085" cy="5179800"/>
                <a:chOff x="2320408" y="879725"/>
                <a:chExt cx="2975085" cy="5179800"/>
              </a:xfrm>
            </p:grpSpPr>
            <p:cxnSp>
              <p:nvCxnSpPr>
                <p:cNvPr id="270" name="Google Shape;270;p16"/>
                <p:cNvCxnSpPr/>
                <p:nvPr/>
              </p:nvCxnSpPr>
              <p:spPr>
                <a:xfrm rot="10800000">
                  <a:off x="2320454" y="879726"/>
                  <a:ext cx="2973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6"/>
                <p:cNvCxnSpPr/>
                <p:nvPr/>
              </p:nvCxnSpPr>
              <p:spPr>
                <a:xfrm>
                  <a:off x="2320408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2" name="Google Shape;272;p16"/>
                <p:cNvCxnSpPr/>
                <p:nvPr/>
              </p:nvCxnSpPr>
              <p:spPr>
                <a:xfrm>
                  <a:off x="3064179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3" name="Google Shape;273;p16"/>
                <p:cNvCxnSpPr/>
                <p:nvPr/>
              </p:nvCxnSpPr>
              <p:spPr>
                <a:xfrm>
                  <a:off x="3807950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" name="Google Shape;274;p16"/>
                <p:cNvCxnSpPr/>
                <p:nvPr/>
              </p:nvCxnSpPr>
              <p:spPr>
                <a:xfrm>
                  <a:off x="4551721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" name="Google Shape;275;p16"/>
                <p:cNvCxnSpPr/>
                <p:nvPr/>
              </p:nvCxnSpPr>
              <p:spPr>
                <a:xfrm>
                  <a:off x="5295492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6" name="Google Shape;276;p16"/>
                <p:cNvCxnSpPr/>
                <p:nvPr/>
              </p:nvCxnSpPr>
              <p:spPr>
                <a:xfrm>
                  <a:off x="3808278" y="145228"/>
                  <a:ext cx="0" cy="2953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7" name="Google Shape;277;p16"/>
                <p:cNvCxnSpPr/>
                <p:nvPr/>
              </p:nvCxnSpPr>
              <p:spPr>
                <a:xfrm>
                  <a:off x="3808278" y="887479"/>
                  <a:ext cx="0" cy="2953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8" name="Google Shape;278;p16"/>
                <p:cNvCxnSpPr/>
                <p:nvPr/>
              </p:nvCxnSpPr>
              <p:spPr>
                <a:xfrm>
                  <a:off x="3808278" y="1629731"/>
                  <a:ext cx="0" cy="2953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9" name="Google Shape;279;p16"/>
                <p:cNvCxnSpPr/>
                <p:nvPr/>
              </p:nvCxnSpPr>
              <p:spPr>
                <a:xfrm>
                  <a:off x="3808278" y="2371982"/>
                  <a:ext cx="0" cy="2953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0" name="Google Shape;280;p16"/>
                <p:cNvCxnSpPr/>
                <p:nvPr/>
              </p:nvCxnSpPr>
              <p:spPr>
                <a:xfrm>
                  <a:off x="3808278" y="3114234"/>
                  <a:ext cx="0" cy="2953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1" name="Google Shape;281;p16"/>
                <p:cNvCxnSpPr/>
                <p:nvPr/>
              </p:nvCxnSpPr>
              <p:spPr>
                <a:xfrm rot="10800000">
                  <a:off x="2321293" y="5332786"/>
                  <a:ext cx="2974200" cy="2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82" name="Google Shape;282;p16"/>
              <p:cNvCxnSpPr/>
              <p:nvPr/>
            </p:nvCxnSpPr>
            <p:spPr>
              <a:xfrm rot="10800000">
                <a:off x="726156" y="5143512"/>
                <a:ext cx="29742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3" name="Google Shape;283;p16"/>
            <p:cNvSpPr/>
            <p:nvPr/>
          </p:nvSpPr>
          <p:spPr>
            <a:xfrm flipH="1">
              <a:off x="7772798" y="1765387"/>
              <a:ext cx="1535350" cy="2456767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-73160" y="3301076"/>
            <a:ext cx="2699984" cy="1940299"/>
            <a:chOff x="-73160" y="3301076"/>
            <a:chExt cx="2699984" cy="1940299"/>
          </a:xfrm>
        </p:grpSpPr>
        <p:sp>
          <p:nvSpPr>
            <p:cNvPr id="285" name="Google Shape;285;p16"/>
            <p:cNvSpPr/>
            <p:nvPr/>
          </p:nvSpPr>
          <p:spPr>
            <a:xfrm rot="5400000" flipH="1">
              <a:off x="101046" y="3126870"/>
              <a:ext cx="1940299" cy="2288710"/>
            </a:xfrm>
            <a:custGeom>
              <a:avLst/>
              <a:gdLst/>
              <a:ahLst/>
              <a:cxnLst/>
              <a:rect l="l" t="t" r="r" b="b"/>
              <a:pathLst>
                <a:path w="67150" h="66892" extrusionOk="0">
                  <a:moveTo>
                    <a:pt x="10889" y="1"/>
                  </a:moveTo>
                  <a:cubicBezTo>
                    <a:pt x="10787" y="1"/>
                    <a:pt x="10686" y="2"/>
                    <a:pt x="10584" y="5"/>
                  </a:cubicBezTo>
                  <a:cubicBezTo>
                    <a:pt x="6777" y="92"/>
                    <a:pt x="1" y="4825"/>
                    <a:pt x="1" y="4825"/>
                  </a:cubicBezTo>
                  <a:lnTo>
                    <a:pt x="595" y="66892"/>
                  </a:lnTo>
                  <a:lnTo>
                    <a:pt x="62469" y="66280"/>
                  </a:lnTo>
                  <a:cubicBezTo>
                    <a:pt x="62469" y="66280"/>
                    <a:pt x="67150" y="63294"/>
                    <a:pt x="67150" y="59766"/>
                  </a:cubicBezTo>
                  <a:cubicBezTo>
                    <a:pt x="67132" y="55383"/>
                    <a:pt x="63901" y="51803"/>
                    <a:pt x="60636" y="49009"/>
                  </a:cubicBezTo>
                  <a:cubicBezTo>
                    <a:pt x="57387" y="46214"/>
                    <a:pt x="53720" y="43490"/>
                    <a:pt x="52253" y="39386"/>
                  </a:cubicBezTo>
                  <a:cubicBezTo>
                    <a:pt x="50489" y="34409"/>
                    <a:pt x="52340" y="28261"/>
                    <a:pt x="49336" y="23965"/>
                  </a:cubicBezTo>
                  <a:cubicBezTo>
                    <a:pt x="46874" y="20420"/>
                    <a:pt x="42141" y="19669"/>
                    <a:pt x="37932" y="19320"/>
                  </a:cubicBezTo>
                  <a:cubicBezTo>
                    <a:pt x="33724" y="18971"/>
                    <a:pt x="29061" y="18534"/>
                    <a:pt x="26214" y="15286"/>
                  </a:cubicBezTo>
                  <a:cubicBezTo>
                    <a:pt x="24119" y="12893"/>
                    <a:pt x="23542" y="9470"/>
                    <a:pt x="22005" y="6659"/>
                  </a:cubicBezTo>
                  <a:cubicBezTo>
                    <a:pt x="19768" y="2628"/>
                    <a:pt x="15377" y="1"/>
                    <a:pt x="10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1430400" y="3802275"/>
              <a:ext cx="1151800" cy="1111534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1475025" y="3662075"/>
              <a:ext cx="1151800" cy="1111534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16"/>
          <p:cNvGrpSpPr/>
          <p:nvPr/>
        </p:nvGrpSpPr>
        <p:grpSpPr>
          <a:xfrm>
            <a:off x="-574945" y="-1509269"/>
            <a:ext cx="3748361" cy="3729170"/>
            <a:chOff x="-574945" y="-1509269"/>
            <a:chExt cx="3748361" cy="3729170"/>
          </a:xfrm>
        </p:grpSpPr>
        <p:sp>
          <p:nvSpPr>
            <p:cNvPr id="289" name="Google Shape;289;p16"/>
            <p:cNvSpPr/>
            <p:nvPr/>
          </p:nvSpPr>
          <p:spPr>
            <a:xfrm rot="7954973" flipH="1">
              <a:off x="-170873" y="-858393"/>
              <a:ext cx="2787542" cy="2321717"/>
            </a:xfrm>
            <a:custGeom>
              <a:avLst/>
              <a:gdLst/>
              <a:ahLst/>
              <a:cxnLst/>
              <a:rect l="l" t="t" r="r" b="b"/>
              <a:pathLst>
                <a:path w="63216" h="52652" extrusionOk="0">
                  <a:moveTo>
                    <a:pt x="52562" y="0"/>
                  </a:moveTo>
                  <a:cubicBezTo>
                    <a:pt x="52378" y="0"/>
                    <a:pt x="52195" y="5"/>
                    <a:pt x="52012" y="15"/>
                  </a:cubicBezTo>
                  <a:cubicBezTo>
                    <a:pt x="45984" y="322"/>
                    <a:pt x="41116" y="4928"/>
                    <a:pt x="35430" y="6942"/>
                  </a:cubicBezTo>
                  <a:cubicBezTo>
                    <a:pt x="31221" y="8432"/>
                    <a:pt x="26660" y="8466"/>
                    <a:pt x="22225" y="9057"/>
                  </a:cubicBezTo>
                  <a:cubicBezTo>
                    <a:pt x="17800" y="9649"/>
                    <a:pt x="13160" y="10991"/>
                    <a:pt x="10225" y="14357"/>
                  </a:cubicBezTo>
                  <a:cubicBezTo>
                    <a:pt x="6370" y="18793"/>
                    <a:pt x="6540" y="25299"/>
                    <a:pt x="6415" y="31168"/>
                  </a:cubicBezTo>
                  <a:cubicBezTo>
                    <a:pt x="6301" y="37037"/>
                    <a:pt x="2764" y="38060"/>
                    <a:pt x="615" y="43531"/>
                  </a:cubicBezTo>
                  <a:cubicBezTo>
                    <a:pt x="0" y="45089"/>
                    <a:pt x="421" y="46704"/>
                    <a:pt x="774" y="47432"/>
                  </a:cubicBezTo>
                  <a:cubicBezTo>
                    <a:pt x="2650" y="51208"/>
                    <a:pt x="7905" y="51879"/>
                    <a:pt x="12068" y="52482"/>
                  </a:cubicBezTo>
                  <a:cubicBezTo>
                    <a:pt x="12866" y="52597"/>
                    <a:pt x="13662" y="52652"/>
                    <a:pt x="14452" y="52652"/>
                  </a:cubicBezTo>
                  <a:cubicBezTo>
                    <a:pt x="21564" y="52652"/>
                    <a:pt x="28274" y="48202"/>
                    <a:pt x="33280" y="42951"/>
                  </a:cubicBezTo>
                  <a:cubicBezTo>
                    <a:pt x="38842" y="37128"/>
                    <a:pt x="43175" y="30121"/>
                    <a:pt x="49328" y="24924"/>
                  </a:cubicBezTo>
                  <a:cubicBezTo>
                    <a:pt x="52456" y="22273"/>
                    <a:pt x="56039" y="20124"/>
                    <a:pt x="58746" y="17053"/>
                  </a:cubicBezTo>
                  <a:cubicBezTo>
                    <a:pt x="61464" y="13971"/>
                    <a:pt x="63216" y="9592"/>
                    <a:pt x="61760" y="5747"/>
                  </a:cubicBezTo>
                  <a:cubicBezTo>
                    <a:pt x="60392" y="2153"/>
                    <a:pt x="56422" y="0"/>
                    <a:pt x="52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 rot="7954973" flipH="1">
              <a:off x="-18198" y="-752693"/>
              <a:ext cx="2787542" cy="2321717"/>
            </a:xfrm>
            <a:custGeom>
              <a:avLst/>
              <a:gdLst/>
              <a:ahLst/>
              <a:cxnLst/>
              <a:rect l="l" t="t" r="r" b="b"/>
              <a:pathLst>
                <a:path w="63216" h="52652" extrusionOk="0">
                  <a:moveTo>
                    <a:pt x="52562" y="0"/>
                  </a:moveTo>
                  <a:cubicBezTo>
                    <a:pt x="52378" y="0"/>
                    <a:pt x="52195" y="5"/>
                    <a:pt x="52012" y="15"/>
                  </a:cubicBezTo>
                  <a:cubicBezTo>
                    <a:pt x="45984" y="322"/>
                    <a:pt x="41116" y="4928"/>
                    <a:pt x="35430" y="6942"/>
                  </a:cubicBezTo>
                  <a:cubicBezTo>
                    <a:pt x="31221" y="8432"/>
                    <a:pt x="26660" y="8466"/>
                    <a:pt x="22225" y="9057"/>
                  </a:cubicBezTo>
                  <a:cubicBezTo>
                    <a:pt x="17800" y="9649"/>
                    <a:pt x="13160" y="10991"/>
                    <a:pt x="10225" y="14357"/>
                  </a:cubicBezTo>
                  <a:cubicBezTo>
                    <a:pt x="6370" y="18793"/>
                    <a:pt x="6540" y="25299"/>
                    <a:pt x="6415" y="31168"/>
                  </a:cubicBezTo>
                  <a:cubicBezTo>
                    <a:pt x="6301" y="37037"/>
                    <a:pt x="2764" y="38060"/>
                    <a:pt x="615" y="43531"/>
                  </a:cubicBezTo>
                  <a:cubicBezTo>
                    <a:pt x="0" y="45089"/>
                    <a:pt x="421" y="46704"/>
                    <a:pt x="774" y="47432"/>
                  </a:cubicBezTo>
                  <a:cubicBezTo>
                    <a:pt x="2650" y="51208"/>
                    <a:pt x="7905" y="51879"/>
                    <a:pt x="12068" y="52482"/>
                  </a:cubicBezTo>
                  <a:cubicBezTo>
                    <a:pt x="12866" y="52597"/>
                    <a:pt x="13662" y="52652"/>
                    <a:pt x="14452" y="52652"/>
                  </a:cubicBezTo>
                  <a:cubicBezTo>
                    <a:pt x="21564" y="52652"/>
                    <a:pt x="28274" y="48202"/>
                    <a:pt x="33280" y="42951"/>
                  </a:cubicBezTo>
                  <a:cubicBezTo>
                    <a:pt x="38842" y="37128"/>
                    <a:pt x="43175" y="30121"/>
                    <a:pt x="49328" y="24924"/>
                  </a:cubicBezTo>
                  <a:cubicBezTo>
                    <a:pt x="52456" y="22273"/>
                    <a:pt x="56039" y="20124"/>
                    <a:pt x="58746" y="17053"/>
                  </a:cubicBezTo>
                  <a:cubicBezTo>
                    <a:pt x="61464" y="13971"/>
                    <a:pt x="63216" y="9592"/>
                    <a:pt x="61760" y="5747"/>
                  </a:cubicBezTo>
                  <a:cubicBezTo>
                    <a:pt x="60392" y="2153"/>
                    <a:pt x="56422" y="0"/>
                    <a:pt x="52562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3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>
            <a:spLocks noGrp="1"/>
          </p:cNvSpPr>
          <p:nvPr>
            <p:ph type="subTitle" idx="1"/>
          </p:nvPr>
        </p:nvSpPr>
        <p:spPr>
          <a:xfrm>
            <a:off x="941825" y="2673525"/>
            <a:ext cx="2726100" cy="11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title"/>
          </p:nvPr>
        </p:nvSpPr>
        <p:spPr>
          <a:xfrm>
            <a:off x="941825" y="1698850"/>
            <a:ext cx="3163800" cy="9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4" name="Google Shape;294;p17"/>
          <p:cNvGrpSpPr/>
          <p:nvPr/>
        </p:nvGrpSpPr>
        <p:grpSpPr>
          <a:xfrm>
            <a:off x="-882268" y="-1124326"/>
            <a:ext cx="3802499" cy="6959797"/>
            <a:chOff x="-882268" y="-1124326"/>
            <a:chExt cx="3802499" cy="6959797"/>
          </a:xfrm>
        </p:grpSpPr>
        <p:grpSp>
          <p:nvGrpSpPr>
            <p:cNvPr id="295" name="Google Shape;295;p17"/>
            <p:cNvGrpSpPr/>
            <p:nvPr/>
          </p:nvGrpSpPr>
          <p:grpSpPr>
            <a:xfrm>
              <a:off x="-793990" y="-33976"/>
              <a:ext cx="1499571" cy="5221326"/>
              <a:chOff x="2212687" y="-33975"/>
              <a:chExt cx="1487669" cy="5179887"/>
            </a:xfrm>
          </p:grpSpPr>
          <p:grpSp>
            <p:nvGrpSpPr>
              <p:cNvPr id="296" name="Google Shape;296;p17"/>
              <p:cNvGrpSpPr/>
              <p:nvPr/>
            </p:nvGrpSpPr>
            <p:grpSpPr>
              <a:xfrm>
                <a:off x="2212687" y="-33975"/>
                <a:ext cx="1487669" cy="5179800"/>
                <a:chOff x="3807824" y="879725"/>
                <a:chExt cx="1487669" cy="5179800"/>
              </a:xfrm>
            </p:grpSpPr>
            <p:cxnSp>
              <p:nvCxnSpPr>
                <p:cNvPr id="297" name="Google Shape;297;p17"/>
                <p:cNvCxnSpPr/>
                <p:nvPr/>
              </p:nvCxnSpPr>
              <p:spPr>
                <a:xfrm rot="10800000">
                  <a:off x="3807824" y="879726"/>
                  <a:ext cx="1486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Google Shape;298;p17"/>
                <p:cNvCxnSpPr/>
                <p:nvPr/>
              </p:nvCxnSpPr>
              <p:spPr>
                <a:xfrm>
                  <a:off x="3807950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Google Shape;299;p17"/>
                <p:cNvCxnSpPr/>
                <p:nvPr/>
              </p:nvCxnSpPr>
              <p:spPr>
                <a:xfrm>
                  <a:off x="4551721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Google Shape;300;p17"/>
                <p:cNvCxnSpPr/>
                <p:nvPr/>
              </p:nvCxnSpPr>
              <p:spPr>
                <a:xfrm>
                  <a:off x="5295492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Google Shape;301;p17"/>
                <p:cNvCxnSpPr/>
                <p:nvPr/>
              </p:nvCxnSpPr>
              <p:spPr>
                <a:xfrm>
                  <a:off x="4551811" y="883528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" name="Google Shape;302;p17"/>
                <p:cNvCxnSpPr/>
                <p:nvPr/>
              </p:nvCxnSpPr>
              <p:spPr>
                <a:xfrm>
                  <a:off x="4551811" y="1625779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Google Shape;303;p17"/>
                <p:cNvCxnSpPr/>
                <p:nvPr/>
              </p:nvCxnSpPr>
              <p:spPr>
                <a:xfrm>
                  <a:off x="4551811" y="2368031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" name="Google Shape;304;p17"/>
                <p:cNvCxnSpPr/>
                <p:nvPr/>
              </p:nvCxnSpPr>
              <p:spPr>
                <a:xfrm>
                  <a:off x="4551811" y="3110282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17"/>
                <p:cNvCxnSpPr/>
                <p:nvPr/>
              </p:nvCxnSpPr>
              <p:spPr>
                <a:xfrm>
                  <a:off x="4551811" y="3852534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" name="Google Shape;306;p17"/>
                <p:cNvCxnSpPr/>
                <p:nvPr/>
              </p:nvCxnSpPr>
              <p:spPr>
                <a:xfrm rot="10800000">
                  <a:off x="3808393" y="5332786"/>
                  <a:ext cx="1487100" cy="2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07" name="Google Shape;307;p17"/>
              <p:cNvCxnSpPr/>
              <p:nvPr/>
            </p:nvCxnSpPr>
            <p:spPr>
              <a:xfrm rot="10800000">
                <a:off x="2213256" y="5143512"/>
                <a:ext cx="14871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08" name="Google Shape;308;p17"/>
            <p:cNvSpPr/>
            <p:nvPr/>
          </p:nvSpPr>
          <p:spPr>
            <a:xfrm rot="6628237" flipH="1">
              <a:off x="-504108" y="-647358"/>
              <a:ext cx="3046179" cy="2921666"/>
            </a:xfrm>
            <a:custGeom>
              <a:avLst/>
              <a:gdLst/>
              <a:ahLst/>
              <a:cxnLst/>
              <a:rect l="l" t="t" r="r" b="b"/>
              <a:pathLst>
                <a:path w="94654" h="90785" extrusionOk="0">
                  <a:moveTo>
                    <a:pt x="73185" y="1"/>
                  </a:moveTo>
                  <a:cubicBezTo>
                    <a:pt x="71393" y="1"/>
                    <a:pt x="69607" y="293"/>
                    <a:pt x="67891" y="922"/>
                  </a:cubicBezTo>
                  <a:cubicBezTo>
                    <a:pt x="62306" y="2969"/>
                    <a:pt x="58348" y="8019"/>
                    <a:pt x="55709" y="13342"/>
                  </a:cubicBezTo>
                  <a:cubicBezTo>
                    <a:pt x="53059" y="18665"/>
                    <a:pt x="51444" y="24454"/>
                    <a:pt x="48771" y="29766"/>
                  </a:cubicBezTo>
                  <a:cubicBezTo>
                    <a:pt x="43119" y="41014"/>
                    <a:pt x="33110" y="49499"/>
                    <a:pt x="22328" y="55982"/>
                  </a:cubicBezTo>
                  <a:cubicBezTo>
                    <a:pt x="16845" y="59281"/>
                    <a:pt x="10988" y="62227"/>
                    <a:pt x="6609" y="66890"/>
                  </a:cubicBezTo>
                  <a:cubicBezTo>
                    <a:pt x="2230" y="71564"/>
                    <a:pt x="1" y="78366"/>
                    <a:pt x="2014" y="84462"/>
                  </a:cubicBezTo>
                  <a:cubicBezTo>
                    <a:pt x="2014" y="84496"/>
                    <a:pt x="2037" y="84553"/>
                    <a:pt x="2060" y="84576"/>
                  </a:cubicBezTo>
                  <a:cubicBezTo>
                    <a:pt x="3976" y="89280"/>
                    <a:pt x="8857" y="90785"/>
                    <a:pt x="15133" y="90785"/>
                  </a:cubicBezTo>
                  <a:cubicBezTo>
                    <a:pt x="26278" y="90785"/>
                    <a:pt x="41821" y="86040"/>
                    <a:pt x="52968" y="86040"/>
                  </a:cubicBezTo>
                  <a:cubicBezTo>
                    <a:pt x="53318" y="86040"/>
                    <a:pt x="53663" y="86045"/>
                    <a:pt x="54003" y="86055"/>
                  </a:cubicBezTo>
                  <a:cubicBezTo>
                    <a:pt x="54602" y="86075"/>
                    <a:pt x="55209" y="86093"/>
                    <a:pt x="55816" y="86093"/>
                  </a:cubicBezTo>
                  <a:cubicBezTo>
                    <a:pt x="57860" y="86093"/>
                    <a:pt x="59909" y="85891"/>
                    <a:pt x="61681" y="84917"/>
                  </a:cubicBezTo>
                  <a:cubicBezTo>
                    <a:pt x="63557" y="83882"/>
                    <a:pt x="64888" y="82108"/>
                    <a:pt x="66139" y="80368"/>
                  </a:cubicBezTo>
                  <a:cubicBezTo>
                    <a:pt x="72179" y="72019"/>
                    <a:pt x="77809" y="63421"/>
                    <a:pt x="83063" y="54572"/>
                  </a:cubicBezTo>
                  <a:cubicBezTo>
                    <a:pt x="87226" y="47554"/>
                    <a:pt x="91184" y="40241"/>
                    <a:pt x="92913" y="32268"/>
                  </a:cubicBezTo>
                  <a:cubicBezTo>
                    <a:pt x="94653" y="24284"/>
                    <a:pt x="93914" y="15446"/>
                    <a:pt x="89273" y="8736"/>
                  </a:cubicBezTo>
                  <a:cubicBezTo>
                    <a:pt x="85672" y="3519"/>
                    <a:pt x="79398" y="1"/>
                    <a:pt x="73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 rot="-901668" flipH="1">
              <a:off x="-571931" y="3471711"/>
              <a:ext cx="1917609" cy="2151951"/>
            </a:xfrm>
            <a:custGeom>
              <a:avLst/>
              <a:gdLst/>
              <a:ahLst/>
              <a:cxnLst/>
              <a:rect l="l" t="t" r="r" b="b"/>
              <a:pathLst>
                <a:path w="67902" h="76200" extrusionOk="0">
                  <a:moveTo>
                    <a:pt x="57353" y="1"/>
                  </a:moveTo>
                  <a:cubicBezTo>
                    <a:pt x="57321" y="1"/>
                    <a:pt x="57288" y="1"/>
                    <a:pt x="57256" y="1"/>
                  </a:cubicBezTo>
                  <a:cubicBezTo>
                    <a:pt x="51819" y="69"/>
                    <a:pt x="48191" y="5438"/>
                    <a:pt x="45462" y="10135"/>
                  </a:cubicBezTo>
                  <a:cubicBezTo>
                    <a:pt x="41014" y="17778"/>
                    <a:pt x="35680" y="25831"/>
                    <a:pt x="27286" y="28583"/>
                  </a:cubicBezTo>
                  <a:cubicBezTo>
                    <a:pt x="21884" y="30358"/>
                    <a:pt x="15424" y="29846"/>
                    <a:pt x="11215" y="33679"/>
                  </a:cubicBezTo>
                  <a:cubicBezTo>
                    <a:pt x="7303" y="37250"/>
                    <a:pt x="6916" y="43267"/>
                    <a:pt x="7644" y="48510"/>
                  </a:cubicBezTo>
                  <a:cubicBezTo>
                    <a:pt x="8372" y="53754"/>
                    <a:pt x="9930" y="59065"/>
                    <a:pt x="8872" y="64263"/>
                  </a:cubicBezTo>
                  <a:cubicBezTo>
                    <a:pt x="8031" y="68380"/>
                    <a:pt x="1" y="72566"/>
                    <a:pt x="3129" y="75386"/>
                  </a:cubicBezTo>
                  <a:cubicBezTo>
                    <a:pt x="3879" y="76059"/>
                    <a:pt x="4962" y="76199"/>
                    <a:pt x="5821" y="76199"/>
                  </a:cubicBezTo>
                  <a:cubicBezTo>
                    <a:pt x="6212" y="76199"/>
                    <a:pt x="6557" y="76170"/>
                    <a:pt x="6802" y="76149"/>
                  </a:cubicBezTo>
                  <a:cubicBezTo>
                    <a:pt x="18130" y="75148"/>
                    <a:pt x="26422" y="70723"/>
                    <a:pt x="37784" y="70302"/>
                  </a:cubicBezTo>
                  <a:cubicBezTo>
                    <a:pt x="41708" y="70155"/>
                    <a:pt x="45939" y="70018"/>
                    <a:pt x="49044" y="67618"/>
                  </a:cubicBezTo>
                  <a:cubicBezTo>
                    <a:pt x="51285" y="65878"/>
                    <a:pt x="52559" y="63205"/>
                    <a:pt x="53707" y="60612"/>
                  </a:cubicBezTo>
                  <a:cubicBezTo>
                    <a:pt x="59281" y="47998"/>
                    <a:pt x="63500" y="34816"/>
                    <a:pt x="66264" y="21293"/>
                  </a:cubicBezTo>
                  <a:cubicBezTo>
                    <a:pt x="67163" y="16937"/>
                    <a:pt x="67902" y="12365"/>
                    <a:pt x="66674" y="8088"/>
                  </a:cubicBezTo>
                  <a:cubicBezTo>
                    <a:pt x="65454" y="3843"/>
                    <a:pt x="61758" y="1"/>
                    <a:pt x="57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17"/>
          <p:cNvSpPr/>
          <p:nvPr/>
        </p:nvSpPr>
        <p:spPr>
          <a:xfrm rot="-7486793">
            <a:off x="7510199" y="-654157"/>
            <a:ext cx="2210079" cy="1840754"/>
          </a:xfrm>
          <a:custGeom>
            <a:avLst/>
            <a:gdLst/>
            <a:ahLst/>
            <a:cxnLst/>
            <a:rect l="l" t="t" r="r" b="b"/>
            <a:pathLst>
              <a:path w="63216" h="52652" extrusionOk="0">
                <a:moveTo>
                  <a:pt x="52562" y="0"/>
                </a:moveTo>
                <a:cubicBezTo>
                  <a:pt x="52378" y="0"/>
                  <a:pt x="52195" y="5"/>
                  <a:pt x="52012" y="15"/>
                </a:cubicBezTo>
                <a:cubicBezTo>
                  <a:pt x="45984" y="322"/>
                  <a:pt x="41116" y="4928"/>
                  <a:pt x="35430" y="6942"/>
                </a:cubicBezTo>
                <a:cubicBezTo>
                  <a:pt x="31221" y="8432"/>
                  <a:pt x="26660" y="8466"/>
                  <a:pt x="22225" y="9057"/>
                </a:cubicBezTo>
                <a:cubicBezTo>
                  <a:pt x="17800" y="9649"/>
                  <a:pt x="13160" y="10991"/>
                  <a:pt x="10225" y="14357"/>
                </a:cubicBezTo>
                <a:cubicBezTo>
                  <a:pt x="6370" y="18793"/>
                  <a:pt x="6540" y="25299"/>
                  <a:pt x="6415" y="31168"/>
                </a:cubicBezTo>
                <a:cubicBezTo>
                  <a:pt x="6301" y="37037"/>
                  <a:pt x="2764" y="38060"/>
                  <a:pt x="615" y="43531"/>
                </a:cubicBezTo>
                <a:cubicBezTo>
                  <a:pt x="0" y="45089"/>
                  <a:pt x="421" y="46704"/>
                  <a:pt x="774" y="47432"/>
                </a:cubicBezTo>
                <a:cubicBezTo>
                  <a:pt x="2650" y="51208"/>
                  <a:pt x="7905" y="51879"/>
                  <a:pt x="12068" y="52482"/>
                </a:cubicBezTo>
                <a:cubicBezTo>
                  <a:pt x="12866" y="52597"/>
                  <a:pt x="13662" y="52652"/>
                  <a:pt x="14452" y="52652"/>
                </a:cubicBezTo>
                <a:cubicBezTo>
                  <a:pt x="21564" y="52652"/>
                  <a:pt x="28274" y="48202"/>
                  <a:pt x="33280" y="42951"/>
                </a:cubicBezTo>
                <a:cubicBezTo>
                  <a:pt x="38842" y="37128"/>
                  <a:pt x="43175" y="30121"/>
                  <a:pt x="49328" y="24924"/>
                </a:cubicBezTo>
                <a:cubicBezTo>
                  <a:pt x="52456" y="22273"/>
                  <a:pt x="56039" y="20124"/>
                  <a:pt x="58746" y="17053"/>
                </a:cubicBezTo>
                <a:cubicBezTo>
                  <a:pt x="61464" y="13971"/>
                  <a:pt x="63216" y="9592"/>
                  <a:pt x="61760" y="5747"/>
                </a:cubicBezTo>
                <a:cubicBezTo>
                  <a:pt x="60392" y="2153"/>
                  <a:pt x="56422" y="0"/>
                  <a:pt x="525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17"/>
          <p:cNvGrpSpPr/>
          <p:nvPr/>
        </p:nvGrpSpPr>
        <p:grpSpPr>
          <a:xfrm>
            <a:off x="7009430" y="2628847"/>
            <a:ext cx="2992096" cy="3324015"/>
            <a:chOff x="7009430" y="2628847"/>
            <a:chExt cx="2992096" cy="3324015"/>
          </a:xfrm>
        </p:grpSpPr>
        <p:sp>
          <p:nvSpPr>
            <p:cNvPr id="312" name="Google Shape;312;p17"/>
            <p:cNvSpPr/>
            <p:nvPr/>
          </p:nvSpPr>
          <p:spPr>
            <a:xfrm rot="6390723" flipH="1">
              <a:off x="7405779" y="3313276"/>
              <a:ext cx="2199398" cy="2468803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 rot="3828075" flipH="1">
              <a:off x="8129934" y="3191531"/>
              <a:ext cx="1614098" cy="1344392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 rot="3828075" flipH="1">
              <a:off x="8047734" y="2977556"/>
              <a:ext cx="1614098" cy="1344392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3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>
            <a:spLocks noGrp="1"/>
          </p:cNvSpPr>
          <p:nvPr>
            <p:ph type="subTitle" idx="1"/>
          </p:nvPr>
        </p:nvSpPr>
        <p:spPr>
          <a:xfrm flipH="1">
            <a:off x="4703225" y="2544875"/>
            <a:ext cx="3441300" cy="9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8"/>
          <p:cNvSpPr txBox="1">
            <a:spLocks noGrp="1"/>
          </p:cNvSpPr>
          <p:nvPr>
            <p:ph type="title"/>
          </p:nvPr>
        </p:nvSpPr>
        <p:spPr>
          <a:xfrm flipH="1">
            <a:off x="4523225" y="1900950"/>
            <a:ext cx="36213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18" name="Google Shape;318;p18"/>
          <p:cNvGrpSpPr/>
          <p:nvPr/>
        </p:nvGrpSpPr>
        <p:grpSpPr>
          <a:xfrm>
            <a:off x="-321918" y="-317293"/>
            <a:ext cx="1820127" cy="2946181"/>
            <a:chOff x="-321918" y="-317293"/>
            <a:chExt cx="1820127" cy="2946181"/>
          </a:xfrm>
        </p:grpSpPr>
        <p:sp>
          <p:nvSpPr>
            <p:cNvPr id="319" name="Google Shape;319;p18"/>
            <p:cNvSpPr/>
            <p:nvPr/>
          </p:nvSpPr>
          <p:spPr>
            <a:xfrm rot="-5617860">
              <a:off x="-1054646" y="541244"/>
              <a:ext cx="2874115" cy="1229107"/>
            </a:xfrm>
            <a:custGeom>
              <a:avLst/>
              <a:gdLst/>
              <a:ahLst/>
              <a:cxnLst/>
              <a:rect l="l" t="t" r="r" b="b"/>
              <a:pathLst>
                <a:path w="27821" h="11897" extrusionOk="0">
                  <a:moveTo>
                    <a:pt x="21229" y="1"/>
                  </a:moveTo>
                  <a:cubicBezTo>
                    <a:pt x="20952" y="1"/>
                    <a:pt x="20674" y="22"/>
                    <a:pt x="20399" y="66"/>
                  </a:cubicBezTo>
                  <a:cubicBezTo>
                    <a:pt x="19298" y="241"/>
                    <a:pt x="18251" y="730"/>
                    <a:pt x="17168" y="870"/>
                  </a:cubicBezTo>
                  <a:cubicBezTo>
                    <a:pt x="16879" y="908"/>
                    <a:pt x="16591" y="924"/>
                    <a:pt x="16303" y="924"/>
                  </a:cubicBezTo>
                  <a:cubicBezTo>
                    <a:pt x="15165" y="924"/>
                    <a:pt x="14036" y="674"/>
                    <a:pt x="12907" y="590"/>
                  </a:cubicBezTo>
                  <a:cubicBezTo>
                    <a:pt x="12614" y="569"/>
                    <a:pt x="12321" y="558"/>
                    <a:pt x="12029" y="558"/>
                  </a:cubicBezTo>
                  <a:cubicBezTo>
                    <a:pt x="9204" y="558"/>
                    <a:pt x="6444" y="1544"/>
                    <a:pt x="4244" y="3332"/>
                  </a:cubicBezTo>
                  <a:cubicBezTo>
                    <a:pt x="2620" y="4659"/>
                    <a:pt x="1" y="7558"/>
                    <a:pt x="2044" y="9724"/>
                  </a:cubicBezTo>
                  <a:cubicBezTo>
                    <a:pt x="2814" y="10536"/>
                    <a:pt x="3988" y="10843"/>
                    <a:pt x="5142" y="10843"/>
                  </a:cubicBezTo>
                  <a:cubicBezTo>
                    <a:pt x="5429" y="10843"/>
                    <a:pt x="5714" y="10824"/>
                    <a:pt x="5991" y="10789"/>
                  </a:cubicBezTo>
                  <a:cubicBezTo>
                    <a:pt x="7388" y="10615"/>
                    <a:pt x="8750" y="10143"/>
                    <a:pt x="10165" y="10038"/>
                  </a:cubicBezTo>
                  <a:cubicBezTo>
                    <a:pt x="10396" y="10020"/>
                    <a:pt x="10628" y="10011"/>
                    <a:pt x="10860" y="10011"/>
                  </a:cubicBezTo>
                  <a:cubicBezTo>
                    <a:pt x="14264" y="10011"/>
                    <a:pt x="17704" y="11896"/>
                    <a:pt x="20973" y="11896"/>
                  </a:cubicBezTo>
                  <a:cubicBezTo>
                    <a:pt x="21849" y="11896"/>
                    <a:pt x="22712" y="11761"/>
                    <a:pt x="23560" y="11418"/>
                  </a:cubicBezTo>
                  <a:cubicBezTo>
                    <a:pt x="26232" y="10353"/>
                    <a:pt x="27821" y="7122"/>
                    <a:pt x="27052" y="4345"/>
                  </a:cubicBezTo>
                  <a:cubicBezTo>
                    <a:pt x="26359" y="1838"/>
                    <a:pt x="23801" y="1"/>
                    <a:pt x="21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 rot="10582189" flipH="1">
              <a:off x="268277" y="1201287"/>
              <a:ext cx="1194632" cy="1152869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 rot="10582189" flipH="1">
              <a:off x="199908" y="1053869"/>
              <a:ext cx="1194632" cy="1152869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18"/>
          <p:cNvGrpSpPr/>
          <p:nvPr/>
        </p:nvGrpSpPr>
        <p:grpSpPr>
          <a:xfrm>
            <a:off x="-479022" y="3485953"/>
            <a:ext cx="9682863" cy="2345072"/>
            <a:chOff x="-479022" y="3485953"/>
            <a:chExt cx="9682863" cy="2345072"/>
          </a:xfrm>
        </p:grpSpPr>
        <p:grpSp>
          <p:nvGrpSpPr>
            <p:cNvPr id="323" name="Google Shape;323;p18"/>
            <p:cNvGrpSpPr/>
            <p:nvPr/>
          </p:nvGrpSpPr>
          <p:grpSpPr>
            <a:xfrm>
              <a:off x="-43231" y="4386068"/>
              <a:ext cx="9247072" cy="769175"/>
              <a:chOff x="-43231" y="4386068"/>
              <a:chExt cx="9247072" cy="769175"/>
            </a:xfrm>
          </p:grpSpPr>
          <p:cxnSp>
            <p:nvCxnSpPr>
              <p:cNvPr id="324" name="Google Shape;324;p18"/>
              <p:cNvCxnSpPr/>
              <p:nvPr/>
            </p:nvCxnSpPr>
            <p:spPr>
              <a:xfrm>
                <a:off x="738096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18"/>
              <p:cNvCxnSpPr/>
              <p:nvPr/>
            </p:nvCxnSpPr>
            <p:spPr>
              <a:xfrm>
                <a:off x="1506827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18"/>
              <p:cNvCxnSpPr/>
              <p:nvPr/>
            </p:nvCxnSpPr>
            <p:spPr>
              <a:xfrm>
                <a:off x="2275558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18"/>
              <p:cNvCxnSpPr/>
              <p:nvPr/>
            </p:nvCxnSpPr>
            <p:spPr>
              <a:xfrm>
                <a:off x="3044289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18"/>
              <p:cNvCxnSpPr/>
              <p:nvPr/>
            </p:nvCxnSpPr>
            <p:spPr>
              <a:xfrm>
                <a:off x="3813020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18"/>
              <p:cNvCxnSpPr/>
              <p:nvPr/>
            </p:nvCxnSpPr>
            <p:spPr>
              <a:xfrm>
                <a:off x="2227244" y="2147846"/>
                <a:ext cx="0" cy="4509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18"/>
              <p:cNvCxnSpPr/>
              <p:nvPr/>
            </p:nvCxnSpPr>
            <p:spPr>
              <a:xfrm>
                <a:off x="4581751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18"/>
              <p:cNvCxnSpPr/>
              <p:nvPr/>
            </p:nvCxnSpPr>
            <p:spPr>
              <a:xfrm rot="10800000">
                <a:off x="-43231" y="5152843"/>
                <a:ext cx="46413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18"/>
              <p:cNvCxnSpPr/>
              <p:nvPr/>
            </p:nvCxnSpPr>
            <p:spPr>
              <a:xfrm>
                <a:off x="4575137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18"/>
              <p:cNvCxnSpPr/>
              <p:nvPr/>
            </p:nvCxnSpPr>
            <p:spPr>
              <a:xfrm>
                <a:off x="5343868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18"/>
              <p:cNvCxnSpPr/>
              <p:nvPr/>
            </p:nvCxnSpPr>
            <p:spPr>
              <a:xfrm>
                <a:off x="6112599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18"/>
              <p:cNvCxnSpPr/>
              <p:nvPr/>
            </p:nvCxnSpPr>
            <p:spPr>
              <a:xfrm>
                <a:off x="6881330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18"/>
              <p:cNvCxnSpPr/>
              <p:nvPr/>
            </p:nvCxnSpPr>
            <p:spPr>
              <a:xfrm>
                <a:off x="7650061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18"/>
              <p:cNvCxnSpPr/>
              <p:nvPr/>
            </p:nvCxnSpPr>
            <p:spPr>
              <a:xfrm>
                <a:off x="8418792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18"/>
              <p:cNvCxnSpPr/>
              <p:nvPr/>
            </p:nvCxnSpPr>
            <p:spPr>
              <a:xfrm rot="10800000">
                <a:off x="4479226" y="4402646"/>
                <a:ext cx="4721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18"/>
              <p:cNvCxnSpPr/>
              <p:nvPr/>
            </p:nvCxnSpPr>
            <p:spPr>
              <a:xfrm>
                <a:off x="9187523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18"/>
              <p:cNvCxnSpPr/>
              <p:nvPr/>
            </p:nvCxnSpPr>
            <p:spPr>
              <a:xfrm rot="10800000">
                <a:off x="4562541" y="5152843"/>
                <a:ext cx="46413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1" name="Google Shape;341;p18"/>
            <p:cNvSpPr/>
            <p:nvPr/>
          </p:nvSpPr>
          <p:spPr>
            <a:xfrm rot="5596589" flipH="1">
              <a:off x="6510927" y="3136657"/>
              <a:ext cx="1505844" cy="2831370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 rot="-5910240">
              <a:off x="-217076" y="3518954"/>
              <a:ext cx="2030369" cy="2279070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18"/>
          <p:cNvGrpSpPr/>
          <p:nvPr/>
        </p:nvGrpSpPr>
        <p:grpSpPr>
          <a:xfrm>
            <a:off x="6569188" y="-752556"/>
            <a:ext cx="2912764" cy="2653495"/>
            <a:chOff x="6569188" y="-752556"/>
            <a:chExt cx="2912764" cy="2653495"/>
          </a:xfrm>
        </p:grpSpPr>
        <p:sp>
          <p:nvSpPr>
            <p:cNvPr id="344" name="Google Shape;344;p18"/>
            <p:cNvSpPr/>
            <p:nvPr/>
          </p:nvSpPr>
          <p:spPr>
            <a:xfrm rot="5400000">
              <a:off x="6790593" y="-926008"/>
              <a:ext cx="2517907" cy="2864812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 rot="5400000">
              <a:off x="6713772" y="-604385"/>
              <a:ext cx="2360740" cy="2649908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3_1_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>
            <a:spLocks noGrp="1"/>
          </p:cNvSpPr>
          <p:nvPr>
            <p:ph type="subTitle" idx="1"/>
          </p:nvPr>
        </p:nvSpPr>
        <p:spPr>
          <a:xfrm>
            <a:off x="1170425" y="2544875"/>
            <a:ext cx="3424800" cy="9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1170425" y="1900950"/>
            <a:ext cx="36213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9"/>
          <p:cNvSpPr/>
          <p:nvPr/>
        </p:nvSpPr>
        <p:spPr>
          <a:xfrm rot="8100000">
            <a:off x="7848482" y="-13530"/>
            <a:ext cx="2376019" cy="1919259"/>
          </a:xfrm>
          <a:custGeom>
            <a:avLst/>
            <a:gdLst/>
            <a:ahLst/>
            <a:cxnLst/>
            <a:rect l="l" t="t" r="r" b="b"/>
            <a:pathLst>
              <a:path w="21359" h="17253" extrusionOk="0">
                <a:moveTo>
                  <a:pt x="9605" y="0"/>
                </a:moveTo>
                <a:cubicBezTo>
                  <a:pt x="8946" y="0"/>
                  <a:pt x="8301" y="183"/>
                  <a:pt x="7807" y="600"/>
                </a:cubicBezTo>
                <a:cubicBezTo>
                  <a:pt x="6933" y="1334"/>
                  <a:pt x="6654" y="2626"/>
                  <a:pt x="5746" y="3272"/>
                </a:cubicBezTo>
                <a:cubicBezTo>
                  <a:pt x="4506" y="4163"/>
                  <a:pt x="2672" y="3552"/>
                  <a:pt x="1380" y="4372"/>
                </a:cubicBezTo>
                <a:cubicBezTo>
                  <a:pt x="315" y="5036"/>
                  <a:pt x="0" y="6520"/>
                  <a:pt x="367" y="7725"/>
                </a:cubicBezTo>
                <a:cubicBezTo>
                  <a:pt x="978" y="9769"/>
                  <a:pt x="3423" y="10555"/>
                  <a:pt x="3999" y="12423"/>
                </a:cubicBezTo>
                <a:cubicBezTo>
                  <a:pt x="4384" y="13611"/>
                  <a:pt x="3301" y="14432"/>
                  <a:pt x="3318" y="15514"/>
                </a:cubicBezTo>
                <a:cubicBezTo>
                  <a:pt x="3336" y="16964"/>
                  <a:pt x="5606" y="17016"/>
                  <a:pt x="6671" y="17138"/>
                </a:cubicBezTo>
                <a:cubicBezTo>
                  <a:pt x="7324" y="17215"/>
                  <a:pt x="7977" y="17253"/>
                  <a:pt x="8629" y="17253"/>
                </a:cubicBezTo>
                <a:cubicBezTo>
                  <a:pt x="11847" y="17253"/>
                  <a:pt x="15010" y="16329"/>
                  <a:pt x="17726" y="14571"/>
                </a:cubicBezTo>
                <a:cubicBezTo>
                  <a:pt x="18757" y="13890"/>
                  <a:pt x="19735" y="13087"/>
                  <a:pt x="20381" y="12039"/>
                </a:cubicBezTo>
                <a:cubicBezTo>
                  <a:pt x="21044" y="10991"/>
                  <a:pt x="21359" y="9681"/>
                  <a:pt x="21009" y="8511"/>
                </a:cubicBezTo>
                <a:cubicBezTo>
                  <a:pt x="20573" y="7027"/>
                  <a:pt x="19280" y="6031"/>
                  <a:pt x="18041" y="5123"/>
                </a:cubicBezTo>
                <a:lnTo>
                  <a:pt x="13465" y="1735"/>
                </a:lnTo>
                <a:cubicBezTo>
                  <a:pt x="12627" y="1124"/>
                  <a:pt x="11771" y="495"/>
                  <a:pt x="10758" y="181"/>
                </a:cubicBezTo>
                <a:cubicBezTo>
                  <a:pt x="10388" y="64"/>
                  <a:pt x="9994" y="0"/>
                  <a:pt x="96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Google Shape;350;p19"/>
          <p:cNvGrpSpPr/>
          <p:nvPr/>
        </p:nvGrpSpPr>
        <p:grpSpPr>
          <a:xfrm>
            <a:off x="7400322" y="2586044"/>
            <a:ext cx="1939602" cy="2625552"/>
            <a:chOff x="7400322" y="2586044"/>
            <a:chExt cx="1939602" cy="2625552"/>
          </a:xfrm>
        </p:grpSpPr>
        <p:sp>
          <p:nvSpPr>
            <p:cNvPr id="351" name="Google Shape;351;p19"/>
            <p:cNvSpPr/>
            <p:nvPr/>
          </p:nvSpPr>
          <p:spPr>
            <a:xfrm flipH="1">
              <a:off x="7400322" y="3083427"/>
              <a:ext cx="1804153" cy="2128169"/>
            </a:xfrm>
            <a:custGeom>
              <a:avLst/>
              <a:gdLst/>
              <a:ahLst/>
              <a:cxnLst/>
              <a:rect l="l" t="t" r="r" b="b"/>
              <a:pathLst>
                <a:path w="67150" h="66892" extrusionOk="0">
                  <a:moveTo>
                    <a:pt x="10889" y="1"/>
                  </a:moveTo>
                  <a:cubicBezTo>
                    <a:pt x="10787" y="1"/>
                    <a:pt x="10686" y="2"/>
                    <a:pt x="10584" y="5"/>
                  </a:cubicBezTo>
                  <a:cubicBezTo>
                    <a:pt x="6777" y="92"/>
                    <a:pt x="1" y="4825"/>
                    <a:pt x="1" y="4825"/>
                  </a:cubicBezTo>
                  <a:lnTo>
                    <a:pt x="595" y="66892"/>
                  </a:lnTo>
                  <a:lnTo>
                    <a:pt x="62469" y="66280"/>
                  </a:lnTo>
                  <a:cubicBezTo>
                    <a:pt x="62469" y="66280"/>
                    <a:pt x="67150" y="63294"/>
                    <a:pt x="67150" y="59766"/>
                  </a:cubicBezTo>
                  <a:cubicBezTo>
                    <a:pt x="67132" y="55383"/>
                    <a:pt x="63901" y="51803"/>
                    <a:pt x="60636" y="49009"/>
                  </a:cubicBezTo>
                  <a:cubicBezTo>
                    <a:pt x="57387" y="46214"/>
                    <a:pt x="53720" y="43490"/>
                    <a:pt x="52253" y="39386"/>
                  </a:cubicBezTo>
                  <a:cubicBezTo>
                    <a:pt x="50489" y="34409"/>
                    <a:pt x="52340" y="28261"/>
                    <a:pt x="49336" y="23965"/>
                  </a:cubicBezTo>
                  <a:cubicBezTo>
                    <a:pt x="46874" y="20420"/>
                    <a:pt x="42141" y="19669"/>
                    <a:pt x="37932" y="19320"/>
                  </a:cubicBezTo>
                  <a:cubicBezTo>
                    <a:pt x="33724" y="18971"/>
                    <a:pt x="29061" y="18534"/>
                    <a:pt x="26214" y="15286"/>
                  </a:cubicBezTo>
                  <a:cubicBezTo>
                    <a:pt x="24119" y="12893"/>
                    <a:pt x="23542" y="9470"/>
                    <a:pt x="22005" y="6659"/>
                  </a:cubicBezTo>
                  <a:cubicBezTo>
                    <a:pt x="19768" y="2628"/>
                    <a:pt x="15377" y="1"/>
                    <a:pt x="10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 rot="7004150">
              <a:off x="7563265" y="3070428"/>
              <a:ext cx="1565022" cy="1303516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 rot="7004150">
              <a:off x="7623301" y="2926350"/>
              <a:ext cx="1565022" cy="1303516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19"/>
          <p:cNvGrpSpPr/>
          <p:nvPr/>
        </p:nvGrpSpPr>
        <p:grpSpPr>
          <a:xfrm>
            <a:off x="-844988" y="-1753354"/>
            <a:ext cx="4105710" cy="7520955"/>
            <a:chOff x="-844988" y="-1753354"/>
            <a:chExt cx="4105710" cy="7520955"/>
          </a:xfrm>
        </p:grpSpPr>
        <p:grpSp>
          <p:nvGrpSpPr>
            <p:cNvPr id="355" name="Google Shape;355;p19"/>
            <p:cNvGrpSpPr/>
            <p:nvPr/>
          </p:nvGrpSpPr>
          <p:grpSpPr>
            <a:xfrm>
              <a:off x="-793990" y="-33976"/>
              <a:ext cx="1499571" cy="5221326"/>
              <a:chOff x="2212687" y="-33975"/>
              <a:chExt cx="1487669" cy="5179887"/>
            </a:xfrm>
          </p:grpSpPr>
          <p:grpSp>
            <p:nvGrpSpPr>
              <p:cNvPr id="356" name="Google Shape;356;p19"/>
              <p:cNvGrpSpPr/>
              <p:nvPr/>
            </p:nvGrpSpPr>
            <p:grpSpPr>
              <a:xfrm>
                <a:off x="2212687" y="-33975"/>
                <a:ext cx="1487669" cy="5179800"/>
                <a:chOff x="3807824" y="879725"/>
                <a:chExt cx="1487669" cy="5179800"/>
              </a:xfrm>
            </p:grpSpPr>
            <p:cxnSp>
              <p:nvCxnSpPr>
                <p:cNvPr id="357" name="Google Shape;357;p19"/>
                <p:cNvCxnSpPr/>
                <p:nvPr/>
              </p:nvCxnSpPr>
              <p:spPr>
                <a:xfrm rot="10800000">
                  <a:off x="3807824" y="879726"/>
                  <a:ext cx="1486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Google Shape;358;p19"/>
                <p:cNvCxnSpPr/>
                <p:nvPr/>
              </p:nvCxnSpPr>
              <p:spPr>
                <a:xfrm>
                  <a:off x="3807950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Google Shape;359;p19"/>
                <p:cNvCxnSpPr/>
                <p:nvPr/>
              </p:nvCxnSpPr>
              <p:spPr>
                <a:xfrm>
                  <a:off x="4551721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Google Shape;360;p19"/>
                <p:cNvCxnSpPr/>
                <p:nvPr/>
              </p:nvCxnSpPr>
              <p:spPr>
                <a:xfrm>
                  <a:off x="5295492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1" name="Google Shape;361;p19"/>
                <p:cNvCxnSpPr/>
                <p:nvPr/>
              </p:nvCxnSpPr>
              <p:spPr>
                <a:xfrm>
                  <a:off x="4551811" y="883528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2" name="Google Shape;362;p19"/>
                <p:cNvCxnSpPr/>
                <p:nvPr/>
              </p:nvCxnSpPr>
              <p:spPr>
                <a:xfrm>
                  <a:off x="4551811" y="1625779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19"/>
                <p:cNvCxnSpPr/>
                <p:nvPr/>
              </p:nvCxnSpPr>
              <p:spPr>
                <a:xfrm>
                  <a:off x="4551811" y="2368031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4" name="Google Shape;364;p19"/>
                <p:cNvCxnSpPr/>
                <p:nvPr/>
              </p:nvCxnSpPr>
              <p:spPr>
                <a:xfrm>
                  <a:off x="4551811" y="3110282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" name="Google Shape;365;p19"/>
                <p:cNvCxnSpPr/>
                <p:nvPr/>
              </p:nvCxnSpPr>
              <p:spPr>
                <a:xfrm>
                  <a:off x="4551811" y="3852534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" name="Google Shape;366;p19"/>
                <p:cNvCxnSpPr/>
                <p:nvPr/>
              </p:nvCxnSpPr>
              <p:spPr>
                <a:xfrm rot="10800000">
                  <a:off x="3808393" y="5332786"/>
                  <a:ext cx="1487100" cy="2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67" name="Google Shape;367;p19"/>
              <p:cNvCxnSpPr/>
              <p:nvPr/>
            </p:nvCxnSpPr>
            <p:spPr>
              <a:xfrm rot="10800000">
                <a:off x="2213256" y="5143512"/>
                <a:ext cx="14871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68" name="Google Shape;368;p19"/>
            <p:cNvSpPr/>
            <p:nvPr/>
          </p:nvSpPr>
          <p:spPr>
            <a:xfrm rot="-5873985">
              <a:off x="-213774" y="3229492"/>
              <a:ext cx="2238907" cy="2513151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 rot="-5873985">
              <a:off x="-128280" y="3127336"/>
              <a:ext cx="2238907" cy="2513151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 rot="7954999" flipH="1">
              <a:off x="-383600" y="-1010157"/>
              <a:ext cx="3182934" cy="2651035"/>
            </a:xfrm>
            <a:custGeom>
              <a:avLst/>
              <a:gdLst/>
              <a:ahLst/>
              <a:cxnLst/>
              <a:rect l="l" t="t" r="r" b="b"/>
              <a:pathLst>
                <a:path w="63216" h="52652" extrusionOk="0">
                  <a:moveTo>
                    <a:pt x="52562" y="0"/>
                  </a:moveTo>
                  <a:cubicBezTo>
                    <a:pt x="52378" y="0"/>
                    <a:pt x="52195" y="5"/>
                    <a:pt x="52012" y="15"/>
                  </a:cubicBezTo>
                  <a:cubicBezTo>
                    <a:pt x="45984" y="322"/>
                    <a:pt x="41116" y="4928"/>
                    <a:pt x="35430" y="6942"/>
                  </a:cubicBezTo>
                  <a:cubicBezTo>
                    <a:pt x="31221" y="8432"/>
                    <a:pt x="26660" y="8466"/>
                    <a:pt x="22225" y="9057"/>
                  </a:cubicBezTo>
                  <a:cubicBezTo>
                    <a:pt x="17800" y="9649"/>
                    <a:pt x="13160" y="10991"/>
                    <a:pt x="10225" y="14357"/>
                  </a:cubicBezTo>
                  <a:cubicBezTo>
                    <a:pt x="6370" y="18793"/>
                    <a:pt x="6540" y="25299"/>
                    <a:pt x="6415" y="31168"/>
                  </a:cubicBezTo>
                  <a:cubicBezTo>
                    <a:pt x="6301" y="37037"/>
                    <a:pt x="2764" y="38060"/>
                    <a:pt x="615" y="43531"/>
                  </a:cubicBezTo>
                  <a:cubicBezTo>
                    <a:pt x="0" y="45089"/>
                    <a:pt x="421" y="46704"/>
                    <a:pt x="774" y="47432"/>
                  </a:cubicBezTo>
                  <a:cubicBezTo>
                    <a:pt x="2650" y="51208"/>
                    <a:pt x="7905" y="51879"/>
                    <a:pt x="12068" y="52482"/>
                  </a:cubicBezTo>
                  <a:cubicBezTo>
                    <a:pt x="12866" y="52597"/>
                    <a:pt x="13662" y="52652"/>
                    <a:pt x="14452" y="52652"/>
                  </a:cubicBezTo>
                  <a:cubicBezTo>
                    <a:pt x="21564" y="52652"/>
                    <a:pt x="28274" y="48202"/>
                    <a:pt x="33280" y="42951"/>
                  </a:cubicBezTo>
                  <a:cubicBezTo>
                    <a:pt x="38842" y="37128"/>
                    <a:pt x="43175" y="30121"/>
                    <a:pt x="49328" y="24924"/>
                  </a:cubicBezTo>
                  <a:cubicBezTo>
                    <a:pt x="52456" y="22273"/>
                    <a:pt x="56039" y="20124"/>
                    <a:pt x="58746" y="17053"/>
                  </a:cubicBezTo>
                  <a:cubicBezTo>
                    <a:pt x="61464" y="13971"/>
                    <a:pt x="63216" y="9592"/>
                    <a:pt x="61760" y="5747"/>
                  </a:cubicBezTo>
                  <a:cubicBezTo>
                    <a:pt x="60392" y="2153"/>
                    <a:pt x="56422" y="0"/>
                    <a:pt x="52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_3_1_1_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0"/>
          <p:cNvGrpSpPr/>
          <p:nvPr/>
        </p:nvGrpSpPr>
        <p:grpSpPr>
          <a:xfrm flipH="1">
            <a:off x="7668882" y="-33976"/>
            <a:ext cx="3762240" cy="5221326"/>
            <a:chOff x="-32026" y="-33975"/>
            <a:chExt cx="3732381" cy="5179887"/>
          </a:xfrm>
        </p:grpSpPr>
        <p:grpSp>
          <p:nvGrpSpPr>
            <p:cNvPr id="373" name="Google Shape;373;p20"/>
            <p:cNvGrpSpPr/>
            <p:nvPr/>
          </p:nvGrpSpPr>
          <p:grpSpPr>
            <a:xfrm>
              <a:off x="-32026" y="-33975"/>
              <a:ext cx="3732381" cy="5179800"/>
              <a:chOff x="1563112" y="879725"/>
              <a:chExt cx="3732381" cy="5179800"/>
            </a:xfrm>
          </p:grpSpPr>
          <p:cxnSp>
            <p:nvCxnSpPr>
              <p:cNvPr id="374" name="Google Shape;374;p20"/>
              <p:cNvCxnSpPr/>
              <p:nvPr/>
            </p:nvCxnSpPr>
            <p:spPr>
              <a:xfrm rot="10800000">
                <a:off x="1563112" y="879726"/>
                <a:ext cx="3730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20"/>
              <p:cNvCxnSpPr/>
              <p:nvPr/>
            </p:nvCxnSpPr>
            <p:spPr>
              <a:xfrm>
                <a:off x="1576638" y="879725"/>
                <a:ext cx="0" cy="517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20"/>
              <p:cNvCxnSpPr/>
              <p:nvPr/>
            </p:nvCxnSpPr>
            <p:spPr>
              <a:xfrm>
                <a:off x="2320408" y="879725"/>
                <a:ext cx="0" cy="517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20"/>
              <p:cNvCxnSpPr/>
              <p:nvPr/>
            </p:nvCxnSpPr>
            <p:spPr>
              <a:xfrm>
                <a:off x="3064179" y="879725"/>
                <a:ext cx="0" cy="517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20"/>
              <p:cNvCxnSpPr/>
              <p:nvPr/>
            </p:nvCxnSpPr>
            <p:spPr>
              <a:xfrm>
                <a:off x="3807950" y="879725"/>
                <a:ext cx="0" cy="517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20"/>
              <p:cNvCxnSpPr/>
              <p:nvPr/>
            </p:nvCxnSpPr>
            <p:spPr>
              <a:xfrm>
                <a:off x="4551721" y="879725"/>
                <a:ext cx="0" cy="517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20"/>
              <p:cNvCxnSpPr/>
              <p:nvPr/>
            </p:nvCxnSpPr>
            <p:spPr>
              <a:xfrm>
                <a:off x="5295492" y="879725"/>
                <a:ext cx="0" cy="517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20"/>
              <p:cNvCxnSpPr/>
              <p:nvPr/>
            </p:nvCxnSpPr>
            <p:spPr>
              <a:xfrm>
                <a:off x="3429714" y="-230672"/>
                <a:ext cx="0" cy="370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20"/>
              <p:cNvCxnSpPr/>
              <p:nvPr/>
            </p:nvCxnSpPr>
            <p:spPr>
              <a:xfrm>
                <a:off x="3429714" y="511579"/>
                <a:ext cx="0" cy="370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20"/>
              <p:cNvCxnSpPr/>
              <p:nvPr/>
            </p:nvCxnSpPr>
            <p:spPr>
              <a:xfrm>
                <a:off x="3429714" y="1253831"/>
                <a:ext cx="0" cy="370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20"/>
              <p:cNvCxnSpPr/>
              <p:nvPr/>
            </p:nvCxnSpPr>
            <p:spPr>
              <a:xfrm>
                <a:off x="3429714" y="1996082"/>
                <a:ext cx="0" cy="370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20"/>
              <p:cNvCxnSpPr/>
              <p:nvPr/>
            </p:nvCxnSpPr>
            <p:spPr>
              <a:xfrm>
                <a:off x="3429714" y="2738334"/>
                <a:ext cx="0" cy="370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20"/>
              <p:cNvCxnSpPr/>
              <p:nvPr/>
            </p:nvCxnSpPr>
            <p:spPr>
              <a:xfrm rot="10800000">
                <a:off x="1564093" y="5332786"/>
                <a:ext cx="37314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87" name="Google Shape;387;p20"/>
            <p:cNvCxnSpPr/>
            <p:nvPr/>
          </p:nvCxnSpPr>
          <p:spPr>
            <a:xfrm rot="10800000">
              <a:off x="-31045" y="5143512"/>
              <a:ext cx="3731400" cy="2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8" name="Google Shape;388;p20"/>
          <p:cNvSpPr/>
          <p:nvPr/>
        </p:nvSpPr>
        <p:spPr>
          <a:xfrm rot="-5554794">
            <a:off x="555937" y="3139123"/>
            <a:ext cx="1277408" cy="2945972"/>
          </a:xfrm>
          <a:custGeom>
            <a:avLst/>
            <a:gdLst/>
            <a:ahLst/>
            <a:cxnLst/>
            <a:rect l="l" t="t" r="r" b="b"/>
            <a:pathLst>
              <a:path w="12260" h="17026" extrusionOk="0">
                <a:moveTo>
                  <a:pt x="7660" y="1"/>
                </a:moveTo>
                <a:cubicBezTo>
                  <a:pt x="4786" y="1"/>
                  <a:pt x="612" y="967"/>
                  <a:pt x="612" y="967"/>
                </a:cubicBezTo>
                <a:lnTo>
                  <a:pt x="0" y="16929"/>
                </a:lnTo>
                <a:cubicBezTo>
                  <a:pt x="0" y="16929"/>
                  <a:pt x="757" y="17025"/>
                  <a:pt x="1893" y="17025"/>
                </a:cubicBezTo>
                <a:cubicBezTo>
                  <a:pt x="4081" y="17025"/>
                  <a:pt x="7673" y="16670"/>
                  <a:pt x="9972" y="14589"/>
                </a:cubicBezTo>
                <a:cubicBezTo>
                  <a:pt x="10880" y="13751"/>
                  <a:pt x="11299" y="12301"/>
                  <a:pt x="10776" y="11184"/>
                </a:cubicBezTo>
                <a:cubicBezTo>
                  <a:pt x="10129" y="9752"/>
                  <a:pt x="8051" y="8913"/>
                  <a:pt x="8296" y="7359"/>
                </a:cubicBezTo>
                <a:cubicBezTo>
                  <a:pt x="8523" y="5910"/>
                  <a:pt x="10514" y="5578"/>
                  <a:pt x="11334" y="4373"/>
                </a:cubicBezTo>
                <a:cubicBezTo>
                  <a:pt x="12260" y="3010"/>
                  <a:pt x="11230" y="1037"/>
                  <a:pt x="9763" y="321"/>
                </a:cubicBezTo>
                <a:cubicBezTo>
                  <a:pt x="9283" y="89"/>
                  <a:pt x="8532" y="1"/>
                  <a:pt x="76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0"/>
          <p:cNvSpPr/>
          <p:nvPr/>
        </p:nvSpPr>
        <p:spPr>
          <a:xfrm rot="5400000">
            <a:off x="7230385" y="3234659"/>
            <a:ext cx="2162143" cy="1749744"/>
          </a:xfrm>
          <a:custGeom>
            <a:avLst/>
            <a:gdLst/>
            <a:ahLst/>
            <a:cxnLst/>
            <a:rect l="l" t="t" r="r" b="b"/>
            <a:pathLst>
              <a:path w="74065" h="59933" extrusionOk="0">
                <a:moveTo>
                  <a:pt x="73820" y="1"/>
                </a:moveTo>
                <a:lnTo>
                  <a:pt x="2620" y="18"/>
                </a:lnTo>
                <a:cubicBezTo>
                  <a:pt x="2620" y="18"/>
                  <a:pt x="0" y="5886"/>
                  <a:pt x="2480" y="10968"/>
                </a:cubicBezTo>
                <a:cubicBezTo>
                  <a:pt x="5763" y="17744"/>
                  <a:pt x="12208" y="20294"/>
                  <a:pt x="19141" y="21796"/>
                </a:cubicBezTo>
                <a:cubicBezTo>
                  <a:pt x="23524" y="22756"/>
                  <a:pt x="28013" y="23420"/>
                  <a:pt x="32117" y="25254"/>
                </a:cubicBezTo>
                <a:cubicBezTo>
                  <a:pt x="38631" y="28118"/>
                  <a:pt x="41303" y="33252"/>
                  <a:pt x="42543" y="39958"/>
                </a:cubicBezTo>
                <a:cubicBezTo>
                  <a:pt x="43486" y="44988"/>
                  <a:pt x="44516" y="50175"/>
                  <a:pt x="48603" y="53650"/>
                </a:cubicBezTo>
                <a:cubicBezTo>
                  <a:pt x="52287" y="56759"/>
                  <a:pt x="56933" y="58610"/>
                  <a:pt x="61666" y="59413"/>
                </a:cubicBezTo>
                <a:cubicBezTo>
                  <a:pt x="62346" y="59528"/>
                  <a:pt x="66670" y="59932"/>
                  <a:pt x="70022" y="59932"/>
                </a:cubicBezTo>
                <a:cubicBezTo>
                  <a:pt x="72260" y="59932"/>
                  <a:pt x="74065" y="59752"/>
                  <a:pt x="74065" y="59186"/>
                </a:cubicBezTo>
                <a:lnTo>
                  <a:pt x="738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0"/>
          <p:cNvSpPr txBox="1">
            <a:spLocks noGrp="1"/>
          </p:cNvSpPr>
          <p:nvPr>
            <p:ph type="subTitle" idx="1"/>
          </p:nvPr>
        </p:nvSpPr>
        <p:spPr>
          <a:xfrm>
            <a:off x="696775" y="2908275"/>
            <a:ext cx="69573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7153D"/>
              </a:buClr>
              <a:buSzPts val="1400"/>
              <a:buFont typeface="Kulim Park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7153D"/>
              </a:buClr>
              <a:buSzPts val="1400"/>
              <a:buFont typeface="Kulim Park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7153D"/>
              </a:buClr>
              <a:buSzPts val="1400"/>
              <a:buFont typeface="Kulim Park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7153D"/>
              </a:buClr>
              <a:buSzPts val="1400"/>
              <a:buFont typeface="Kulim Park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7153D"/>
              </a:buClr>
              <a:buSzPts val="1400"/>
              <a:buFont typeface="Kulim Park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7153D"/>
              </a:buClr>
              <a:buSzPts val="1400"/>
              <a:buFont typeface="Kulim Park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7153D"/>
              </a:buClr>
              <a:buSzPts val="1400"/>
              <a:buFont typeface="Kulim Park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7153D"/>
              </a:buClr>
              <a:buSzPts val="1400"/>
              <a:buFont typeface="Kulim Park"/>
              <a:buChar char="■"/>
              <a:defRPr/>
            </a:lvl9pPr>
          </a:lstStyle>
          <a:p>
            <a:endParaRPr/>
          </a:p>
        </p:txBody>
      </p:sp>
      <p:sp>
        <p:nvSpPr>
          <p:cNvPr id="391" name="Google Shape;391;p20"/>
          <p:cNvSpPr txBox="1">
            <a:spLocks noGrp="1"/>
          </p:cNvSpPr>
          <p:nvPr>
            <p:ph type="title"/>
          </p:nvPr>
        </p:nvSpPr>
        <p:spPr>
          <a:xfrm>
            <a:off x="696775" y="691900"/>
            <a:ext cx="4145400" cy="16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0"/>
          <p:cNvSpPr txBox="1">
            <a:spLocks noGrp="1"/>
          </p:cNvSpPr>
          <p:nvPr>
            <p:ph type="title" idx="2"/>
          </p:nvPr>
        </p:nvSpPr>
        <p:spPr>
          <a:xfrm>
            <a:off x="696775" y="2471619"/>
            <a:ext cx="36285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93" name="Google Shape;393;p20"/>
          <p:cNvSpPr/>
          <p:nvPr/>
        </p:nvSpPr>
        <p:spPr>
          <a:xfrm rot="10800000" flipH="1">
            <a:off x="6444556" y="-447187"/>
            <a:ext cx="3206466" cy="2590063"/>
          </a:xfrm>
          <a:custGeom>
            <a:avLst/>
            <a:gdLst/>
            <a:ahLst/>
            <a:cxnLst/>
            <a:rect l="l" t="t" r="r" b="b"/>
            <a:pathLst>
              <a:path w="21359" h="17253" extrusionOk="0">
                <a:moveTo>
                  <a:pt x="9605" y="0"/>
                </a:moveTo>
                <a:cubicBezTo>
                  <a:pt x="8946" y="0"/>
                  <a:pt x="8301" y="183"/>
                  <a:pt x="7807" y="600"/>
                </a:cubicBezTo>
                <a:cubicBezTo>
                  <a:pt x="6933" y="1334"/>
                  <a:pt x="6654" y="2626"/>
                  <a:pt x="5746" y="3272"/>
                </a:cubicBezTo>
                <a:cubicBezTo>
                  <a:pt x="4506" y="4163"/>
                  <a:pt x="2672" y="3552"/>
                  <a:pt x="1380" y="4372"/>
                </a:cubicBezTo>
                <a:cubicBezTo>
                  <a:pt x="315" y="5036"/>
                  <a:pt x="0" y="6520"/>
                  <a:pt x="367" y="7725"/>
                </a:cubicBezTo>
                <a:cubicBezTo>
                  <a:pt x="978" y="9769"/>
                  <a:pt x="3423" y="10555"/>
                  <a:pt x="3999" y="12423"/>
                </a:cubicBezTo>
                <a:cubicBezTo>
                  <a:pt x="4384" y="13611"/>
                  <a:pt x="3301" y="14432"/>
                  <a:pt x="3318" y="15514"/>
                </a:cubicBezTo>
                <a:cubicBezTo>
                  <a:pt x="3336" y="16964"/>
                  <a:pt x="5606" y="17016"/>
                  <a:pt x="6671" y="17138"/>
                </a:cubicBezTo>
                <a:cubicBezTo>
                  <a:pt x="7324" y="17215"/>
                  <a:pt x="7977" y="17253"/>
                  <a:pt x="8629" y="17253"/>
                </a:cubicBezTo>
                <a:cubicBezTo>
                  <a:pt x="11847" y="17253"/>
                  <a:pt x="15010" y="16329"/>
                  <a:pt x="17726" y="14571"/>
                </a:cubicBezTo>
                <a:cubicBezTo>
                  <a:pt x="18757" y="13890"/>
                  <a:pt x="19735" y="13087"/>
                  <a:pt x="20381" y="12039"/>
                </a:cubicBezTo>
                <a:cubicBezTo>
                  <a:pt x="21044" y="10991"/>
                  <a:pt x="21359" y="9681"/>
                  <a:pt x="21009" y="8511"/>
                </a:cubicBezTo>
                <a:cubicBezTo>
                  <a:pt x="20573" y="7027"/>
                  <a:pt x="19280" y="6031"/>
                  <a:pt x="18041" y="5123"/>
                </a:cubicBezTo>
                <a:lnTo>
                  <a:pt x="13465" y="1735"/>
                </a:lnTo>
                <a:cubicBezTo>
                  <a:pt x="12627" y="1124"/>
                  <a:pt x="11771" y="495"/>
                  <a:pt x="10758" y="181"/>
                </a:cubicBezTo>
                <a:cubicBezTo>
                  <a:pt x="10388" y="64"/>
                  <a:pt x="9994" y="0"/>
                  <a:pt x="96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11725" y="2874100"/>
            <a:ext cx="3300000" cy="7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746813" y="3686046"/>
            <a:ext cx="23526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864175" y="1257669"/>
            <a:ext cx="1835700" cy="11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/>
          <p:nvPr/>
        </p:nvSpPr>
        <p:spPr>
          <a:xfrm rot="5400000" flipH="1">
            <a:off x="204654" y="3755952"/>
            <a:ext cx="1169753" cy="1679993"/>
          </a:xfrm>
          <a:custGeom>
            <a:avLst/>
            <a:gdLst/>
            <a:ahLst/>
            <a:cxnLst/>
            <a:rect l="l" t="t" r="r" b="b"/>
            <a:pathLst>
              <a:path w="67150" h="66892" extrusionOk="0">
                <a:moveTo>
                  <a:pt x="10889" y="1"/>
                </a:moveTo>
                <a:cubicBezTo>
                  <a:pt x="10787" y="1"/>
                  <a:pt x="10686" y="2"/>
                  <a:pt x="10584" y="5"/>
                </a:cubicBezTo>
                <a:cubicBezTo>
                  <a:pt x="6777" y="92"/>
                  <a:pt x="1" y="4825"/>
                  <a:pt x="1" y="4825"/>
                </a:cubicBezTo>
                <a:lnTo>
                  <a:pt x="595" y="66892"/>
                </a:lnTo>
                <a:lnTo>
                  <a:pt x="62469" y="66280"/>
                </a:lnTo>
                <a:cubicBezTo>
                  <a:pt x="62469" y="66280"/>
                  <a:pt x="67150" y="63294"/>
                  <a:pt x="67150" y="59766"/>
                </a:cubicBezTo>
                <a:cubicBezTo>
                  <a:pt x="67132" y="55383"/>
                  <a:pt x="63901" y="51803"/>
                  <a:pt x="60636" y="49009"/>
                </a:cubicBezTo>
                <a:cubicBezTo>
                  <a:pt x="57387" y="46214"/>
                  <a:pt x="53720" y="43490"/>
                  <a:pt x="52253" y="39386"/>
                </a:cubicBezTo>
                <a:cubicBezTo>
                  <a:pt x="50489" y="34409"/>
                  <a:pt x="52340" y="28261"/>
                  <a:pt x="49336" y="23965"/>
                </a:cubicBezTo>
                <a:cubicBezTo>
                  <a:pt x="46874" y="20420"/>
                  <a:pt x="42141" y="19669"/>
                  <a:pt x="37932" y="19320"/>
                </a:cubicBezTo>
                <a:cubicBezTo>
                  <a:pt x="33724" y="18971"/>
                  <a:pt x="29061" y="18534"/>
                  <a:pt x="26214" y="15286"/>
                </a:cubicBezTo>
                <a:cubicBezTo>
                  <a:pt x="24119" y="12893"/>
                  <a:pt x="23542" y="9470"/>
                  <a:pt x="22005" y="6659"/>
                </a:cubicBezTo>
                <a:cubicBezTo>
                  <a:pt x="19768" y="2628"/>
                  <a:pt x="15377" y="1"/>
                  <a:pt x="108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Google Shape;27;p3"/>
          <p:cNvCxnSpPr/>
          <p:nvPr/>
        </p:nvCxnSpPr>
        <p:spPr>
          <a:xfrm rot="10800000">
            <a:off x="4656937" y="-33975"/>
            <a:ext cx="52791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4670789" y="-33976"/>
            <a:ext cx="0" cy="5221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29;p3"/>
          <p:cNvCxnSpPr/>
          <p:nvPr/>
        </p:nvCxnSpPr>
        <p:spPr>
          <a:xfrm>
            <a:off x="5420510" y="-33976"/>
            <a:ext cx="0" cy="5221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3"/>
          <p:cNvCxnSpPr/>
          <p:nvPr/>
        </p:nvCxnSpPr>
        <p:spPr>
          <a:xfrm>
            <a:off x="6170231" y="-33976"/>
            <a:ext cx="0" cy="5221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3"/>
          <p:cNvCxnSpPr/>
          <p:nvPr/>
        </p:nvCxnSpPr>
        <p:spPr>
          <a:xfrm>
            <a:off x="6919952" y="-33976"/>
            <a:ext cx="0" cy="5221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/>
          <p:cNvCxnSpPr/>
          <p:nvPr/>
        </p:nvCxnSpPr>
        <p:spPr>
          <a:xfrm>
            <a:off x="7669673" y="-33976"/>
            <a:ext cx="0" cy="5221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3"/>
          <p:cNvCxnSpPr/>
          <p:nvPr/>
        </p:nvCxnSpPr>
        <p:spPr>
          <a:xfrm>
            <a:off x="7298694" y="-1907635"/>
            <a:ext cx="0" cy="52437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4;p3"/>
          <p:cNvCxnSpPr/>
          <p:nvPr/>
        </p:nvCxnSpPr>
        <p:spPr>
          <a:xfrm>
            <a:off x="7298694" y="-1159446"/>
            <a:ext cx="0" cy="52437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" name="Google Shape;35;p3"/>
          <p:cNvGrpSpPr/>
          <p:nvPr/>
        </p:nvGrpSpPr>
        <p:grpSpPr>
          <a:xfrm>
            <a:off x="4658524" y="-286450"/>
            <a:ext cx="5280600" cy="5494336"/>
            <a:chOff x="3896524" y="-286450"/>
            <a:chExt cx="5280600" cy="5494336"/>
          </a:xfrm>
        </p:grpSpPr>
        <p:cxnSp>
          <p:nvCxnSpPr>
            <p:cNvPr id="36" name="Google Shape;36;p3"/>
            <p:cNvCxnSpPr/>
            <p:nvPr/>
          </p:nvCxnSpPr>
          <p:spPr>
            <a:xfrm>
              <a:off x="7657394" y="-33976"/>
              <a:ext cx="0" cy="5221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6536694" y="-411256"/>
              <a:ext cx="0" cy="5243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3"/>
            <p:cNvCxnSpPr/>
            <p:nvPr/>
          </p:nvCxnSpPr>
          <p:spPr>
            <a:xfrm>
              <a:off x="6536694" y="336933"/>
              <a:ext cx="0" cy="5243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3"/>
            <p:cNvCxnSpPr/>
            <p:nvPr/>
          </p:nvCxnSpPr>
          <p:spPr>
            <a:xfrm>
              <a:off x="6536694" y="1085123"/>
              <a:ext cx="0" cy="5243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3"/>
            <p:cNvCxnSpPr/>
            <p:nvPr/>
          </p:nvCxnSpPr>
          <p:spPr>
            <a:xfrm rot="10800000">
              <a:off x="3896524" y="4454728"/>
              <a:ext cx="5280600" cy="2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3"/>
            <p:cNvCxnSpPr/>
            <p:nvPr/>
          </p:nvCxnSpPr>
          <p:spPr>
            <a:xfrm rot="10800000">
              <a:off x="3896524" y="5184950"/>
              <a:ext cx="5280600" cy="2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3"/>
            <p:cNvCxnSpPr/>
            <p:nvPr/>
          </p:nvCxnSpPr>
          <p:spPr>
            <a:xfrm>
              <a:off x="8415119" y="-38851"/>
              <a:ext cx="0" cy="5221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" name="Google Shape;43;p3"/>
            <p:cNvSpPr/>
            <p:nvPr/>
          </p:nvSpPr>
          <p:spPr>
            <a:xfrm flipH="1">
              <a:off x="6218477" y="-286450"/>
              <a:ext cx="2524553" cy="2906438"/>
            </a:xfrm>
            <a:custGeom>
              <a:avLst/>
              <a:gdLst/>
              <a:ahLst/>
              <a:cxnLst/>
              <a:rect l="l" t="t" r="r" b="b"/>
              <a:pathLst>
                <a:path w="53441" h="74942" extrusionOk="0">
                  <a:moveTo>
                    <a:pt x="23218" y="1"/>
                  </a:moveTo>
                  <a:cubicBezTo>
                    <a:pt x="22373" y="1"/>
                    <a:pt x="21537" y="24"/>
                    <a:pt x="20713" y="72"/>
                  </a:cubicBezTo>
                  <a:cubicBezTo>
                    <a:pt x="13221" y="491"/>
                    <a:pt x="5031" y="3547"/>
                    <a:pt x="2359" y="9974"/>
                  </a:cubicBezTo>
                  <a:cubicBezTo>
                    <a:pt x="1" y="15615"/>
                    <a:pt x="2621" y="21849"/>
                    <a:pt x="3389" y="27874"/>
                  </a:cubicBezTo>
                  <a:cubicBezTo>
                    <a:pt x="4297" y="35052"/>
                    <a:pt x="2516" y="42282"/>
                    <a:pt x="1485" y="49460"/>
                  </a:cubicBezTo>
                  <a:cubicBezTo>
                    <a:pt x="438" y="56637"/>
                    <a:pt x="263" y="64304"/>
                    <a:pt x="4035" y="70678"/>
                  </a:cubicBezTo>
                  <a:cubicBezTo>
                    <a:pt x="5275" y="72792"/>
                    <a:pt x="7301" y="74870"/>
                    <a:pt x="9920" y="74940"/>
                  </a:cubicBezTo>
                  <a:cubicBezTo>
                    <a:pt x="9970" y="74941"/>
                    <a:pt x="10019" y="74942"/>
                    <a:pt x="10068" y="74942"/>
                  </a:cubicBezTo>
                  <a:cubicBezTo>
                    <a:pt x="13170" y="74942"/>
                    <a:pt x="15413" y="72247"/>
                    <a:pt x="18216" y="70958"/>
                  </a:cubicBezTo>
                  <a:cubicBezTo>
                    <a:pt x="19912" y="70180"/>
                    <a:pt x="21753" y="69953"/>
                    <a:pt x="23655" y="69953"/>
                  </a:cubicBezTo>
                  <a:cubicBezTo>
                    <a:pt x="26327" y="69953"/>
                    <a:pt x="29118" y="70401"/>
                    <a:pt x="31799" y="70401"/>
                  </a:cubicBezTo>
                  <a:cubicBezTo>
                    <a:pt x="33597" y="70401"/>
                    <a:pt x="35345" y="70199"/>
                    <a:pt x="36972" y="69526"/>
                  </a:cubicBezTo>
                  <a:cubicBezTo>
                    <a:pt x="41478" y="67640"/>
                    <a:pt x="43469" y="62802"/>
                    <a:pt x="44290" y="58349"/>
                  </a:cubicBezTo>
                  <a:cubicBezTo>
                    <a:pt x="45093" y="53896"/>
                    <a:pt x="45268" y="49145"/>
                    <a:pt x="47905" y="45303"/>
                  </a:cubicBezTo>
                  <a:cubicBezTo>
                    <a:pt x="49686" y="42719"/>
                    <a:pt x="52585" y="40553"/>
                    <a:pt x="52969" y="37514"/>
                  </a:cubicBezTo>
                  <a:cubicBezTo>
                    <a:pt x="53441" y="33882"/>
                    <a:pt x="50227" y="30878"/>
                    <a:pt x="48254" y="27700"/>
                  </a:cubicBezTo>
                  <a:cubicBezTo>
                    <a:pt x="46141" y="24207"/>
                    <a:pt x="45477" y="20016"/>
                    <a:pt x="46403" y="16016"/>
                  </a:cubicBezTo>
                  <a:cubicBezTo>
                    <a:pt x="47276" y="12227"/>
                    <a:pt x="50839" y="9782"/>
                    <a:pt x="46839" y="6865"/>
                  </a:cubicBezTo>
                  <a:cubicBezTo>
                    <a:pt x="40458" y="2241"/>
                    <a:pt x="31434" y="1"/>
                    <a:pt x="23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460686" y="3355600"/>
              <a:ext cx="2002580" cy="1852286"/>
            </a:xfrm>
            <a:custGeom>
              <a:avLst/>
              <a:gdLst/>
              <a:ahLst/>
              <a:cxnLst/>
              <a:rect l="l" t="t" r="r" b="b"/>
              <a:pathLst>
                <a:path w="52427" h="52306" extrusionOk="0">
                  <a:moveTo>
                    <a:pt x="38595" y="4524"/>
                  </a:moveTo>
                  <a:cubicBezTo>
                    <a:pt x="30492" y="9204"/>
                    <a:pt x="20800" y="1"/>
                    <a:pt x="17778" y="11038"/>
                  </a:cubicBezTo>
                  <a:cubicBezTo>
                    <a:pt x="16975" y="13990"/>
                    <a:pt x="16661" y="17098"/>
                    <a:pt x="15561" y="19962"/>
                  </a:cubicBezTo>
                  <a:cubicBezTo>
                    <a:pt x="14198" y="23542"/>
                    <a:pt x="11736" y="26581"/>
                    <a:pt x="9274" y="29515"/>
                  </a:cubicBezTo>
                  <a:cubicBezTo>
                    <a:pt x="6829" y="32449"/>
                    <a:pt x="4034" y="35313"/>
                    <a:pt x="2759" y="38928"/>
                  </a:cubicBezTo>
                  <a:cubicBezTo>
                    <a:pt x="0" y="46734"/>
                    <a:pt x="3336" y="52288"/>
                    <a:pt x="3336" y="52288"/>
                  </a:cubicBezTo>
                  <a:lnTo>
                    <a:pt x="52427" y="52305"/>
                  </a:lnTo>
                  <a:lnTo>
                    <a:pt x="52078" y="10602"/>
                  </a:lnTo>
                  <a:cubicBezTo>
                    <a:pt x="52078" y="10602"/>
                    <a:pt x="45319" y="630"/>
                    <a:pt x="38595" y="45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_3_1_1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"/>
          <p:cNvSpPr txBox="1">
            <a:spLocks noGrp="1"/>
          </p:cNvSpPr>
          <p:nvPr>
            <p:ph type="subTitle" idx="1"/>
          </p:nvPr>
        </p:nvSpPr>
        <p:spPr>
          <a:xfrm>
            <a:off x="711725" y="1425974"/>
            <a:ext cx="3486600" cy="22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6" name="Google Shape;396;p21"/>
          <p:cNvSpPr txBox="1">
            <a:spLocks noGrp="1"/>
          </p:cNvSpPr>
          <p:nvPr>
            <p:ph type="title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97" name="Google Shape;397;p21"/>
          <p:cNvGrpSpPr/>
          <p:nvPr/>
        </p:nvGrpSpPr>
        <p:grpSpPr>
          <a:xfrm>
            <a:off x="5691745" y="4064782"/>
            <a:ext cx="3115892" cy="1596343"/>
            <a:chOff x="5691745" y="4064782"/>
            <a:chExt cx="3115892" cy="1596343"/>
          </a:xfrm>
        </p:grpSpPr>
        <p:sp>
          <p:nvSpPr>
            <p:cNvPr id="398" name="Google Shape;398;p21"/>
            <p:cNvSpPr/>
            <p:nvPr/>
          </p:nvSpPr>
          <p:spPr>
            <a:xfrm rot="5617678" flipH="1">
              <a:off x="6471524" y="3398373"/>
              <a:ext cx="1366418" cy="2843304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 rot="5617678" flipH="1">
              <a:off x="6661441" y="3484230"/>
              <a:ext cx="1366418" cy="2843304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21"/>
          <p:cNvGrpSpPr/>
          <p:nvPr/>
        </p:nvGrpSpPr>
        <p:grpSpPr>
          <a:xfrm>
            <a:off x="7446100" y="-393025"/>
            <a:ext cx="2094150" cy="1907744"/>
            <a:chOff x="7446100" y="-393025"/>
            <a:chExt cx="2094150" cy="1907744"/>
          </a:xfrm>
        </p:grpSpPr>
        <p:sp>
          <p:nvSpPr>
            <p:cNvPr id="401" name="Google Shape;401;p21"/>
            <p:cNvSpPr/>
            <p:nvPr/>
          </p:nvSpPr>
          <p:spPr>
            <a:xfrm rot="5400000">
              <a:off x="7605336" y="-517796"/>
              <a:ext cx="1810144" cy="2059685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 rot="5400000">
              <a:off x="7550050" y="-286507"/>
              <a:ext cx="1697275" cy="1905175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1"/>
          <p:cNvGrpSpPr/>
          <p:nvPr/>
        </p:nvGrpSpPr>
        <p:grpSpPr>
          <a:xfrm>
            <a:off x="-479022" y="3485953"/>
            <a:ext cx="2911254" cy="2345072"/>
            <a:chOff x="-479022" y="3485953"/>
            <a:chExt cx="2911254" cy="2345072"/>
          </a:xfrm>
        </p:grpSpPr>
        <p:sp>
          <p:nvSpPr>
            <p:cNvPr id="404" name="Google Shape;404;p21"/>
            <p:cNvSpPr/>
            <p:nvPr/>
          </p:nvSpPr>
          <p:spPr>
            <a:xfrm rot="-5910240">
              <a:off x="-217076" y="3518954"/>
              <a:ext cx="2030369" cy="2279070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 rot="-6360398" flipH="1">
              <a:off x="1246275" y="4108140"/>
              <a:ext cx="980173" cy="945907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 rot="-6360398" flipH="1">
              <a:off x="1352387" y="4027422"/>
              <a:ext cx="980173" cy="945907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"/>
          <p:cNvSpPr txBox="1">
            <a:spLocks noGrp="1"/>
          </p:cNvSpPr>
          <p:nvPr>
            <p:ph type="subTitle" idx="1"/>
          </p:nvPr>
        </p:nvSpPr>
        <p:spPr>
          <a:xfrm>
            <a:off x="2996988" y="3277375"/>
            <a:ext cx="43464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title"/>
          </p:nvPr>
        </p:nvSpPr>
        <p:spPr>
          <a:xfrm>
            <a:off x="2375388" y="1480000"/>
            <a:ext cx="4968000" cy="17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10" name="Google Shape;410;p22"/>
          <p:cNvGrpSpPr/>
          <p:nvPr/>
        </p:nvGrpSpPr>
        <p:grpSpPr>
          <a:xfrm>
            <a:off x="7234908" y="-33976"/>
            <a:ext cx="4196214" cy="5675493"/>
            <a:chOff x="7234908" y="-33976"/>
            <a:chExt cx="4196214" cy="5675493"/>
          </a:xfrm>
        </p:grpSpPr>
        <p:grpSp>
          <p:nvGrpSpPr>
            <p:cNvPr id="411" name="Google Shape;411;p22"/>
            <p:cNvGrpSpPr/>
            <p:nvPr/>
          </p:nvGrpSpPr>
          <p:grpSpPr>
            <a:xfrm flipH="1">
              <a:off x="7668882" y="-33976"/>
              <a:ext cx="3762240" cy="5221326"/>
              <a:chOff x="-32026" y="-33975"/>
              <a:chExt cx="3732381" cy="5179887"/>
            </a:xfrm>
          </p:grpSpPr>
          <p:grpSp>
            <p:nvGrpSpPr>
              <p:cNvPr id="412" name="Google Shape;412;p22"/>
              <p:cNvGrpSpPr/>
              <p:nvPr/>
            </p:nvGrpSpPr>
            <p:grpSpPr>
              <a:xfrm>
                <a:off x="-32026" y="-33975"/>
                <a:ext cx="3732381" cy="5179800"/>
                <a:chOff x="1563112" y="879725"/>
                <a:chExt cx="3732381" cy="5179800"/>
              </a:xfrm>
            </p:grpSpPr>
            <p:cxnSp>
              <p:nvCxnSpPr>
                <p:cNvPr id="413" name="Google Shape;413;p22"/>
                <p:cNvCxnSpPr/>
                <p:nvPr/>
              </p:nvCxnSpPr>
              <p:spPr>
                <a:xfrm rot="10800000">
                  <a:off x="1563112" y="879726"/>
                  <a:ext cx="37302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4" name="Google Shape;414;p22"/>
                <p:cNvCxnSpPr/>
                <p:nvPr/>
              </p:nvCxnSpPr>
              <p:spPr>
                <a:xfrm>
                  <a:off x="1576638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5" name="Google Shape;415;p22"/>
                <p:cNvCxnSpPr/>
                <p:nvPr/>
              </p:nvCxnSpPr>
              <p:spPr>
                <a:xfrm>
                  <a:off x="2320408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6" name="Google Shape;416;p22"/>
                <p:cNvCxnSpPr/>
                <p:nvPr/>
              </p:nvCxnSpPr>
              <p:spPr>
                <a:xfrm>
                  <a:off x="3064179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7" name="Google Shape;417;p22"/>
                <p:cNvCxnSpPr/>
                <p:nvPr/>
              </p:nvCxnSpPr>
              <p:spPr>
                <a:xfrm>
                  <a:off x="3807950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8" name="Google Shape;418;p22"/>
                <p:cNvCxnSpPr/>
                <p:nvPr/>
              </p:nvCxnSpPr>
              <p:spPr>
                <a:xfrm>
                  <a:off x="4551721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9" name="Google Shape;419;p22"/>
                <p:cNvCxnSpPr/>
                <p:nvPr/>
              </p:nvCxnSpPr>
              <p:spPr>
                <a:xfrm>
                  <a:off x="5295492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22"/>
                <p:cNvCxnSpPr/>
                <p:nvPr/>
              </p:nvCxnSpPr>
              <p:spPr>
                <a:xfrm>
                  <a:off x="3429714" y="-230672"/>
                  <a:ext cx="0" cy="3705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22"/>
                <p:cNvCxnSpPr/>
                <p:nvPr/>
              </p:nvCxnSpPr>
              <p:spPr>
                <a:xfrm>
                  <a:off x="3429714" y="511579"/>
                  <a:ext cx="0" cy="3705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22"/>
                <p:cNvCxnSpPr/>
                <p:nvPr/>
              </p:nvCxnSpPr>
              <p:spPr>
                <a:xfrm>
                  <a:off x="3429714" y="1253831"/>
                  <a:ext cx="0" cy="3705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423;p22"/>
                <p:cNvCxnSpPr/>
                <p:nvPr/>
              </p:nvCxnSpPr>
              <p:spPr>
                <a:xfrm>
                  <a:off x="3429714" y="1996082"/>
                  <a:ext cx="0" cy="3705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4" name="Google Shape;424;p22"/>
                <p:cNvCxnSpPr/>
                <p:nvPr/>
              </p:nvCxnSpPr>
              <p:spPr>
                <a:xfrm>
                  <a:off x="3429714" y="2738334"/>
                  <a:ext cx="0" cy="3705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5" name="Google Shape;425;p22"/>
                <p:cNvCxnSpPr/>
                <p:nvPr/>
              </p:nvCxnSpPr>
              <p:spPr>
                <a:xfrm rot="10800000">
                  <a:off x="1564093" y="5332786"/>
                  <a:ext cx="3731400" cy="2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26" name="Google Shape;426;p22"/>
              <p:cNvCxnSpPr/>
              <p:nvPr/>
            </p:nvCxnSpPr>
            <p:spPr>
              <a:xfrm rot="10800000">
                <a:off x="-31045" y="5143512"/>
                <a:ext cx="37314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7" name="Google Shape;427;p22"/>
            <p:cNvSpPr/>
            <p:nvPr/>
          </p:nvSpPr>
          <p:spPr>
            <a:xfrm flipH="1">
              <a:off x="7732598" y="199725"/>
              <a:ext cx="1535350" cy="2456767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 rot="227904">
              <a:off x="7301958" y="3411683"/>
              <a:ext cx="2186104" cy="2096746"/>
            </a:xfrm>
            <a:custGeom>
              <a:avLst/>
              <a:gdLst/>
              <a:ahLst/>
              <a:cxnLst/>
              <a:rect l="l" t="t" r="r" b="b"/>
              <a:pathLst>
                <a:path w="94654" h="90785" extrusionOk="0">
                  <a:moveTo>
                    <a:pt x="73185" y="1"/>
                  </a:moveTo>
                  <a:cubicBezTo>
                    <a:pt x="71393" y="1"/>
                    <a:pt x="69607" y="293"/>
                    <a:pt x="67891" y="922"/>
                  </a:cubicBezTo>
                  <a:cubicBezTo>
                    <a:pt x="62306" y="2969"/>
                    <a:pt x="58348" y="8019"/>
                    <a:pt x="55709" y="13342"/>
                  </a:cubicBezTo>
                  <a:cubicBezTo>
                    <a:pt x="53059" y="18665"/>
                    <a:pt x="51444" y="24454"/>
                    <a:pt x="48771" y="29766"/>
                  </a:cubicBezTo>
                  <a:cubicBezTo>
                    <a:pt x="43119" y="41014"/>
                    <a:pt x="33110" y="49499"/>
                    <a:pt x="22328" y="55982"/>
                  </a:cubicBezTo>
                  <a:cubicBezTo>
                    <a:pt x="16845" y="59281"/>
                    <a:pt x="10988" y="62227"/>
                    <a:pt x="6609" y="66890"/>
                  </a:cubicBezTo>
                  <a:cubicBezTo>
                    <a:pt x="2230" y="71564"/>
                    <a:pt x="1" y="78366"/>
                    <a:pt x="2014" y="84462"/>
                  </a:cubicBezTo>
                  <a:cubicBezTo>
                    <a:pt x="2014" y="84496"/>
                    <a:pt x="2037" y="84553"/>
                    <a:pt x="2060" y="84576"/>
                  </a:cubicBezTo>
                  <a:cubicBezTo>
                    <a:pt x="3976" y="89280"/>
                    <a:pt x="8857" y="90785"/>
                    <a:pt x="15133" y="90785"/>
                  </a:cubicBezTo>
                  <a:cubicBezTo>
                    <a:pt x="26278" y="90785"/>
                    <a:pt x="41821" y="86040"/>
                    <a:pt x="52968" y="86040"/>
                  </a:cubicBezTo>
                  <a:cubicBezTo>
                    <a:pt x="53318" y="86040"/>
                    <a:pt x="53663" y="86045"/>
                    <a:pt x="54003" y="86055"/>
                  </a:cubicBezTo>
                  <a:cubicBezTo>
                    <a:pt x="54602" y="86075"/>
                    <a:pt x="55209" y="86093"/>
                    <a:pt x="55816" y="86093"/>
                  </a:cubicBezTo>
                  <a:cubicBezTo>
                    <a:pt x="57860" y="86093"/>
                    <a:pt x="59909" y="85891"/>
                    <a:pt x="61681" y="84917"/>
                  </a:cubicBezTo>
                  <a:cubicBezTo>
                    <a:pt x="63557" y="83882"/>
                    <a:pt x="64888" y="82108"/>
                    <a:pt x="66139" y="80368"/>
                  </a:cubicBezTo>
                  <a:cubicBezTo>
                    <a:pt x="72179" y="72019"/>
                    <a:pt x="77809" y="63421"/>
                    <a:pt x="83063" y="54572"/>
                  </a:cubicBezTo>
                  <a:cubicBezTo>
                    <a:pt x="87226" y="47554"/>
                    <a:pt x="91184" y="40241"/>
                    <a:pt x="92913" y="32268"/>
                  </a:cubicBezTo>
                  <a:cubicBezTo>
                    <a:pt x="94653" y="24284"/>
                    <a:pt x="93914" y="15446"/>
                    <a:pt x="89273" y="8736"/>
                  </a:cubicBezTo>
                  <a:cubicBezTo>
                    <a:pt x="85672" y="3519"/>
                    <a:pt x="79398" y="1"/>
                    <a:pt x="731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 rot="6690784" flipH="1">
              <a:off x="8182123" y="4006924"/>
              <a:ext cx="1580342" cy="1316252"/>
            </a:xfrm>
            <a:custGeom>
              <a:avLst/>
              <a:gdLst/>
              <a:ahLst/>
              <a:cxnLst/>
              <a:rect l="l" t="t" r="r" b="b"/>
              <a:pathLst>
                <a:path w="63216" h="52652" extrusionOk="0">
                  <a:moveTo>
                    <a:pt x="52562" y="0"/>
                  </a:moveTo>
                  <a:cubicBezTo>
                    <a:pt x="52378" y="0"/>
                    <a:pt x="52195" y="5"/>
                    <a:pt x="52012" y="15"/>
                  </a:cubicBezTo>
                  <a:cubicBezTo>
                    <a:pt x="45984" y="322"/>
                    <a:pt x="41116" y="4928"/>
                    <a:pt x="35430" y="6942"/>
                  </a:cubicBezTo>
                  <a:cubicBezTo>
                    <a:pt x="31221" y="8432"/>
                    <a:pt x="26660" y="8466"/>
                    <a:pt x="22225" y="9057"/>
                  </a:cubicBezTo>
                  <a:cubicBezTo>
                    <a:pt x="17800" y="9649"/>
                    <a:pt x="13160" y="10991"/>
                    <a:pt x="10225" y="14357"/>
                  </a:cubicBezTo>
                  <a:cubicBezTo>
                    <a:pt x="6370" y="18793"/>
                    <a:pt x="6540" y="25299"/>
                    <a:pt x="6415" y="31168"/>
                  </a:cubicBezTo>
                  <a:cubicBezTo>
                    <a:pt x="6301" y="37037"/>
                    <a:pt x="2764" y="38060"/>
                    <a:pt x="615" y="43531"/>
                  </a:cubicBezTo>
                  <a:cubicBezTo>
                    <a:pt x="0" y="45089"/>
                    <a:pt x="421" y="46704"/>
                    <a:pt x="774" y="47432"/>
                  </a:cubicBezTo>
                  <a:cubicBezTo>
                    <a:pt x="2650" y="51208"/>
                    <a:pt x="7905" y="51879"/>
                    <a:pt x="12068" y="52482"/>
                  </a:cubicBezTo>
                  <a:cubicBezTo>
                    <a:pt x="12866" y="52597"/>
                    <a:pt x="13662" y="52652"/>
                    <a:pt x="14452" y="52652"/>
                  </a:cubicBezTo>
                  <a:cubicBezTo>
                    <a:pt x="21564" y="52652"/>
                    <a:pt x="28274" y="48202"/>
                    <a:pt x="33280" y="42951"/>
                  </a:cubicBezTo>
                  <a:cubicBezTo>
                    <a:pt x="38842" y="37128"/>
                    <a:pt x="43175" y="30121"/>
                    <a:pt x="49328" y="24924"/>
                  </a:cubicBezTo>
                  <a:cubicBezTo>
                    <a:pt x="52456" y="22273"/>
                    <a:pt x="56039" y="20124"/>
                    <a:pt x="58746" y="17053"/>
                  </a:cubicBezTo>
                  <a:cubicBezTo>
                    <a:pt x="61464" y="13971"/>
                    <a:pt x="63216" y="9592"/>
                    <a:pt x="61760" y="5747"/>
                  </a:cubicBezTo>
                  <a:cubicBezTo>
                    <a:pt x="60392" y="2153"/>
                    <a:pt x="56422" y="0"/>
                    <a:pt x="52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2"/>
          <p:cNvGrpSpPr/>
          <p:nvPr/>
        </p:nvGrpSpPr>
        <p:grpSpPr>
          <a:xfrm>
            <a:off x="-2282786" y="-1609131"/>
            <a:ext cx="5823660" cy="6825770"/>
            <a:chOff x="-2282786" y="-1609131"/>
            <a:chExt cx="5823660" cy="6825770"/>
          </a:xfrm>
        </p:grpSpPr>
        <p:grpSp>
          <p:nvGrpSpPr>
            <p:cNvPr id="431" name="Google Shape;431;p22"/>
            <p:cNvGrpSpPr/>
            <p:nvPr/>
          </p:nvGrpSpPr>
          <p:grpSpPr>
            <a:xfrm flipH="1">
              <a:off x="-2282786" y="-33976"/>
              <a:ext cx="3762240" cy="5221326"/>
              <a:chOff x="-32026" y="-33975"/>
              <a:chExt cx="3732381" cy="5179887"/>
            </a:xfrm>
          </p:grpSpPr>
          <p:grpSp>
            <p:nvGrpSpPr>
              <p:cNvPr id="432" name="Google Shape;432;p22"/>
              <p:cNvGrpSpPr/>
              <p:nvPr/>
            </p:nvGrpSpPr>
            <p:grpSpPr>
              <a:xfrm>
                <a:off x="-32026" y="-33975"/>
                <a:ext cx="3732381" cy="5179800"/>
                <a:chOff x="1563112" y="879725"/>
                <a:chExt cx="3732381" cy="5179800"/>
              </a:xfrm>
            </p:grpSpPr>
            <p:cxnSp>
              <p:nvCxnSpPr>
                <p:cNvPr id="433" name="Google Shape;433;p22"/>
                <p:cNvCxnSpPr/>
                <p:nvPr/>
              </p:nvCxnSpPr>
              <p:spPr>
                <a:xfrm rot="10800000">
                  <a:off x="1563112" y="879726"/>
                  <a:ext cx="37302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434;p22"/>
                <p:cNvCxnSpPr/>
                <p:nvPr/>
              </p:nvCxnSpPr>
              <p:spPr>
                <a:xfrm>
                  <a:off x="1576638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435;p22"/>
                <p:cNvCxnSpPr/>
                <p:nvPr/>
              </p:nvCxnSpPr>
              <p:spPr>
                <a:xfrm>
                  <a:off x="2320408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436;p22"/>
                <p:cNvCxnSpPr/>
                <p:nvPr/>
              </p:nvCxnSpPr>
              <p:spPr>
                <a:xfrm>
                  <a:off x="3064179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7" name="Google Shape;437;p22"/>
                <p:cNvCxnSpPr/>
                <p:nvPr/>
              </p:nvCxnSpPr>
              <p:spPr>
                <a:xfrm>
                  <a:off x="3807950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8" name="Google Shape;438;p22"/>
                <p:cNvCxnSpPr/>
                <p:nvPr/>
              </p:nvCxnSpPr>
              <p:spPr>
                <a:xfrm>
                  <a:off x="4551721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9" name="Google Shape;439;p22"/>
                <p:cNvCxnSpPr/>
                <p:nvPr/>
              </p:nvCxnSpPr>
              <p:spPr>
                <a:xfrm>
                  <a:off x="5295492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0" name="Google Shape;440;p22"/>
                <p:cNvCxnSpPr/>
                <p:nvPr/>
              </p:nvCxnSpPr>
              <p:spPr>
                <a:xfrm>
                  <a:off x="3429714" y="-230672"/>
                  <a:ext cx="0" cy="3705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1" name="Google Shape;441;p22"/>
                <p:cNvCxnSpPr/>
                <p:nvPr/>
              </p:nvCxnSpPr>
              <p:spPr>
                <a:xfrm>
                  <a:off x="3429714" y="511579"/>
                  <a:ext cx="0" cy="3705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2" name="Google Shape;442;p22"/>
                <p:cNvCxnSpPr/>
                <p:nvPr/>
              </p:nvCxnSpPr>
              <p:spPr>
                <a:xfrm>
                  <a:off x="3429714" y="1253831"/>
                  <a:ext cx="0" cy="3705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3" name="Google Shape;443;p22"/>
                <p:cNvCxnSpPr/>
                <p:nvPr/>
              </p:nvCxnSpPr>
              <p:spPr>
                <a:xfrm>
                  <a:off x="3429714" y="1996082"/>
                  <a:ext cx="0" cy="3705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4" name="Google Shape;444;p22"/>
                <p:cNvCxnSpPr/>
                <p:nvPr/>
              </p:nvCxnSpPr>
              <p:spPr>
                <a:xfrm>
                  <a:off x="3429714" y="2738334"/>
                  <a:ext cx="0" cy="3705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5" name="Google Shape;445;p22"/>
                <p:cNvCxnSpPr/>
                <p:nvPr/>
              </p:nvCxnSpPr>
              <p:spPr>
                <a:xfrm rot="10800000">
                  <a:off x="1564093" y="5332786"/>
                  <a:ext cx="3731400" cy="2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46" name="Google Shape;446;p22"/>
              <p:cNvCxnSpPr/>
              <p:nvPr/>
            </p:nvCxnSpPr>
            <p:spPr>
              <a:xfrm rot="10800000">
                <a:off x="-31045" y="5143512"/>
                <a:ext cx="37314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47" name="Google Shape;447;p22"/>
            <p:cNvSpPr/>
            <p:nvPr/>
          </p:nvSpPr>
          <p:spPr>
            <a:xfrm>
              <a:off x="-61000" y="2600326"/>
              <a:ext cx="2217965" cy="2616313"/>
            </a:xfrm>
            <a:custGeom>
              <a:avLst/>
              <a:gdLst/>
              <a:ahLst/>
              <a:cxnLst/>
              <a:rect l="l" t="t" r="r" b="b"/>
              <a:pathLst>
                <a:path w="67150" h="66892" extrusionOk="0">
                  <a:moveTo>
                    <a:pt x="10889" y="1"/>
                  </a:moveTo>
                  <a:cubicBezTo>
                    <a:pt x="10787" y="1"/>
                    <a:pt x="10686" y="2"/>
                    <a:pt x="10584" y="5"/>
                  </a:cubicBezTo>
                  <a:cubicBezTo>
                    <a:pt x="6777" y="92"/>
                    <a:pt x="1" y="4825"/>
                    <a:pt x="1" y="4825"/>
                  </a:cubicBezTo>
                  <a:lnTo>
                    <a:pt x="595" y="66892"/>
                  </a:lnTo>
                  <a:lnTo>
                    <a:pt x="62469" y="66280"/>
                  </a:lnTo>
                  <a:cubicBezTo>
                    <a:pt x="62469" y="66280"/>
                    <a:pt x="67150" y="63294"/>
                    <a:pt x="67150" y="59766"/>
                  </a:cubicBezTo>
                  <a:cubicBezTo>
                    <a:pt x="67132" y="55383"/>
                    <a:pt x="63901" y="51803"/>
                    <a:pt x="60636" y="49009"/>
                  </a:cubicBezTo>
                  <a:cubicBezTo>
                    <a:pt x="57387" y="46214"/>
                    <a:pt x="53720" y="43490"/>
                    <a:pt x="52253" y="39386"/>
                  </a:cubicBezTo>
                  <a:cubicBezTo>
                    <a:pt x="50489" y="34409"/>
                    <a:pt x="52340" y="28261"/>
                    <a:pt x="49336" y="23965"/>
                  </a:cubicBezTo>
                  <a:cubicBezTo>
                    <a:pt x="46874" y="20420"/>
                    <a:pt x="42141" y="19669"/>
                    <a:pt x="37932" y="19320"/>
                  </a:cubicBezTo>
                  <a:cubicBezTo>
                    <a:pt x="33724" y="18971"/>
                    <a:pt x="29061" y="18534"/>
                    <a:pt x="26214" y="15286"/>
                  </a:cubicBezTo>
                  <a:cubicBezTo>
                    <a:pt x="24119" y="12893"/>
                    <a:pt x="23542" y="9470"/>
                    <a:pt x="22005" y="6659"/>
                  </a:cubicBezTo>
                  <a:cubicBezTo>
                    <a:pt x="19768" y="2628"/>
                    <a:pt x="15377" y="1"/>
                    <a:pt x="10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2233175" y="3200325"/>
              <a:ext cx="1151800" cy="1111534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 rot="7954905" flipH="1">
              <a:off x="-60128" y="-1004322"/>
              <a:ext cx="2590240" cy="2157386"/>
            </a:xfrm>
            <a:custGeom>
              <a:avLst/>
              <a:gdLst/>
              <a:ahLst/>
              <a:cxnLst/>
              <a:rect l="l" t="t" r="r" b="b"/>
              <a:pathLst>
                <a:path w="63216" h="52652" extrusionOk="0">
                  <a:moveTo>
                    <a:pt x="52562" y="0"/>
                  </a:moveTo>
                  <a:cubicBezTo>
                    <a:pt x="52378" y="0"/>
                    <a:pt x="52195" y="5"/>
                    <a:pt x="52012" y="15"/>
                  </a:cubicBezTo>
                  <a:cubicBezTo>
                    <a:pt x="45984" y="322"/>
                    <a:pt x="41116" y="4928"/>
                    <a:pt x="35430" y="6942"/>
                  </a:cubicBezTo>
                  <a:cubicBezTo>
                    <a:pt x="31221" y="8432"/>
                    <a:pt x="26660" y="8466"/>
                    <a:pt x="22225" y="9057"/>
                  </a:cubicBezTo>
                  <a:cubicBezTo>
                    <a:pt x="17800" y="9649"/>
                    <a:pt x="13160" y="10991"/>
                    <a:pt x="10225" y="14357"/>
                  </a:cubicBezTo>
                  <a:cubicBezTo>
                    <a:pt x="6370" y="18793"/>
                    <a:pt x="6540" y="25299"/>
                    <a:pt x="6415" y="31168"/>
                  </a:cubicBezTo>
                  <a:cubicBezTo>
                    <a:pt x="6301" y="37037"/>
                    <a:pt x="2764" y="38060"/>
                    <a:pt x="615" y="43531"/>
                  </a:cubicBezTo>
                  <a:cubicBezTo>
                    <a:pt x="0" y="45089"/>
                    <a:pt x="421" y="46704"/>
                    <a:pt x="774" y="47432"/>
                  </a:cubicBezTo>
                  <a:cubicBezTo>
                    <a:pt x="2650" y="51208"/>
                    <a:pt x="7905" y="51879"/>
                    <a:pt x="12068" y="52482"/>
                  </a:cubicBezTo>
                  <a:cubicBezTo>
                    <a:pt x="12866" y="52597"/>
                    <a:pt x="13662" y="52652"/>
                    <a:pt x="14452" y="52652"/>
                  </a:cubicBezTo>
                  <a:cubicBezTo>
                    <a:pt x="21564" y="52652"/>
                    <a:pt x="28274" y="48202"/>
                    <a:pt x="33280" y="42951"/>
                  </a:cubicBezTo>
                  <a:cubicBezTo>
                    <a:pt x="38842" y="37128"/>
                    <a:pt x="43175" y="30121"/>
                    <a:pt x="49328" y="24924"/>
                  </a:cubicBezTo>
                  <a:cubicBezTo>
                    <a:pt x="52456" y="22273"/>
                    <a:pt x="56039" y="20124"/>
                    <a:pt x="58746" y="17053"/>
                  </a:cubicBezTo>
                  <a:cubicBezTo>
                    <a:pt x="61464" y="13971"/>
                    <a:pt x="63216" y="9592"/>
                    <a:pt x="61760" y="5747"/>
                  </a:cubicBezTo>
                  <a:cubicBezTo>
                    <a:pt x="60392" y="2153"/>
                    <a:pt x="56422" y="0"/>
                    <a:pt x="52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2389075" y="3200325"/>
              <a:ext cx="1151800" cy="1111534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"/>
          <p:cNvSpPr txBox="1">
            <a:spLocks noGrp="1"/>
          </p:cNvSpPr>
          <p:nvPr>
            <p:ph type="title" hasCustomPrompt="1"/>
          </p:nvPr>
        </p:nvSpPr>
        <p:spPr>
          <a:xfrm>
            <a:off x="804013" y="1062425"/>
            <a:ext cx="2471100" cy="1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53" name="Google Shape;453;p23"/>
          <p:cNvSpPr txBox="1">
            <a:spLocks noGrp="1"/>
          </p:cNvSpPr>
          <p:nvPr>
            <p:ph type="subTitle" idx="1"/>
          </p:nvPr>
        </p:nvSpPr>
        <p:spPr>
          <a:xfrm>
            <a:off x="865513" y="2177225"/>
            <a:ext cx="2348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23"/>
          <p:cNvSpPr txBox="1">
            <a:spLocks noGrp="1"/>
          </p:cNvSpPr>
          <p:nvPr>
            <p:ph type="title" idx="2" hasCustomPrompt="1"/>
          </p:nvPr>
        </p:nvSpPr>
        <p:spPr>
          <a:xfrm>
            <a:off x="3336450" y="1811800"/>
            <a:ext cx="2471100" cy="1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55" name="Google Shape;455;p23"/>
          <p:cNvSpPr txBox="1">
            <a:spLocks noGrp="1"/>
          </p:cNvSpPr>
          <p:nvPr>
            <p:ph type="subTitle" idx="3"/>
          </p:nvPr>
        </p:nvSpPr>
        <p:spPr>
          <a:xfrm>
            <a:off x="3397950" y="2926600"/>
            <a:ext cx="2348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3"/>
          <p:cNvSpPr txBox="1">
            <a:spLocks noGrp="1"/>
          </p:cNvSpPr>
          <p:nvPr>
            <p:ph type="title" idx="4" hasCustomPrompt="1"/>
          </p:nvPr>
        </p:nvSpPr>
        <p:spPr>
          <a:xfrm>
            <a:off x="5868887" y="2561125"/>
            <a:ext cx="2471100" cy="1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57" name="Google Shape;457;p23"/>
          <p:cNvSpPr txBox="1">
            <a:spLocks noGrp="1"/>
          </p:cNvSpPr>
          <p:nvPr>
            <p:ph type="subTitle" idx="5"/>
          </p:nvPr>
        </p:nvSpPr>
        <p:spPr>
          <a:xfrm>
            <a:off x="5943287" y="3675925"/>
            <a:ext cx="23223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8" name="Google Shape;458;p23"/>
          <p:cNvGrpSpPr/>
          <p:nvPr/>
        </p:nvGrpSpPr>
        <p:grpSpPr>
          <a:xfrm>
            <a:off x="-43231" y="-587614"/>
            <a:ext cx="10279606" cy="3772639"/>
            <a:chOff x="-43231" y="-587614"/>
            <a:chExt cx="10279606" cy="3772639"/>
          </a:xfrm>
        </p:grpSpPr>
        <p:grpSp>
          <p:nvGrpSpPr>
            <p:cNvPr id="459" name="Google Shape;459;p23"/>
            <p:cNvGrpSpPr/>
            <p:nvPr/>
          </p:nvGrpSpPr>
          <p:grpSpPr>
            <a:xfrm rot="10800000" flipH="1">
              <a:off x="-43231" y="-45275"/>
              <a:ext cx="9247072" cy="769175"/>
              <a:chOff x="-43231" y="4386068"/>
              <a:chExt cx="9247072" cy="769175"/>
            </a:xfrm>
          </p:grpSpPr>
          <p:cxnSp>
            <p:nvCxnSpPr>
              <p:cNvPr id="460" name="Google Shape;460;p23"/>
              <p:cNvCxnSpPr/>
              <p:nvPr/>
            </p:nvCxnSpPr>
            <p:spPr>
              <a:xfrm>
                <a:off x="-30636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23"/>
              <p:cNvCxnSpPr/>
              <p:nvPr/>
            </p:nvCxnSpPr>
            <p:spPr>
              <a:xfrm>
                <a:off x="738096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23"/>
              <p:cNvCxnSpPr/>
              <p:nvPr/>
            </p:nvCxnSpPr>
            <p:spPr>
              <a:xfrm>
                <a:off x="1506827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23"/>
              <p:cNvCxnSpPr/>
              <p:nvPr/>
            </p:nvCxnSpPr>
            <p:spPr>
              <a:xfrm>
                <a:off x="2275558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23"/>
              <p:cNvCxnSpPr/>
              <p:nvPr/>
            </p:nvCxnSpPr>
            <p:spPr>
              <a:xfrm>
                <a:off x="3044289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23"/>
              <p:cNvCxnSpPr/>
              <p:nvPr/>
            </p:nvCxnSpPr>
            <p:spPr>
              <a:xfrm>
                <a:off x="3813020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23"/>
              <p:cNvCxnSpPr/>
              <p:nvPr/>
            </p:nvCxnSpPr>
            <p:spPr>
              <a:xfrm>
                <a:off x="2227244" y="2147846"/>
                <a:ext cx="0" cy="4509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23"/>
              <p:cNvCxnSpPr/>
              <p:nvPr/>
            </p:nvCxnSpPr>
            <p:spPr>
              <a:xfrm>
                <a:off x="4581751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23"/>
              <p:cNvCxnSpPr/>
              <p:nvPr/>
            </p:nvCxnSpPr>
            <p:spPr>
              <a:xfrm rot="10800000">
                <a:off x="-43231" y="5152843"/>
                <a:ext cx="46413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23"/>
              <p:cNvCxnSpPr/>
              <p:nvPr/>
            </p:nvCxnSpPr>
            <p:spPr>
              <a:xfrm>
                <a:off x="4575137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23"/>
              <p:cNvCxnSpPr/>
              <p:nvPr/>
            </p:nvCxnSpPr>
            <p:spPr>
              <a:xfrm>
                <a:off x="5343868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23"/>
              <p:cNvCxnSpPr/>
              <p:nvPr/>
            </p:nvCxnSpPr>
            <p:spPr>
              <a:xfrm>
                <a:off x="6112599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23"/>
              <p:cNvCxnSpPr/>
              <p:nvPr/>
            </p:nvCxnSpPr>
            <p:spPr>
              <a:xfrm>
                <a:off x="6881330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23"/>
              <p:cNvCxnSpPr/>
              <p:nvPr/>
            </p:nvCxnSpPr>
            <p:spPr>
              <a:xfrm>
                <a:off x="7650061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23"/>
              <p:cNvCxnSpPr/>
              <p:nvPr/>
            </p:nvCxnSpPr>
            <p:spPr>
              <a:xfrm>
                <a:off x="8418792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23"/>
              <p:cNvCxnSpPr/>
              <p:nvPr/>
            </p:nvCxnSpPr>
            <p:spPr>
              <a:xfrm rot="10800000">
                <a:off x="4479226" y="4402646"/>
                <a:ext cx="4721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23"/>
              <p:cNvCxnSpPr/>
              <p:nvPr/>
            </p:nvCxnSpPr>
            <p:spPr>
              <a:xfrm rot="10800000">
                <a:off x="4562541" y="5152843"/>
                <a:ext cx="46413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77" name="Google Shape;477;p23"/>
            <p:cNvSpPr/>
            <p:nvPr/>
          </p:nvSpPr>
          <p:spPr>
            <a:xfrm rot="264553" flipH="1">
              <a:off x="6855060" y="-466716"/>
              <a:ext cx="3265728" cy="3132654"/>
            </a:xfrm>
            <a:custGeom>
              <a:avLst/>
              <a:gdLst/>
              <a:ahLst/>
              <a:cxnLst/>
              <a:rect l="l" t="t" r="r" b="b"/>
              <a:pathLst>
                <a:path w="94653" h="90796" extrusionOk="0">
                  <a:moveTo>
                    <a:pt x="79520" y="0"/>
                  </a:moveTo>
                  <a:cubicBezTo>
                    <a:pt x="68375" y="0"/>
                    <a:pt x="52833" y="4744"/>
                    <a:pt x="41685" y="4744"/>
                  </a:cubicBezTo>
                  <a:cubicBezTo>
                    <a:pt x="41336" y="4744"/>
                    <a:pt x="40990" y="4740"/>
                    <a:pt x="40650" y="4730"/>
                  </a:cubicBezTo>
                  <a:cubicBezTo>
                    <a:pt x="40062" y="4712"/>
                    <a:pt x="39467" y="4696"/>
                    <a:pt x="38872" y="4696"/>
                  </a:cubicBezTo>
                  <a:cubicBezTo>
                    <a:pt x="36816" y="4696"/>
                    <a:pt x="34754" y="4889"/>
                    <a:pt x="32973" y="5867"/>
                  </a:cubicBezTo>
                  <a:cubicBezTo>
                    <a:pt x="31096" y="6903"/>
                    <a:pt x="29765" y="8688"/>
                    <a:pt x="28514" y="10417"/>
                  </a:cubicBezTo>
                  <a:cubicBezTo>
                    <a:pt x="22475" y="18765"/>
                    <a:pt x="16833" y="27364"/>
                    <a:pt x="11590" y="36213"/>
                  </a:cubicBezTo>
                  <a:cubicBezTo>
                    <a:pt x="7427" y="43242"/>
                    <a:pt x="3481" y="50544"/>
                    <a:pt x="1740" y="58528"/>
                  </a:cubicBezTo>
                  <a:cubicBezTo>
                    <a:pt x="0" y="66512"/>
                    <a:pt x="740" y="75350"/>
                    <a:pt x="5380" y="82060"/>
                  </a:cubicBezTo>
                  <a:cubicBezTo>
                    <a:pt x="8991" y="87277"/>
                    <a:pt x="15260" y="90795"/>
                    <a:pt x="21470" y="90795"/>
                  </a:cubicBezTo>
                  <a:cubicBezTo>
                    <a:pt x="23261" y="90795"/>
                    <a:pt x="25047" y="90503"/>
                    <a:pt x="26763" y="89874"/>
                  </a:cubicBezTo>
                  <a:cubicBezTo>
                    <a:pt x="32347" y="87827"/>
                    <a:pt x="36317" y="82777"/>
                    <a:pt x="38955" y="77454"/>
                  </a:cubicBezTo>
                  <a:cubicBezTo>
                    <a:pt x="41594" y="72131"/>
                    <a:pt x="43220" y="66342"/>
                    <a:pt x="45882" y="61030"/>
                  </a:cubicBezTo>
                  <a:cubicBezTo>
                    <a:pt x="51523" y="49782"/>
                    <a:pt x="61532" y="41297"/>
                    <a:pt x="72314" y="34814"/>
                  </a:cubicBezTo>
                  <a:cubicBezTo>
                    <a:pt x="77797" y="31515"/>
                    <a:pt x="83654" y="28570"/>
                    <a:pt x="88033" y="23906"/>
                  </a:cubicBezTo>
                  <a:cubicBezTo>
                    <a:pt x="92412" y="19243"/>
                    <a:pt x="94652" y="12430"/>
                    <a:pt x="92639" y="6334"/>
                  </a:cubicBezTo>
                  <a:cubicBezTo>
                    <a:pt x="92628" y="6300"/>
                    <a:pt x="92617" y="6243"/>
                    <a:pt x="92594" y="6209"/>
                  </a:cubicBezTo>
                  <a:cubicBezTo>
                    <a:pt x="90678" y="1505"/>
                    <a:pt x="85796" y="0"/>
                    <a:pt x="79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 rot="-769655" flipH="1">
              <a:off x="6176991" y="213350"/>
              <a:ext cx="2199398" cy="2468804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 rot="-769655" flipH="1">
              <a:off x="7286680" y="-240450"/>
              <a:ext cx="2047947" cy="1705748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 rot="-769655" flipH="1">
              <a:off x="6366314" y="502875"/>
              <a:ext cx="2199398" cy="2468804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23"/>
          <p:cNvGrpSpPr/>
          <p:nvPr/>
        </p:nvGrpSpPr>
        <p:grpSpPr>
          <a:xfrm>
            <a:off x="-1159966" y="2325449"/>
            <a:ext cx="10363807" cy="3339052"/>
            <a:chOff x="-1159966" y="2325449"/>
            <a:chExt cx="10363807" cy="3339052"/>
          </a:xfrm>
        </p:grpSpPr>
        <p:grpSp>
          <p:nvGrpSpPr>
            <p:cNvPr id="482" name="Google Shape;482;p23"/>
            <p:cNvGrpSpPr/>
            <p:nvPr/>
          </p:nvGrpSpPr>
          <p:grpSpPr>
            <a:xfrm>
              <a:off x="-43231" y="4386068"/>
              <a:ext cx="9247072" cy="769175"/>
              <a:chOff x="-43231" y="4386068"/>
              <a:chExt cx="9247072" cy="769175"/>
            </a:xfrm>
          </p:grpSpPr>
          <p:cxnSp>
            <p:nvCxnSpPr>
              <p:cNvPr id="483" name="Google Shape;483;p23"/>
              <p:cNvCxnSpPr/>
              <p:nvPr/>
            </p:nvCxnSpPr>
            <p:spPr>
              <a:xfrm>
                <a:off x="-30636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23"/>
              <p:cNvCxnSpPr/>
              <p:nvPr/>
            </p:nvCxnSpPr>
            <p:spPr>
              <a:xfrm>
                <a:off x="738096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" name="Google Shape;485;p23"/>
              <p:cNvCxnSpPr/>
              <p:nvPr/>
            </p:nvCxnSpPr>
            <p:spPr>
              <a:xfrm>
                <a:off x="1506827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23"/>
              <p:cNvCxnSpPr/>
              <p:nvPr/>
            </p:nvCxnSpPr>
            <p:spPr>
              <a:xfrm>
                <a:off x="2275558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23"/>
              <p:cNvCxnSpPr/>
              <p:nvPr/>
            </p:nvCxnSpPr>
            <p:spPr>
              <a:xfrm>
                <a:off x="3044289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23"/>
              <p:cNvCxnSpPr/>
              <p:nvPr/>
            </p:nvCxnSpPr>
            <p:spPr>
              <a:xfrm>
                <a:off x="3813020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23"/>
              <p:cNvCxnSpPr/>
              <p:nvPr/>
            </p:nvCxnSpPr>
            <p:spPr>
              <a:xfrm>
                <a:off x="2227244" y="2147846"/>
                <a:ext cx="0" cy="4509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23"/>
              <p:cNvCxnSpPr/>
              <p:nvPr/>
            </p:nvCxnSpPr>
            <p:spPr>
              <a:xfrm>
                <a:off x="4581751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23"/>
              <p:cNvCxnSpPr/>
              <p:nvPr/>
            </p:nvCxnSpPr>
            <p:spPr>
              <a:xfrm rot="10800000">
                <a:off x="-43231" y="5152843"/>
                <a:ext cx="46413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23"/>
              <p:cNvCxnSpPr/>
              <p:nvPr/>
            </p:nvCxnSpPr>
            <p:spPr>
              <a:xfrm>
                <a:off x="4575137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23"/>
              <p:cNvCxnSpPr/>
              <p:nvPr/>
            </p:nvCxnSpPr>
            <p:spPr>
              <a:xfrm>
                <a:off x="5343868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23"/>
              <p:cNvCxnSpPr/>
              <p:nvPr/>
            </p:nvCxnSpPr>
            <p:spPr>
              <a:xfrm>
                <a:off x="6112599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23"/>
              <p:cNvCxnSpPr/>
              <p:nvPr/>
            </p:nvCxnSpPr>
            <p:spPr>
              <a:xfrm>
                <a:off x="6881330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23"/>
              <p:cNvCxnSpPr/>
              <p:nvPr/>
            </p:nvCxnSpPr>
            <p:spPr>
              <a:xfrm>
                <a:off x="7650061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23"/>
              <p:cNvCxnSpPr/>
              <p:nvPr/>
            </p:nvCxnSpPr>
            <p:spPr>
              <a:xfrm>
                <a:off x="8418792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23"/>
              <p:cNvCxnSpPr/>
              <p:nvPr/>
            </p:nvCxnSpPr>
            <p:spPr>
              <a:xfrm rot="10800000">
                <a:off x="4479226" y="4402646"/>
                <a:ext cx="4721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23"/>
              <p:cNvCxnSpPr/>
              <p:nvPr/>
            </p:nvCxnSpPr>
            <p:spPr>
              <a:xfrm rot="10800000">
                <a:off x="4562541" y="5152843"/>
                <a:ext cx="46413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00" name="Google Shape;500;p23"/>
            <p:cNvSpPr/>
            <p:nvPr/>
          </p:nvSpPr>
          <p:spPr>
            <a:xfrm rot="-227750" flipH="1">
              <a:off x="-1059937" y="2430040"/>
              <a:ext cx="3263493" cy="3129871"/>
            </a:xfrm>
            <a:custGeom>
              <a:avLst/>
              <a:gdLst/>
              <a:ahLst/>
              <a:cxnLst/>
              <a:rect l="l" t="t" r="r" b="b"/>
              <a:pathLst>
                <a:path w="94654" h="90785" extrusionOk="0">
                  <a:moveTo>
                    <a:pt x="73185" y="1"/>
                  </a:moveTo>
                  <a:cubicBezTo>
                    <a:pt x="71393" y="1"/>
                    <a:pt x="69607" y="293"/>
                    <a:pt x="67891" y="922"/>
                  </a:cubicBezTo>
                  <a:cubicBezTo>
                    <a:pt x="62306" y="2969"/>
                    <a:pt x="58348" y="8019"/>
                    <a:pt x="55709" y="13342"/>
                  </a:cubicBezTo>
                  <a:cubicBezTo>
                    <a:pt x="53059" y="18665"/>
                    <a:pt x="51444" y="24454"/>
                    <a:pt x="48771" y="29766"/>
                  </a:cubicBezTo>
                  <a:cubicBezTo>
                    <a:pt x="43119" y="41014"/>
                    <a:pt x="33110" y="49499"/>
                    <a:pt x="22328" y="55982"/>
                  </a:cubicBezTo>
                  <a:cubicBezTo>
                    <a:pt x="16845" y="59281"/>
                    <a:pt x="10988" y="62227"/>
                    <a:pt x="6609" y="66890"/>
                  </a:cubicBezTo>
                  <a:cubicBezTo>
                    <a:pt x="2230" y="71564"/>
                    <a:pt x="1" y="78366"/>
                    <a:pt x="2014" y="84462"/>
                  </a:cubicBezTo>
                  <a:cubicBezTo>
                    <a:pt x="2014" y="84496"/>
                    <a:pt x="2037" y="84553"/>
                    <a:pt x="2060" y="84576"/>
                  </a:cubicBezTo>
                  <a:cubicBezTo>
                    <a:pt x="3976" y="89280"/>
                    <a:pt x="8857" y="90785"/>
                    <a:pt x="15133" y="90785"/>
                  </a:cubicBezTo>
                  <a:cubicBezTo>
                    <a:pt x="26278" y="90785"/>
                    <a:pt x="41821" y="86040"/>
                    <a:pt x="52968" y="86040"/>
                  </a:cubicBezTo>
                  <a:cubicBezTo>
                    <a:pt x="53318" y="86040"/>
                    <a:pt x="53663" y="86045"/>
                    <a:pt x="54003" y="86055"/>
                  </a:cubicBezTo>
                  <a:cubicBezTo>
                    <a:pt x="54602" y="86075"/>
                    <a:pt x="55209" y="86093"/>
                    <a:pt x="55816" y="86093"/>
                  </a:cubicBezTo>
                  <a:cubicBezTo>
                    <a:pt x="57860" y="86093"/>
                    <a:pt x="59909" y="85891"/>
                    <a:pt x="61681" y="84917"/>
                  </a:cubicBezTo>
                  <a:cubicBezTo>
                    <a:pt x="63557" y="83882"/>
                    <a:pt x="64888" y="82108"/>
                    <a:pt x="66139" y="80368"/>
                  </a:cubicBezTo>
                  <a:cubicBezTo>
                    <a:pt x="72179" y="72019"/>
                    <a:pt x="77809" y="63421"/>
                    <a:pt x="83063" y="54572"/>
                  </a:cubicBezTo>
                  <a:cubicBezTo>
                    <a:pt x="87226" y="47554"/>
                    <a:pt x="91184" y="40241"/>
                    <a:pt x="92913" y="32268"/>
                  </a:cubicBezTo>
                  <a:cubicBezTo>
                    <a:pt x="94653" y="24284"/>
                    <a:pt x="93914" y="15446"/>
                    <a:pt x="89273" y="8736"/>
                  </a:cubicBezTo>
                  <a:cubicBezTo>
                    <a:pt x="85672" y="3519"/>
                    <a:pt x="79398" y="1"/>
                    <a:pt x="731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 rot="-901798" flipH="1">
              <a:off x="931172" y="3015104"/>
              <a:ext cx="1697391" cy="1904822"/>
            </a:xfrm>
            <a:custGeom>
              <a:avLst/>
              <a:gdLst/>
              <a:ahLst/>
              <a:cxnLst/>
              <a:rect l="l" t="t" r="r" b="b"/>
              <a:pathLst>
                <a:path w="67902" h="76200" extrusionOk="0">
                  <a:moveTo>
                    <a:pt x="57353" y="1"/>
                  </a:moveTo>
                  <a:cubicBezTo>
                    <a:pt x="57321" y="1"/>
                    <a:pt x="57288" y="1"/>
                    <a:pt x="57256" y="1"/>
                  </a:cubicBezTo>
                  <a:cubicBezTo>
                    <a:pt x="51819" y="69"/>
                    <a:pt x="48191" y="5438"/>
                    <a:pt x="45462" y="10135"/>
                  </a:cubicBezTo>
                  <a:cubicBezTo>
                    <a:pt x="41014" y="17778"/>
                    <a:pt x="35680" y="25831"/>
                    <a:pt x="27286" y="28583"/>
                  </a:cubicBezTo>
                  <a:cubicBezTo>
                    <a:pt x="21884" y="30358"/>
                    <a:pt x="15424" y="29846"/>
                    <a:pt x="11215" y="33679"/>
                  </a:cubicBezTo>
                  <a:cubicBezTo>
                    <a:pt x="7303" y="37250"/>
                    <a:pt x="6916" y="43267"/>
                    <a:pt x="7644" y="48510"/>
                  </a:cubicBezTo>
                  <a:cubicBezTo>
                    <a:pt x="8372" y="53754"/>
                    <a:pt x="9930" y="59065"/>
                    <a:pt x="8872" y="64263"/>
                  </a:cubicBezTo>
                  <a:cubicBezTo>
                    <a:pt x="8031" y="68380"/>
                    <a:pt x="1" y="72566"/>
                    <a:pt x="3129" y="75386"/>
                  </a:cubicBezTo>
                  <a:cubicBezTo>
                    <a:pt x="3879" y="76059"/>
                    <a:pt x="4962" y="76199"/>
                    <a:pt x="5821" y="76199"/>
                  </a:cubicBezTo>
                  <a:cubicBezTo>
                    <a:pt x="6212" y="76199"/>
                    <a:pt x="6557" y="76170"/>
                    <a:pt x="6802" y="76149"/>
                  </a:cubicBezTo>
                  <a:cubicBezTo>
                    <a:pt x="18130" y="75148"/>
                    <a:pt x="26422" y="70723"/>
                    <a:pt x="37784" y="70302"/>
                  </a:cubicBezTo>
                  <a:cubicBezTo>
                    <a:pt x="41708" y="70155"/>
                    <a:pt x="45939" y="70018"/>
                    <a:pt x="49044" y="67618"/>
                  </a:cubicBezTo>
                  <a:cubicBezTo>
                    <a:pt x="51285" y="65878"/>
                    <a:pt x="52559" y="63205"/>
                    <a:pt x="53707" y="60612"/>
                  </a:cubicBezTo>
                  <a:cubicBezTo>
                    <a:pt x="59281" y="47998"/>
                    <a:pt x="63500" y="34816"/>
                    <a:pt x="66264" y="21293"/>
                  </a:cubicBezTo>
                  <a:cubicBezTo>
                    <a:pt x="67163" y="16937"/>
                    <a:pt x="67902" y="12365"/>
                    <a:pt x="66674" y="8088"/>
                  </a:cubicBezTo>
                  <a:cubicBezTo>
                    <a:pt x="65454" y="3843"/>
                    <a:pt x="61758" y="1"/>
                    <a:pt x="57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 rot="-901798" flipH="1">
              <a:off x="1021980" y="2890164"/>
              <a:ext cx="1697391" cy="1904822"/>
            </a:xfrm>
            <a:custGeom>
              <a:avLst/>
              <a:gdLst/>
              <a:ahLst/>
              <a:cxnLst/>
              <a:rect l="l" t="t" r="r" b="b"/>
              <a:pathLst>
                <a:path w="67902" h="76200" extrusionOk="0">
                  <a:moveTo>
                    <a:pt x="57353" y="1"/>
                  </a:moveTo>
                  <a:cubicBezTo>
                    <a:pt x="57321" y="1"/>
                    <a:pt x="57288" y="1"/>
                    <a:pt x="57256" y="1"/>
                  </a:cubicBezTo>
                  <a:cubicBezTo>
                    <a:pt x="51819" y="69"/>
                    <a:pt x="48191" y="5438"/>
                    <a:pt x="45462" y="10135"/>
                  </a:cubicBezTo>
                  <a:cubicBezTo>
                    <a:pt x="41014" y="17778"/>
                    <a:pt x="35680" y="25831"/>
                    <a:pt x="27286" y="28583"/>
                  </a:cubicBezTo>
                  <a:cubicBezTo>
                    <a:pt x="21884" y="30358"/>
                    <a:pt x="15424" y="29846"/>
                    <a:pt x="11215" y="33679"/>
                  </a:cubicBezTo>
                  <a:cubicBezTo>
                    <a:pt x="7303" y="37250"/>
                    <a:pt x="6916" y="43267"/>
                    <a:pt x="7644" y="48510"/>
                  </a:cubicBezTo>
                  <a:cubicBezTo>
                    <a:pt x="8372" y="53754"/>
                    <a:pt x="9930" y="59065"/>
                    <a:pt x="8872" y="64263"/>
                  </a:cubicBezTo>
                  <a:cubicBezTo>
                    <a:pt x="8031" y="68380"/>
                    <a:pt x="1" y="72566"/>
                    <a:pt x="3129" y="75386"/>
                  </a:cubicBezTo>
                  <a:cubicBezTo>
                    <a:pt x="3879" y="76059"/>
                    <a:pt x="4962" y="76199"/>
                    <a:pt x="5821" y="76199"/>
                  </a:cubicBezTo>
                  <a:cubicBezTo>
                    <a:pt x="6212" y="76199"/>
                    <a:pt x="6557" y="76170"/>
                    <a:pt x="6802" y="76149"/>
                  </a:cubicBezTo>
                  <a:cubicBezTo>
                    <a:pt x="18130" y="75148"/>
                    <a:pt x="26422" y="70723"/>
                    <a:pt x="37784" y="70302"/>
                  </a:cubicBezTo>
                  <a:cubicBezTo>
                    <a:pt x="41708" y="70155"/>
                    <a:pt x="45939" y="70018"/>
                    <a:pt x="49044" y="67618"/>
                  </a:cubicBezTo>
                  <a:cubicBezTo>
                    <a:pt x="51285" y="65878"/>
                    <a:pt x="52559" y="63205"/>
                    <a:pt x="53707" y="60612"/>
                  </a:cubicBezTo>
                  <a:cubicBezTo>
                    <a:pt x="59281" y="47998"/>
                    <a:pt x="63500" y="34816"/>
                    <a:pt x="66264" y="21293"/>
                  </a:cubicBezTo>
                  <a:cubicBezTo>
                    <a:pt x="67163" y="16937"/>
                    <a:pt x="67902" y="12365"/>
                    <a:pt x="66674" y="8088"/>
                  </a:cubicBezTo>
                  <a:cubicBezTo>
                    <a:pt x="65454" y="3843"/>
                    <a:pt x="61758" y="1"/>
                    <a:pt x="57353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_1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"/>
          <p:cNvSpPr txBox="1">
            <a:spLocks noGrp="1"/>
          </p:cNvSpPr>
          <p:nvPr>
            <p:ph type="title" hasCustomPrompt="1"/>
          </p:nvPr>
        </p:nvSpPr>
        <p:spPr>
          <a:xfrm>
            <a:off x="1520500" y="1991791"/>
            <a:ext cx="10596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05" name="Google Shape;505;p24"/>
          <p:cNvSpPr txBox="1">
            <a:spLocks noGrp="1"/>
          </p:cNvSpPr>
          <p:nvPr>
            <p:ph type="subTitle" idx="1"/>
          </p:nvPr>
        </p:nvSpPr>
        <p:spPr>
          <a:xfrm>
            <a:off x="868762" y="3907851"/>
            <a:ext cx="2348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24"/>
          <p:cNvSpPr txBox="1">
            <a:spLocks noGrp="1"/>
          </p:cNvSpPr>
          <p:nvPr>
            <p:ph type="title" idx="2" hasCustomPrompt="1"/>
          </p:nvPr>
        </p:nvSpPr>
        <p:spPr>
          <a:xfrm>
            <a:off x="4029150" y="1991791"/>
            <a:ext cx="10596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07" name="Google Shape;507;p24"/>
          <p:cNvSpPr txBox="1">
            <a:spLocks noGrp="1"/>
          </p:cNvSpPr>
          <p:nvPr>
            <p:ph type="subTitle" idx="3"/>
          </p:nvPr>
        </p:nvSpPr>
        <p:spPr>
          <a:xfrm>
            <a:off x="3397950" y="3907851"/>
            <a:ext cx="2348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24"/>
          <p:cNvSpPr txBox="1">
            <a:spLocks noGrp="1"/>
          </p:cNvSpPr>
          <p:nvPr>
            <p:ph type="title" idx="4" hasCustomPrompt="1"/>
          </p:nvPr>
        </p:nvSpPr>
        <p:spPr>
          <a:xfrm>
            <a:off x="6496100" y="1991791"/>
            <a:ext cx="10596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09" name="Google Shape;509;p24"/>
          <p:cNvSpPr txBox="1">
            <a:spLocks noGrp="1"/>
          </p:cNvSpPr>
          <p:nvPr>
            <p:ph type="subTitle" idx="5"/>
          </p:nvPr>
        </p:nvSpPr>
        <p:spPr>
          <a:xfrm>
            <a:off x="5952938" y="3907851"/>
            <a:ext cx="23223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4"/>
          <p:cNvSpPr txBox="1">
            <a:spLocks noGrp="1"/>
          </p:cNvSpPr>
          <p:nvPr>
            <p:ph type="title" idx="6"/>
          </p:nvPr>
        </p:nvSpPr>
        <p:spPr>
          <a:xfrm>
            <a:off x="1011262" y="3250525"/>
            <a:ext cx="20631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4"/>
          <p:cNvSpPr txBox="1">
            <a:spLocks noGrp="1"/>
          </p:cNvSpPr>
          <p:nvPr>
            <p:ph type="title" idx="7"/>
          </p:nvPr>
        </p:nvSpPr>
        <p:spPr>
          <a:xfrm>
            <a:off x="3540450" y="3250525"/>
            <a:ext cx="20631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4"/>
          <p:cNvSpPr txBox="1">
            <a:spLocks noGrp="1"/>
          </p:cNvSpPr>
          <p:nvPr>
            <p:ph type="title" idx="8"/>
          </p:nvPr>
        </p:nvSpPr>
        <p:spPr>
          <a:xfrm>
            <a:off x="6082538" y="3234075"/>
            <a:ext cx="20631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4"/>
          <p:cNvSpPr txBox="1">
            <a:spLocks noGrp="1"/>
          </p:cNvSpPr>
          <p:nvPr>
            <p:ph type="title" idx="9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14" name="Google Shape;514;p24"/>
          <p:cNvGrpSpPr/>
          <p:nvPr/>
        </p:nvGrpSpPr>
        <p:grpSpPr>
          <a:xfrm>
            <a:off x="-818127" y="-33976"/>
            <a:ext cx="2410002" cy="5869447"/>
            <a:chOff x="-818127" y="-33976"/>
            <a:chExt cx="2410002" cy="5869447"/>
          </a:xfrm>
        </p:grpSpPr>
        <p:grpSp>
          <p:nvGrpSpPr>
            <p:cNvPr id="515" name="Google Shape;515;p24"/>
            <p:cNvGrpSpPr/>
            <p:nvPr/>
          </p:nvGrpSpPr>
          <p:grpSpPr>
            <a:xfrm>
              <a:off x="-793990" y="-33976"/>
              <a:ext cx="1499571" cy="5221326"/>
              <a:chOff x="2212687" y="-33975"/>
              <a:chExt cx="1487669" cy="5179887"/>
            </a:xfrm>
          </p:grpSpPr>
          <p:grpSp>
            <p:nvGrpSpPr>
              <p:cNvPr id="516" name="Google Shape;516;p24"/>
              <p:cNvGrpSpPr/>
              <p:nvPr/>
            </p:nvGrpSpPr>
            <p:grpSpPr>
              <a:xfrm>
                <a:off x="2212687" y="-33975"/>
                <a:ext cx="1487669" cy="5179800"/>
                <a:chOff x="3807824" y="879725"/>
                <a:chExt cx="1487669" cy="5179800"/>
              </a:xfrm>
            </p:grpSpPr>
            <p:cxnSp>
              <p:nvCxnSpPr>
                <p:cNvPr id="517" name="Google Shape;517;p24"/>
                <p:cNvCxnSpPr/>
                <p:nvPr/>
              </p:nvCxnSpPr>
              <p:spPr>
                <a:xfrm rot="10800000">
                  <a:off x="3807824" y="879726"/>
                  <a:ext cx="1486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24"/>
                <p:cNvCxnSpPr/>
                <p:nvPr/>
              </p:nvCxnSpPr>
              <p:spPr>
                <a:xfrm>
                  <a:off x="3807950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24"/>
                <p:cNvCxnSpPr/>
                <p:nvPr/>
              </p:nvCxnSpPr>
              <p:spPr>
                <a:xfrm>
                  <a:off x="4551721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24"/>
                <p:cNvCxnSpPr/>
                <p:nvPr/>
              </p:nvCxnSpPr>
              <p:spPr>
                <a:xfrm>
                  <a:off x="5295492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24"/>
                <p:cNvCxnSpPr/>
                <p:nvPr/>
              </p:nvCxnSpPr>
              <p:spPr>
                <a:xfrm>
                  <a:off x="4551811" y="883528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24"/>
                <p:cNvCxnSpPr/>
                <p:nvPr/>
              </p:nvCxnSpPr>
              <p:spPr>
                <a:xfrm>
                  <a:off x="4551811" y="1625779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24"/>
                <p:cNvCxnSpPr/>
                <p:nvPr/>
              </p:nvCxnSpPr>
              <p:spPr>
                <a:xfrm>
                  <a:off x="4551811" y="2368031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4" name="Google Shape;524;p24"/>
                <p:cNvCxnSpPr/>
                <p:nvPr/>
              </p:nvCxnSpPr>
              <p:spPr>
                <a:xfrm>
                  <a:off x="4551811" y="3110282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5" name="Google Shape;525;p24"/>
                <p:cNvCxnSpPr/>
                <p:nvPr/>
              </p:nvCxnSpPr>
              <p:spPr>
                <a:xfrm>
                  <a:off x="4551811" y="3852534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6" name="Google Shape;526;p24"/>
                <p:cNvCxnSpPr/>
                <p:nvPr/>
              </p:nvCxnSpPr>
              <p:spPr>
                <a:xfrm rot="10800000">
                  <a:off x="3808393" y="5332786"/>
                  <a:ext cx="1487100" cy="2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27" name="Google Shape;527;p24"/>
              <p:cNvCxnSpPr/>
              <p:nvPr/>
            </p:nvCxnSpPr>
            <p:spPr>
              <a:xfrm rot="10800000">
                <a:off x="2213256" y="5143512"/>
                <a:ext cx="14871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8" name="Google Shape;528;p24"/>
            <p:cNvSpPr/>
            <p:nvPr/>
          </p:nvSpPr>
          <p:spPr>
            <a:xfrm rot="-901668" flipH="1">
              <a:off x="-571931" y="3471711"/>
              <a:ext cx="1917609" cy="2151951"/>
            </a:xfrm>
            <a:custGeom>
              <a:avLst/>
              <a:gdLst/>
              <a:ahLst/>
              <a:cxnLst/>
              <a:rect l="l" t="t" r="r" b="b"/>
              <a:pathLst>
                <a:path w="67902" h="76200" extrusionOk="0">
                  <a:moveTo>
                    <a:pt x="57353" y="1"/>
                  </a:moveTo>
                  <a:cubicBezTo>
                    <a:pt x="57321" y="1"/>
                    <a:pt x="57288" y="1"/>
                    <a:pt x="57256" y="1"/>
                  </a:cubicBezTo>
                  <a:cubicBezTo>
                    <a:pt x="51819" y="69"/>
                    <a:pt x="48191" y="5438"/>
                    <a:pt x="45462" y="10135"/>
                  </a:cubicBezTo>
                  <a:cubicBezTo>
                    <a:pt x="41014" y="17778"/>
                    <a:pt x="35680" y="25831"/>
                    <a:pt x="27286" y="28583"/>
                  </a:cubicBezTo>
                  <a:cubicBezTo>
                    <a:pt x="21884" y="30358"/>
                    <a:pt x="15424" y="29846"/>
                    <a:pt x="11215" y="33679"/>
                  </a:cubicBezTo>
                  <a:cubicBezTo>
                    <a:pt x="7303" y="37250"/>
                    <a:pt x="6916" y="43267"/>
                    <a:pt x="7644" y="48510"/>
                  </a:cubicBezTo>
                  <a:cubicBezTo>
                    <a:pt x="8372" y="53754"/>
                    <a:pt x="9930" y="59065"/>
                    <a:pt x="8872" y="64263"/>
                  </a:cubicBezTo>
                  <a:cubicBezTo>
                    <a:pt x="8031" y="68380"/>
                    <a:pt x="1" y="72566"/>
                    <a:pt x="3129" y="75386"/>
                  </a:cubicBezTo>
                  <a:cubicBezTo>
                    <a:pt x="3879" y="76059"/>
                    <a:pt x="4962" y="76199"/>
                    <a:pt x="5821" y="76199"/>
                  </a:cubicBezTo>
                  <a:cubicBezTo>
                    <a:pt x="6212" y="76199"/>
                    <a:pt x="6557" y="76170"/>
                    <a:pt x="6802" y="76149"/>
                  </a:cubicBezTo>
                  <a:cubicBezTo>
                    <a:pt x="18130" y="75148"/>
                    <a:pt x="26422" y="70723"/>
                    <a:pt x="37784" y="70302"/>
                  </a:cubicBezTo>
                  <a:cubicBezTo>
                    <a:pt x="41708" y="70155"/>
                    <a:pt x="45939" y="70018"/>
                    <a:pt x="49044" y="67618"/>
                  </a:cubicBezTo>
                  <a:cubicBezTo>
                    <a:pt x="51285" y="65878"/>
                    <a:pt x="52559" y="63205"/>
                    <a:pt x="53707" y="60612"/>
                  </a:cubicBezTo>
                  <a:cubicBezTo>
                    <a:pt x="59281" y="47998"/>
                    <a:pt x="63500" y="34816"/>
                    <a:pt x="66264" y="21293"/>
                  </a:cubicBezTo>
                  <a:cubicBezTo>
                    <a:pt x="67163" y="16937"/>
                    <a:pt x="67902" y="12365"/>
                    <a:pt x="66674" y="8088"/>
                  </a:cubicBezTo>
                  <a:cubicBezTo>
                    <a:pt x="65454" y="3843"/>
                    <a:pt x="61758" y="1"/>
                    <a:pt x="57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4"/>
          <p:cNvGrpSpPr/>
          <p:nvPr/>
        </p:nvGrpSpPr>
        <p:grpSpPr>
          <a:xfrm>
            <a:off x="7567932" y="-1206006"/>
            <a:ext cx="2872465" cy="6534973"/>
            <a:chOff x="7567932" y="-1206006"/>
            <a:chExt cx="2872465" cy="6534973"/>
          </a:xfrm>
        </p:grpSpPr>
        <p:grpSp>
          <p:nvGrpSpPr>
            <p:cNvPr id="530" name="Google Shape;530;p24"/>
            <p:cNvGrpSpPr/>
            <p:nvPr/>
          </p:nvGrpSpPr>
          <p:grpSpPr>
            <a:xfrm>
              <a:off x="8437954" y="-33976"/>
              <a:ext cx="1499571" cy="5221326"/>
              <a:chOff x="2212687" y="-33975"/>
              <a:chExt cx="1487669" cy="5179887"/>
            </a:xfrm>
          </p:grpSpPr>
          <p:grpSp>
            <p:nvGrpSpPr>
              <p:cNvPr id="531" name="Google Shape;531;p24"/>
              <p:cNvGrpSpPr/>
              <p:nvPr/>
            </p:nvGrpSpPr>
            <p:grpSpPr>
              <a:xfrm>
                <a:off x="2212687" y="-33975"/>
                <a:ext cx="1487669" cy="5179800"/>
                <a:chOff x="3807824" y="879725"/>
                <a:chExt cx="1487669" cy="5179800"/>
              </a:xfrm>
            </p:grpSpPr>
            <p:cxnSp>
              <p:nvCxnSpPr>
                <p:cNvPr id="532" name="Google Shape;532;p24"/>
                <p:cNvCxnSpPr/>
                <p:nvPr/>
              </p:nvCxnSpPr>
              <p:spPr>
                <a:xfrm rot="10800000">
                  <a:off x="3807824" y="879726"/>
                  <a:ext cx="1486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24"/>
                <p:cNvCxnSpPr/>
                <p:nvPr/>
              </p:nvCxnSpPr>
              <p:spPr>
                <a:xfrm>
                  <a:off x="3807950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24"/>
                <p:cNvCxnSpPr/>
                <p:nvPr/>
              </p:nvCxnSpPr>
              <p:spPr>
                <a:xfrm>
                  <a:off x="4551721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5" name="Google Shape;535;p24"/>
                <p:cNvCxnSpPr/>
                <p:nvPr/>
              </p:nvCxnSpPr>
              <p:spPr>
                <a:xfrm>
                  <a:off x="5295492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6" name="Google Shape;536;p24"/>
                <p:cNvCxnSpPr/>
                <p:nvPr/>
              </p:nvCxnSpPr>
              <p:spPr>
                <a:xfrm>
                  <a:off x="4551811" y="883528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24"/>
                <p:cNvCxnSpPr/>
                <p:nvPr/>
              </p:nvCxnSpPr>
              <p:spPr>
                <a:xfrm>
                  <a:off x="4551811" y="1625779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24"/>
                <p:cNvCxnSpPr/>
                <p:nvPr/>
              </p:nvCxnSpPr>
              <p:spPr>
                <a:xfrm>
                  <a:off x="4551811" y="2368031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24"/>
                <p:cNvCxnSpPr/>
                <p:nvPr/>
              </p:nvCxnSpPr>
              <p:spPr>
                <a:xfrm>
                  <a:off x="4551811" y="3110282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24"/>
                <p:cNvCxnSpPr/>
                <p:nvPr/>
              </p:nvCxnSpPr>
              <p:spPr>
                <a:xfrm>
                  <a:off x="4551811" y="3852534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24"/>
                <p:cNvCxnSpPr/>
                <p:nvPr/>
              </p:nvCxnSpPr>
              <p:spPr>
                <a:xfrm rot="10800000">
                  <a:off x="3808393" y="5332786"/>
                  <a:ext cx="1487100" cy="2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42" name="Google Shape;542;p24"/>
              <p:cNvCxnSpPr/>
              <p:nvPr/>
            </p:nvCxnSpPr>
            <p:spPr>
              <a:xfrm rot="10800000">
                <a:off x="2213256" y="5143512"/>
                <a:ext cx="14871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43" name="Google Shape;543;p24"/>
            <p:cNvGrpSpPr/>
            <p:nvPr/>
          </p:nvGrpSpPr>
          <p:grpSpPr>
            <a:xfrm>
              <a:off x="7651690" y="-1206006"/>
              <a:ext cx="2788707" cy="2765336"/>
              <a:chOff x="7651690" y="-1206006"/>
              <a:chExt cx="2788707" cy="2765336"/>
            </a:xfrm>
          </p:grpSpPr>
          <p:sp>
            <p:nvSpPr>
              <p:cNvPr id="544" name="Google Shape;544;p24"/>
              <p:cNvSpPr/>
              <p:nvPr/>
            </p:nvSpPr>
            <p:spPr>
              <a:xfrm rot="-1140930" flipH="1">
                <a:off x="7972402" y="-907079"/>
                <a:ext cx="2186062" cy="2096707"/>
              </a:xfrm>
              <a:custGeom>
                <a:avLst/>
                <a:gdLst/>
                <a:ahLst/>
                <a:cxnLst/>
                <a:rect l="l" t="t" r="r" b="b"/>
                <a:pathLst>
                  <a:path w="94654" h="90785" extrusionOk="0">
                    <a:moveTo>
                      <a:pt x="73185" y="1"/>
                    </a:moveTo>
                    <a:cubicBezTo>
                      <a:pt x="71393" y="1"/>
                      <a:pt x="69607" y="293"/>
                      <a:pt x="67891" y="922"/>
                    </a:cubicBezTo>
                    <a:cubicBezTo>
                      <a:pt x="62306" y="2969"/>
                      <a:pt x="58348" y="8019"/>
                      <a:pt x="55709" y="13342"/>
                    </a:cubicBezTo>
                    <a:cubicBezTo>
                      <a:pt x="53059" y="18665"/>
                      <a:pt x="51444" y="24454"/>
                      <a:pt x="48771" y="29766"/>
                    </a:cubicBezTo>
                    <a:cubicBezTo>
                      <a:pt x="43119" y="41014"/>
                      <a:pt x="33110" y="49499"/>
                      <a:pt x="22328" y="55982"/>
                    </a:cubicBezTo>
                    <a:cubicBezTo>
                      <a:pt x="16845" y="59281"/>
                      <a:pt x="10988" y="62227"/>
                      <a:pt x="6609" y="66890"/>
                    </a:cubicBezTo>
                    <a:cubicBezTo>
                      <a:pt x="2230" y="71564"/>
                      <a:pt x="1" y="78366"/>
                      <a:pt x="2014" y="84462"/>
                    </a:cubicBezTo>
                    <a:cubicBezTo>
                      <a:pt x="2014" y="84496"/>
                      <a:pt x="2037" y="84553"/>
                      <a:pt x="2060" y="84576"/>
                    </a:cubicBezTo>
                    <a:cubicBezTo>
                      <a:pt x="3976" y="89280"/>
                      <a:pt x="8857" y="90785"/>
                      <a:pt x="15133" y="90785"/>
                    </a:cubicBezTo>
                    <a:cubicBezTo>
                      <a:pt x="26278" y="90785"/>
                      <a:pt x="41821" y="86040"/>
                      <a:pt x="52968" y="86040"/>
                    </a:cubicBezTo>
                    <a:cubicBezTo>
                      <a:pt x="53318" y="86040"/>
                      <a:pt x="53663" y="86045"/>
                      <a:pt x="54003" y="86055"/>
                    </a:cubicBezTo>
                    <a:cubicBezTo>
                      <a:pt x="54602" y="86075"/>
                      <a:pt x="55209" y="86093"/>
                      <a:pt x="55816" y="86093"/>
                    </a:cubicBezTo>
                    <a:cubicBezTo>
                      <a:pt x="57860" y="86093"/>
                      <a:pt x="59909" y="85891"/>
                      <a:pt x="61681" y="84917"/>
                    </a:cubicBezTo>
                    <a:cubicBezTo>
                      <a:pt x="63557" y="83882"/>
                      <a:pt x="64888" y="82108"/>
                      <a:pt x="66139" y="80368"/>
                    </a:cubicBezTo>
                    <a:cubicBezTo>
                      <a:pt x="72179" y="72019"/>
                      <a:pt x="77809" y="63421"/>
                      <a:pt x="83063" y="54572"/>
                    </a:cubicBezTo>
                    <a:cubicBezTo>
                      <a:pt x="87226" y="47554"/>
                      <a:pt x="91184" y="40241"/>
                      <a:pt x="92913" y="32268"/>
                    </a:cubicBezTo>
                    <a:cubicBezTo>
                      <a:pt x="94653" y="24284"/>
                      <a:pt x="93914" y="15446"/>
                      <a:pt x="89273" y="8736"/>
                    </a:cubicBezTo>
                    <a:cubicBezTo>
                      <a:pt x="85672" y="3519"/>
                      <a:pt x="79398" y="1"/>
                      <a:pt x="73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4"/>
              <p:cNvSpPr/>
              <p:nvPr/>
            </p:nvSpPr>
            <p:spPr>
              <a:xfrm rot="-9188921">
                <a:off x="7824905" y="356826"/>
                <a:ext cx="1056051" cy="1018952"/>
              </a:xfrm>
              <a:custGeom>
                <a:avLst/>
                <a:gdLst/>
                <a:ahLst/>
                <a:cxnLst/>
                <a:rect l="l" t="t" r="r" b="b"/>
                <a:pathLst>
                  <a:path w="35470" h="34230" extrusionOk="0">
                    <a:moveTo>
                      <a:pt x="33095" y="10811"/>
                    </a:moveTo>
                    <a:cubicBezTo>
                      <a:pt x="35470" y="22983"/>
                      <a:pt x="31697" y="30248"/>
                      <a:pt x="23088" y="32082"/>
                    </a:cubicBezTo>
                    <a:cubicBezTo>
                      <a:pt x="13098" y="34230"/>
                      <a:pt x="4506" y="29602"/>
                      <a:pt x="2288" y="21062"/>
                    </a:cubicBezTo>
                    <a:cubicBezTo>
                      <a:pt x="0" y="12330"/>
                      <a:pt x="4716" y="3301"/>
                      <a:pt x="13098" y="1433"/>
                    </a:cubicBezTo>
                    <a:cubicBezTo>
                      <a:pt x="19525" y="0"/>
                      <a:pt x="31401" y="2166"/>
                      <a:pt x="33095" y="108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6" name="Google Shape;546;p24"/>
            <p:cNvSpPr/>
            <p:nvPr/>
          </p:nvSpPr>
          <p:spPr>
            <a:xfrm rot="5400000">
              <a:off x="7361733" y="3373024"/>
              <a:ext cx="2162143" cy="1749744"/>
            </a:xfrm>
            <a:custGeom>
              <a:avLst/>
              <a:gdLst/>
              <a:ahLst/>
              <a:cxnLst/>
              <a:rect l="l" t="t" r="r" b="b"/>
              <a:pathLst>
                <a:path w="74065" h="59933" extrusionOk="0">
                  <a:moveTo>
                    <a:pt x="73820" y="1"/>
                  </a:moveTo>
                  <a:lnTo>
                    <a:pt x="2620" y="18"/>
                  </a:lnTo>
                  <a:cubicBezTo>
                    <a:pt x="2620" y="18"/>
                    <a:pt x="0" y="5886"/>
                    <a:pt x="2480" y="10968"/>
                  </a:cubicBezTo>
                  <a:cubicBezTo>
                    <a:pt x="5763" y="17744"/>
                    <a:pt x="12208" y="20294"/>
                    <a:pt x="19141" y="21796"/>
                  </a:cubicBezTo>
                  <a:cubicBezTo>
                    <a:pt x="23524" y="22756"/>
                    <a:pt x="28013" y="23420"/>
                    <a:pt x="32117" y="25254"/>
                  </a:cubicBezTo>
                  <a:cubicBezTo>
                    <a:pt x="38631" y="28118"/>
                    <a:pt x="41303" y="33252"/>
                    <a:pt x="42543" y="39958"/>
                  </a:cubicBezTo>
                  <a:cubicBezTo>
                    <a:pt x="43486" y="44988"/>
                    <a:pt x="44516" y="50175"/>
                    <a:pt x="48603" y="53650"/>
                  </a:cubicBezTo>
                  <a:cubicBezTo>
                    <a:pt x="52287" y="56759"/>
                    <a:pt x="56933" y="58610"/>
                    <a:pt x="61666" y="59413"/>
                  </a:cubicBezTo>
                  <a:cubicBezTo>
                    <a:pt x="62346" y="59528"/>
                    <a:pt x="66670" y="59932"/>
                    <a:pt x="70022" y="59932"/>
                  </a:cubicBezTo>
                  <a:cubicBezTo>
                    <a:pt x="72260" y="59932"/>
                    <a:pt x="74065" y="59752"/>
                    <a:pt x="74065" y="59186"/>
                  </a:cubicBezTo>
                  <a:lnTo>
                    <a:pt x="738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5"/>
          <p:cNvSpPr txBox="1">
            <a:spLocks noGrp="1"/>
          </p:cNvSpPr>
          <p:nvPr>
            <p:ph type="title"/>
          </p:nvPr>
        </p:nvSpPr>
        <p:spPr>
          <a:xfrm flipH="1">
            <a:off x="4551425" y="2874100"/>
            <a:ext cx="3879900" cy="7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9" name="Google Shape;549;p25"/>
          <p:cNvSpPr txBox="1">
            <a:spLocks noGrp="1"/>
          </p:cNvSpPr>
          <p:nvPr>
            <p:ph type="subTitle" idx="1"/>
          </p:nvPr>
        </p:nvSpPr>
        <p:spPr>
          <a:xfrm flipH="1">
            <a:off x="6078725" y="3664993"/>
            <a:ext cx="23526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443175" y="1257669"/>
            <a:ext cx="1835700" cy="11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1" name="Google Shape;551;p25"/>
          <p:cNvSpPr/>
          <p:nvPr/>
        </p:nvSpPr>
        <p:spPr>
          <a:xfrm>
            <a:off x="5521750" y="-79675"/>
            <a:ext cx="3666773" cy="2967283"/>
          </a:xfrm>
          <a:custGeom>
            <a:avLst/>
            <a:gdLst/>
            <a:ahLst/>
            <a:cxnLst/>
            <a:rect l="l" t="t" r="r" b="b"/>
            <a:pathLst>
              <a:path w="74065" h="59933" extrusionOk="0">
                <a:moveTo>
                  <a:pt x="73820" y="1"/>
                </a:moveTo>
                <a:lnTo>
                  <a:pt x="2620" y="18"/>
                </a:lnTo>
                <a:cubicBezTo>
                  <a:pt x="2620" y="18"/>
                  <a:pt x="0" y="5886"/>
                  <a:pt x="2480" y="10968"/>
                </a:cubicBezTo>
                <a:cubicBezTo>
                  <a:pt x="5763" y="17744"/>
                  <a:pt x="12208" y="20294"/>
                  <a:pt x="19141" y="21796"/>
                </a:cubicBezTo>
                <a:cubicBezTo>
                  <a:pt x="23524" y="22756"/>
                  <a:pt x="28013" y="23420"/>
                  <a:pt x="32117" y="25254"/>
                </a:cubicBezTo>
                <a:cubicBezTo>
                  <a:pt x="38631" y="28118"/>
                  <a:pt x="41303" y="33252"/>
                  <a:pt x="42543" y="39958"/>
                </a:cubicBezTo>
                <a:cubicBezTo>
                  <a:pt x="43486" y="44988"/>
                  <a:pt x="44516" y="50175"/>
                  <a:pt x="48603" y="53650"/>
                </a:cubicBezTo>
                <a:cubicBezTo>
                  <a:pt x="52287" y="56759"/>
                  <a:pt x="56933" y="58610"/>
                  <a:pt x="61666" y="59413"/>
                </a:cubicBezTo>
                <a:cubicBezTo>
                  <a:pt x="62346" y="59528"/>
                  <a:pt x="66670" y="59932"/>
                  <a:pt x="70022" y="59932"/>
                </a:cubicBezTo>
                <a:cubicBezTo>
                  <a:pt x="72260" y="59932"/>
                  <a:pt x="74065" y="59752"/>
                  <a:pt x="74065" y="59186"/>
                </a:cubicBezTo>
                <a:lnTo>
                  <a:pt x="738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25"/>
          <p:cNvGrpSpPr/>
          <p:nvPr/>
        </p:nvGrpSpPr>
        <p:grpSpPr>
          <a:xfrm>
            <a:off x="-82534" y="-28071"/>
            <a:ext cx="2706757" cy="5209100"/>
            <a:chOff x="-82534" y="-28071"/>
            <a:chExt cx="2706757" cy="5209100"/>
          </a:xfrm>
        </p:grpSpPr>
        <p:grpSp>
          <p:nvGrpSpPr>
            <p:cNvPr id="553" name="Google Shape;553;p25"/>
            <p:cNvGrpSpPr/>
            <p:nvPr/>
          </p:nvGrpSpPr>
          <p:grpSpPr>
            <a:xfrm flipH="1">
              <a:off x="-50659" y="-28071"/>
              <a:ext cx="2615890" cy="5209100"/>
              <a:chOff x="2558875" y="1603254"/>
              <a:chExt cx="1248575" cy="2486325"/>
            </a:xfrm>
          </p:grpSpPr>
          <p:sp>
            <p:nvSpPr>
              <p:cNvPr id="554" name="Google Shape;554;p25"/>
              <p:cNvSpPr/>
              <p:nvPr/>
            </p:nvSpPr>
            <p:spPr>
              <a:xfrm>
                <a:off x="2558875" y="1603254"/>
                <a:ext cx="1237829" cy="2486325"/>
              </a:xfrm>
              <a:custGeom>
                <a:avLst/>
                <a:gdLst/>
                <a:ahLst/>
                <a:cxnLst/>
                <a:rect l="l" t="t" r="r" b="b"/>
                <a:pathLst>
                  <a:path w="99464" h="99453" extrusionOk="0">
                    <a:moveTo>
                      <a:pt x="99031" y="433"/>
                    </a:moveTo>
                    <a:lnTo>
                      <a:pt x="99031" y="99032"/>
                    </a:lnTo>
                    <a:lnTo>
                      <a:pt x="432" y="99032"/>
                    </a:lnTo>
                    <a:lnTo>
                      <a:pt x="432" y="433"/>
                    </a:lnTo>
                    <a:close/>
                    <a:moveTo>
                      <a:pt x="0" y="0"/>
                    </a:moveTo>
                    <a:lnTo>
                      <a:pt x="0" y="99452"/>
                    </a:lnTo>
                    <a:lnTo>
                      <a:pt x="99463" y="99452"/>
                    </a:lnTo>
                    <a:lnTo>
                      <a:pt x="994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2564277" y="3666448"/>
                <a:ext cx="1237750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99020" h="422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99020" y="421"/>
                    </a:lnTo>
                    <a:lnTo>
                      <a:pt x="990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2564277" y="3253873"/>
                <a:ext cx="12377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99020" h="421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99020" y="421"/>
                    </a:lnTo>
                    <a:lnTo>
                      <a:pt x="990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2564277" y="2840999"/>
                <a:ext cx="1237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9020" h="433" extrusionOk="0">
                    <a:moveTo>
                      <a:pt x="0" y="0"/>
                    </a:moveTo>
                    <a:lnTo>
                      <a:pt x="0" y="433"/>
                    </a:lnTo>
                    <a:lnTo>
                      <a:pt x="99020" y="433"/>
                    </a:lnTo>
                    <a:lnTo>
                      <a:pt x="990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2564277" y="2428424"/>
                <a:ext cx="1237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9020" h="433" extrusionOk="0">
                    <a:moveTo>
                      <a:pt x="0" y="0"/>
                    </a:moveTo>
                    <a:lnTo>
                      <a:pt x="0" y="432"/>
                    </a:lnTo>
                    <a:lnTo>
                      <a:pt x="99020" y="432"/>
                    </a:lnTo>
                    <a:lnTo>
                      <a:pt x="990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>
                <a:off x="2564277" y="2015824"/>
                <a:ext cx="1237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9020" h="433" extrusionOk="0">
                    <a:moveTo>
                      <a:pt x="0" y="1"/>
                    </a:moveTo>
                    <a:lnTo>
                      <a:pt x="0" y="433"/>
                    </a:lnTo>
                    <a:lnTo>
                      <a:pt x="99020" y="433"/>
                    </a:lnTo>
                    <a:lnTo>
                      <a:pt x="990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3384025" y="1608650"/>
                <a:ext cx="10825" cy="24755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99021" extrusionOk="0">
                    <a:moveTo>
                      <a:pt x="1" y="0"/>
                    </a:moveTo>
                    <a:lnTo>
                      <a:pt x="1" y="99020"/>
                    </a:lnTo>
                    <a:lnTo>
                      <a:pt x="433" y="99020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2971450" y="1608650"/>
                <a:ext cx="10825" cy="24755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99021" extrusionOk="0">
                    <a:moveTo>
                      <a:pt x="0" y="0"/>
                    </a:moveTo>
                    <a:lnTo>
                      <a:pt x="0" y="99020"/>
                    </a:lnTo>
                    <a:lnTo>
                      <a:pt x="433" y="99020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3796600" y="1608650"/>
                <a:ext cx="10850" cy="24755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99021" extrusionOk="0">
                    <a:moveTo>
                      <a:pt x="1" y="0"/>
                    </a:moveTo>
                    <a:lnTo>
                      <a:pt x="1" y="99020"/>
                    </a:lnTo>
                    <a:lnTo>
                      <a:pt x="433" y="99020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3" name="Google Shape;563;p25"/>
            <p:cNvSpPr/>
            <p:nvPr/>
          </p:nvSpPr>
          <p:spPr>
            <a:xfrm flipH="1">
              <a:off x="2542541" y="-21479"/>
              <a:ext cx="22679" cy="5186472"/>
            </a:xfrm>
            <a:custGeom>
              <a:avLst/>
              <a:gdLst/>
              <a:ahLst/>
              <a:cxnLst/>
              <a:rect l="l" t="t" r="r" b="b"/>
              <a:pathLst>
                <a:path w="433" h="99021" extrusionOk="0">
                  <a:moveTo>
                    <a:pt x="0" y="0"/>
                  </a:moveTo>
                  <a:lnTo>
                    <a:pt x="0" y="99020"/>
                  </a:lnTo>
                  <a:lnTo>
                    <a:pt x="433" y="99020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 rot="-9446156" flipH="1">
              <a:off x="26402" y="3642376"/>
              <a:ext cx="2488884" cy="1064340"/>
            </a:xfrm>
            <a:custGeom>
              <a:avLst/>
              <a:gdLst/>
              <a:ahLst/>
              <a:cxnLst/>
              <a:rect l="l" t="t" r="r" b="b"/>
              <a:pathLst>
                <a:path w="27821" h="11897" extrusionOk="0">
                  <a:moveTo>
                    <a:pt x="21229" y="1"/>
                  </a:moveTo>
                  <a:cubicBezTo>
                    <a:pt x="20952" y="1"/>
                    <a:pt x="20674" y="22"/>
                    <a:pt x="20399" y="66"/>
                  </a:cubicBezTo>
                  <a:cubicBezTo>
                    <a:pt x="19298" y="241"/>
                    <a:pt x="18251" y="730"/>
                    <a:pt x="17168" y="870"/>
                  </a:cubicBezTo>
                  <a:cubicBezTo>
                    <a:pt x="16879" y="908"/>
                    <a:pt x="16591" y="924"/>
                    <a:pt x="16303" y="924"/>
                  </a:cubicBezTo>
                  <a:cubicBezTo>
                    <a:pt x="15165" y="924"/>
                    <a:pt x="14036" y="674"/>
                    <a:pt x="12907" y="590"/>
                  </a:cubicBezTo>
                  <a:cubicBezTo>
                    <a:pt x="12614" y="569"/>
                    <a:pt x="12321" y="558"/>
                    <a:pt x="12029" y="558"/>
                  </a:cubicBezTo>
                  <a:cubicBezTo>
                    <a:pt x="9204" y="558"/>
                    <a:pt x="6444" y="1544"/>
                    <a:pt x="4244" y="3332"/>
                  </a:cubicBezTo>
                  <a:cubicBezTo>
                    <a:pt x="2620" y="4659"/>
                    <a:pt x="1" y="7558"/>
                    <a:pt x="2044" y="9724"/>
                  </a:cubicBezTo>
                  <a:cubicBezTo>
                    <a:pt x="2814" y="10536"/>
                    <a:pt x="3988" y="10843"/>
                    <a:pt x="5142" y="10843"/>
                  </a:cubicBezTo>
                  <a:cubicBezTo>
                    <a:pt x="5429" y="10843"/>
                    <a:pt x="5714" y="10824"/>
                    <a:pt x="5991" y="10789"/>
                  </a:cubicBezTo>
                  <a:cubicBezTo>
                    <a:pt x="7388" y="10615"/>
                    <a:pt x="8750" y="10143"/>
                    <a:pt x="10165" y="10038"/>
                  </a:cubicBezTo>
                  <a:cubicBezTo>
                    <a:pt x="10396" y="10020"/>
                    <a:pt x="10628" y="10011"/>
                    <a:pt x="10860" y="10011"/>
                  </a:cubicBezTo>
                  <a:cubicBezTo>
                    <a:pt x="14264" y="10011"/>
                    <a:pt x="17704" y="11896"/>
                    <a:pt x="20973" y="11896"/>
                  </a:cubicBezTo>
                  <a:cubicBezTo>
                    <a:pt x="21849" y="11896"/>
                    <a:pt x="22712" y="11761"/>
                    <a:pt x="23560" y="11418"/>
                  </a:cubicBezTo>
                  <a:cubicBezTo>
                    <a:pt x="26232" y="10353"/>
                    <a:pt x="27821" y="7122"/>
                    <a:pt x="27052" y="4345"/>
                  </a:cubicBezTo>
                  <a:cubicBezTo>
                    <a:pt x="26359" y="1838"/>
                    <a:pt x="23801" y="1"/>
                    <a:pt x="21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426341" y="318972"/>
              <a:ext cx="1570581" cy="1268613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25"/>
          <p:cNvGrpSpPr/>
          <p:nvPr/>
        </p:nvGrpSpPr>
        <p:grpSpPr>
          <a:xfrm>
            <a:off x="7283350" y="3885775"/>
            <a:ext cx="2149950" cy="1855800"/>
            <a:chOff x="7283350" y="3885775"/>
            <a:chExt cx="2149950" cy="1855800"/>
          </a:xfrm>
        </p:grpSpPr>
        <p:sp>
          <p:nvSpPr>
            <p:cNvPr id="567" name="Google Shape;567;p25"/>
            <p:cNvSpPr/>
            <p:nvPr/>
          </p:nvSpPr>
          <p:spPr>
            <a:xfrm rot="5400000" flipH="1">
              <a:off x="7632075" y="3781825"/>
              <a:ext cx="1697275" cy="1905175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 rot="5400000" flipH="1">
              <a:off x="7387300" y="3940350"/>
              <a:ext cx="1697275" cy="1905175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6"/>
          <p:cNvSpPr txBox="1">
            <a:spLocks noGrp="1"/>
          </p:cNvSpPr>
          <p:nvPr>
            <p:ph type="title"/>
          </p:nvPr>
        </p:nvSpPr>
        <p:spPr>
          <a:xfrm flipH="1">
            <a:off x="2687850" y="3201359"/>
            <a:ext cx="3768300" cy="7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1" name="Google Shape;571;p26"/>
          <p:cNvSpPr txBox="1">
            <a:spLocks noGrp="1"/>
          </p:cNvSpPr>
          <p:nvPr>
            <p:ph type="subTitle" idx="1"/>
          </p:nvPr>
        </p:nvSpPr>
        <p:spPr>
          <a:xfrm flipH="1">
            <a:off x="3395700" y="3992243"/>
            <a:ext cx="23526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2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654150" y="1521760"/>
            <a:ext cx="1835700" cy="11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573" name="Google Shape;573;p26"/>
          <p:cNvGrpSpPr/>
          <p:nvPr/>
        </p:nvGrpSpPr>
        <p:grpSpPr>
          <a:xfrm>
            <a:off x="-355325" y="3791538"/>
            <a:ext cx="1980013" cy="1765075"/>
            <a:chOff x="-355325" y="3791538"/>
            <a:chExt cx="1980013" cy="1765075"/>
          </a:xfrm>
        </p:grpSpPr>
        <p:sp>
          <p:nvSpPr>
            <p:cNvPr id="574" name="Google Shape;574;p26"/>
            <p:cNvSpPr/>
            <p:nvPr/>
          </p:nvSpPr>
          <p:spPr>
            <a:xfrm rot="-5400000">
              <a:off x="-251375" y="3755388"/>
              <a:ext cx="1697275" cy="1905175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 rot="-5400000">
              <a:off x="-176537" y="3687588"/>
              <a:ext cx="1697275" cy="1905175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26"/>
          <p:cNvSpPr/>
          <p:nvPr/>
        </p:nvSpPr>
        <p:spPr>
          <a:xfrm rot="5105096">
            <a:off x="7346095" y="-748437"/>
            <a:ext cx="2319957" cy="2225422"/>
          </a:xfrm>
          <a:custGeom>
            <a:avLst/>
            <a:gdLst/>
            <a:ahLst/>
            <a:cxnLst/>
            <a:rect l="l" t="t" r="r" b="b"/>
            <a:pathLst>
              <a:path w="94653" h="90796" extrusionOk="0">
                <a:moveTo>
                  <a:pt x="79520" y="0"/>
                </a:moveTo>
                <a:cubicBezTo>
                  <a:pt x="68375" y="0"/>
                  <a:pt x="52833" y="4744"/>
                  <a:pt x="41685" y="4744"/>
                </a:cubicBezTo>
                <a:cubicBezTo>
                  <a:pt x="41336" y="4744"/>
                  <a:pt x="40990" y="4740"/>
                  <a:pt x="40650" y="4730"/>
                </a:cubicBezTo>
                <a:cubicBezTo>
                  <a:pt x="40062" y="4712"/>
                  <a:pt x="39467" y="4696"/>
                  <a:pt x="38872" y="4696"/>
                </a:cubicBezTo>
                <a:cubicBezTo>
                  <a:pt x="36816" y="4696"/>
                  <a:pt x="34754" y="4889"/>
                  <a:pt x="32973" y="5867"/>
                </a:cubicBezTo>
                <a:cubicBezTo>
                  <a:pt x="31096" y="6903"/>
                  <a:pt x="29765" y="8688"/>
                  <a:pt x="28514" y="10417"/>
                </a:cubicBezTo>
                <a:cubicBezTo>
                  <a:pt x="22475" y="18765"/>
                  <a:pt x="16833" y="27364"/>
                  <a:pt x="11590" y="36213"/>
                </a:cubicBezTo>
                <a:cubicBezTo>
                  <a:pt x="7427" y="43242"/>
                  <a:pt x="3481" y="50544"/>
                  <a:pt x="1740" y="58528"/>
                </a:cubicBezTo>
                <a:cubicBezTo>
                  <a:pt x="0" y="66512"/>
                  <a:pt x="740" y="75350"/>
                  <a:pt x="5380" y="82060"/>
                </a:cubicBezTo>
                <a:cubicBezTo>
                  <a:pt x="8991" y="87277"/>
                  <a:pt x="15260" y="90795"/>
                  <a:pt x="21470" y="90795"/>
                </a:cubicBezTo>
                <a:cubicBezTo>
                  <a:pt x="23261" y="90795"/>
                  <a:pt x="25047" y="90503"/>
                  <a:pt x="26763" y="89874"/>
                </a:cubicBezTo>
                <a:cubicBezTo>
                  <a:pt x="32347" y="87827"/>
                  <a:pt x="36317" y="82777"/>
                  <a:pt x="38955" y="77454"/>
                </a:cubicBezTo>
                <a:cubicBezTo>
                  <a:pt x="41594" y="72131"/>
                  <a:pt x="43220" y="66342"/>
                  <a:pt x="45882" y="61030"/>
                </a:cubicBezTo>
                <a:cubicBezTo>
                  <a:pt x="51523" y="49782"/>
                  <a:pt x="61532" y="41297"/>
                  <a:pt x="72314" y="34814"/>
                </a:cubicBezTo>
                <a:cubicBezTo>
                  <a:pt x="77797" y="31515"/>
                  <a:pt x="83654" y="28570"/>
                  <a:pt x="88033" y="23906"/>
                </a:cubicBezTo>
                <a:cubicBezTo>
                  <a:pt x="92412" y="19243"/>
                  <a:pt x="94652" y="12430"/>
                  <a:pt x="92639" y="6334"/>
                </a:cubicBezTo>
                <a:cubicBezTo>
                  <a:pt x="92628" y="6300"/>
                  <a:pt x="92617" y="6243"/>
                  <a:pt x="92594" y="6209"/>
                </a:cubicBezTo>
                <a:cubicBezTo>
                  <a:pt x="90678" y="1505"/>
                  <a:pt x="85796" y="0"/>
                  <a:pt x="795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6"/>
          <p:cNvSpPr/>
          <p:nvPr/>
        </p:nvSpPr>
        <p:spPr>
          <a:xfrm rot="8100000">
            <a:off x="7940447" y="4010133"/>
            <a:ext cx="1878900" cy="1517705"/>
          </a:xfrm>
          <a:custGeom>
            <a:avLst/>
            <a:gdLst/>
            <a:ahLst/>
            <a:cxnLst/>
            <a:rect l="l" t="t" r="r" b="b"/>
            <a:pathLst>
              <a:path w="21359" h="17253" extrusionOk="0">
                <a:moveTo>
                  <a:pt x="9605" y="0"/>
                </a:moveTo>
                <a:cubicBezTo>
                  <a:pt x="8946" y="0"/>
                  <a:pt x="8301" y="183"/>
                  <a:pt x="7807" y="600"/>
                </a:cubicBezTo>
                <a:cubicBezTo>
                  <a:pt x="6933" y="1334"/>
                  <a:pt x="6654" y="2626"/>
                  <a:pt x="5746" y="3272"/>
                </a:cubicBezTo>
                <a:cubicBezTo>
                  <a:pt x="4506" y="4163"/>
                  <a:pt x="2672" y="3552"/>
                  <a:pt x="1380" y="4372"/>
                </a:cubicBezTo>
                <a:cubicBezTo>
                  <a:pt x="315" y="5036"/>
                  <a:pt x="0" y="6520"/>
                  <a:pt x="367" y="7725"/>
                </a:cubicBezTo>
                <a:cubicBezTo>
                  <a:pt x="978" y="9769"/>
                  <a:pt x="3423" y="10555"/>
                  <a:pt x="3999" y="12423"/>
                </a:cubicBezTo>
                <a:cubicBezTo>
                  <a:pt x="4384" y="13611"/>
                  <a:pt x="3301" y="14432"/>
                  <a:pt x="3318" y="15514"/>
                </a:cubicBezTo>
                <a:cubicBezTo>
                  <a:pt x="3336" y="16964"/>
                  <a:pt x="5606" y="17016"/>
                  <a:pt x="6671" y="17138"/>
                </a:cubicBezTo>
                <a:cubicBezTo>
                  <a:pt x="7324" y="17215"/>
                  <a:pt x="7977" y="17253"/>
                  <a:pt x="8629" y="17253"/>
                </a:cubicBezTo>
                <a:cubicBezTo>
                  <a:pt x="11847" y="17253"/>
                  <a:pt x="15010" y="16329"/>
                  <a:pt x="17726" y="14571"/>
                </a:cubicBezTo>
                <a:cubicBezTo>
                  <a:pt x="18757" y="13890"/>
                  <a:pt x="19735" y="13087"/>
                  <a:pt x="20381" y="12039"/>
                </a:cubicBezTo>
                <a:cubicBezTo>
                  <a:pt x="21044" y="10991"/>
                  <a:pt x="21359" y="9681"/>
                  <a:pt x="21009" y="8511"/>
                </a:cubicBezTo>
                <a:cubicBezTo>
                  <a:pt x="20573" y="7027"/>
                  <a:pt x="19280" y="6031"/>
                  <a:pt x="18041" y="5123"/>
                </a:cubicBezTo>
                <a:lnTo>
                  <a:pt x="13465" y="1735"/>
                </a:lnTo>
                <a:cubicBezTo>
                  <a:pt x="12627" y="1124"/>
                  <a:pt x="11771" y="495"/>
                  <a:pt x="10758" y="181"/>
                </a:cubicBezTo>
                <a:cubicBezTo>
                  <a:pt x="10388" y="64"/>
                  <a:pt x="9994" y="0"/>
                  <a:pt x="96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26"/>
          <p:cNvGrpSpPr/>
          <p:nvPr/>
        </p:nvGrpSpPr>
        <p:grpSpPr>
          <a:xfrm>
            <a:off x="-678479" y="-886764"/>
            <a:ext cx="2075938" cy="1960437"/>
            <a:chOff x="-678479" y="-886764"/>
            <a:chExt cx="2075938" cy="1960437"/>
          </a:xfrm>
        </p:grpSpPr>
        <p:sp>
          <p:nvSpPr>
            <p:cNvPr id="579" name="Google Shape;579;p26"/>
            <p:cNvSpPr/>
            <p:nvPr/>
          </p:nvSpPr>
          <p:spPr>
            <a:xfrm rot="1432723">
              <a:off x="-479692" y="-506183"/>
              <a:ext cx="1580392" cy="1316319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 rot="1432723">
              <a:off x="-381721" y="-623227"/>
              <a:ext cx="1580392" cy="1316319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3_1_1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 txBox="1">
            <a:spLocks noGrp="1"/>
          </p:cNvSpPr>
          <p:nvPr>
            <p:ph type="title"/>
          </p:nvPr>
        </p:nvSpPr>
        <p:spPr>
          <a:xfrm flipH="1">
            <a:off x="4177050" y="2976675"/>
            <a:ext cx="3575100" cy="7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3" name="Google Shape;583;p27"/>
          <p:cNvSpPr txBox="1">
            <a:spLocks noGrp="1"/>
          </p:cNvSpPr>
          <p:nvPr>
            <p:ph type="subTitle" idx="1"/>
          </p:nvPr>
        </p:nvSpPr>
        <p:spPr>
          <a:xfrm flipH="1">
            <a:off x="4176650" y="3767568"/>
            <a:ext cx="23526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2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40650" y="2986019"/>
            <a:ext cx="1835700" cy="11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5" name="Google Shape;585;p27"/>
          <p:cNvSpPr/>
          <p:nvPr/>
        </p:nvSpPr>
        <p:spPr>
          <a:xfrm>
            <a:off x="6210300" y="3467101"/>
            <a:ext cx="2966844" cy="1712106"/>
          </a:xfrm>
          <a:custGeom>
            <a:avLst/>
            <a:gdLst/>
            <a:ahLst/>
            <a:cxnLst/>
            <a:rect l="l" t="t" r="r" b="b"/>
            <a:pathLst>
              <a:path w="52427" h="52306" extrusionOk="0">
                <a:moveTo>
                  <a:pt x="38595" y="4524"/>
                </a:moveTo>
                <a:cubicBezTo>
                  <a:pt x="30492" y="9204"/>
                  <a:pt x="20800" y="1"/>
                  <a:pt x="17778" y="11038"/>
                </a:cubicBezTo>
                <a:cubicBezTo>
                  <a:pt x="16975" y="13990"/>
                  <a:pt x="16661" y="17098"/>
                  <a:pt x="15561" y="19962"/>
                </a:cubicBezTo>
                <a:cubicBezTo>
                  <a:pt x="14198" y="23542"/>
                  <a:pt x="11736" y="26581"/>
                  <a:pt x="9274" y="29515"/>
                </a:cubicBezTo>
                <a:cubicBezTo>
                  <a:pt x="6829" y="32449"/>
                  <a:pt x="4034" y="35313"/>
                  <a:pt x="2759" y="38928"/>
                </a:cubicBezTo>
                <a:cubicBezTo>
                  <a:pt x="0" y="46734"/>
                  <a:pt x="3336" y="52288"/>
                  <a:pt x="3336" y="52288"/>
                </a:cubicBezTo>
                <a:lnTo>
                  <a:pt x="52427" y="52305"/>
                </a:lnTo>
                <a:lnTo>
                  <a:pt x="52078" y="10602"/>
                </a:lnTo>
                <a:cubicBezTo>
                  <a:pt x="52078" y="10602"/>
                  <a:pt x="45319" y="630"/>
                  <a:pt x="38595" y="452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 rot="5400000" flipH="1">
            <a:off x="258173" y="3456975"/>
            <a:ext cx="1415186" cy="2032513"/>
          </a:xfrm>
          <a:custGeom>
            <a:avLst/>
            <a:gdLst/>
            <a:ahLst/>
            <a:cxnLst/>
            <a:rect l="l" t="t" r="r" b="b"/>
            <a:pathLst>
              <a:path w="67150" h="66892" extrusionOk="0">
                <a:moveTo>
                  <a:pt x="10889" y="1"/>
                </a:moveTo>
                <a:cubicBezTo>
                  <a:pt x="10787" y="1"/>
                  <a:pt x="10686" y="2"/>
                  <a:pt x="10584" y="5"/>
                </a:cubicBezTo>
                <a:cubicBezTo>
                  <a:pt x="6777" y="92"/>
                  <a:pt x="1" y="4825"/>
                  <a:pt x="1" y="4825"/>
                </a:cubicBezTo>
                <a:lnTo>
                  <a:pt x="595" y="66892"/>
                </a:lnTo>
                <a:lnTo>
                  <a:pt x="62469" y="66280"/>
                </a:lnTo>
                <a:cubicBezTo>
                  <a:pt x="62469" y="66280"/>
                  <a:pt x="67150" y="63294"/>
                  <a:pt x="67150" y="59766"/>
                </a:cubicBezTo>
                <a:cubicBezTo>
                  <a:pt x="67132" y="55383"/>
                  <a:pt x="63901" y="51803"/>
                  <a:pt x="60636" y="49009"/>
                </a:cubicBezTo>
                <a:cubicBezTo>
                  <a:pt x="57387" y="46214"/>
                  <a:pt x="53720" y="43490"/>
                  <a:pt x="52253" y="39386"/>
                </a:cubicBezTo>
                <a:cubicBezTo>
                  <a:pt x="50489" y="34409"/>
                  <a:pt x="52340" y="28261"/>
                  <a:pt x="49336" y="23965"/>
                </a:cubicBezTo>
                <a:cubicBezTo>
                  <a:pt x="46874" y="20420"/>
                  <a:pt x="42141" y="19669"/>
                  <a:pt x="37932" y="19320"/>
                </a:cubicBezTo>
                <a:cubicBezTo>
                  <a:pt x="33724" y="18971"/>
                  <a:pt x="29061" y="18534"/>
                  <a:pt x="26214" y="15286"/>
                </a:cubicBezTo>
                <a:cubicBezTo>
                  <a:pt x="24119" y="12893"/>
                  <a:pt x="23542" y="9470"/>
                  <a:pt x="22005" y="6659"/>
                </a:cubicBezTo>
                <a:cubicBezTo>
                  <a:pt x="19768" y="2628"/>
                  <a:pt x="15377" y="1"/>
                  <a:pt x="108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8"/>
          <p:cNvSpPr txBox="1">
            <a:spLocks noGrp="1"/>
          </p:cNvSpPr>
          <p:nvPr>
            <p:ph type="title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28"/>
          <p:cNvSpPr txBox="1">
            <a:spLocks noGrp="1"/>
          </p:cNvSpPr>
          <p:nvPr>
            <p:ph type="subTitle" idx="1"/>
          </p:nvPr>
        </p:nvSpPr>
        <p:spPr>
          <a:xfrm>
            <a:off x="1514311" y="2365550"/>
            <a:ext cx="21036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28"/>
          <p:cNvSpPr txBox="1">
            <a:spLocks noGrp="1"/>
          </p:cNvSpPr>
          <p:nvPr>
            <p:ph type="title" idx="2"/>
          </p:nvPr>
        </p:nvSpPr>
        <p:spPr>
          <a:xfrm>
            <a:off x="1771926" y="1408550"/>
            <a:ext cx="1846200" cy="8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28"/>
          <p:cNvSpPr txBox="1">
            <a:spLocks noGrp="1"/>
          </p:cNvSpPr>
          <p:nvPr>
            <p:ph type="subTitle" idx="3"/>
          </p:nvPr>
        </p:nvSpPr>
        <p:spPr>
          <a:xfrm>
            <a:off x="5525789" y="2365550"/>
            <a:ext cx="21039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28"/>
          <p:cNvSpPr txBox="1">
            <a:spLocks noGrp="1"/>
          </p:cNvSpPr>
          <p:nvPr>
            <p:ph type="title" idx="4"/>
          </p:nvPr>
        </p:nvSpPr>
        <p:spPr>
          <a:xfrm>
            <a:off x="5525801" y="1408550"/>
            <a:ext cx="1846200" cy="8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8"/>
          <p:cNvSpPr txBox="1">
            <a:spLocks noGrp="1"/>
          </p:cNvSpPr>
          <p:nvPr>
            <p:ph type="subTitle" idx="5"/>
          </p:nvPr>
        </p:nvSpPr>
        <p:spPr>
          <a:xfrm>
            <a:off x="1514311" y="3922900"/>
            <a:ext cx="21036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8"/>
          <p:cNvSpPr txBox="1">
            <a:spLocks noGrp="1"/>
          </p:cNvSpPr>
          <p:nvPr>
            <p:ph type="title" idx="6"/>
          </p:nvPr>
        </p:nvSpPr>
        <p:spPr>
          <a:xfrm>
            <a:off x="1771926" y="2965900"/>
            <a:ext cx="1846200" cy="9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28"/>
          <p:cNvSpPr txBox="1">
            <a:spLocks noGrp="1"/>
          </p:cNvSpPr>
          <p:nvPr>
            <p:ph type="subTitle" idx="7"/>
          </p:nvPr>
        </p:nvSpPr>
        <p:spPr>
          <a:xfrm>
            <a:off x="5525789" y="3922900"/>
            <a:ext cx="21039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28"/>
          <p:cNvSpPr txBox="1">
            <a:spLocks noGrp="1"/>
          </p:cNvSpPr>
          <p:nvPr>
            <p:ph type="title" idx="8"/>
          </p:nvPr>
        </p:nvSpPr>
        <p:spPr>
          <a:xfrm>
            <a:off x="5525801" y="2965900"/>
            <a:ext cx="1846200" cy="9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97" name="Google Shape;597;p28"/>
          <p:cNvCxnSpPr/>
          <p:nvPr/>
        </p:nvCxnSpPr>
        <p:spPr>
          <a:xfrm rot="10800000">
            <a:off x="8783342" y="-482281"/>
            <a:ext cx="0" cy="758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28"/>
          <p:cNvCxnSpPr/>
          <p:nvPr/>
        </p:nvCxnSpPr>
        <p:spPr>
          <a:xfrm rot="5400000">
            <a:off x="7986125" y="317788"/>
            <a:ext cx="868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9" name="Google Shape;599;p28"/>
          <p:cNvGrpSpPr/>
          <p:nvPr/>
        </p:nvGrpSpPr>
        <p:grpSpPr>
          <a:xfrm>
            <a:off x="-793990" y="-33976"/>
            <a:ext cx="2701827" cy="5773377"/>
            <a:chOff x="-793990" y="-33976"/>
            <a:chExt cx="2701827" cy="5773377"/>
          </a:xfrm>
        </p:grpSpPr>
        <p:grpSp>
          <p:nvGrpSpPr>
            <p:cNvPr id="600" name="Google Shape;600;p28"/>
            <p:cNvGrpSpPr/>
            <p:nvPr/>
          </p:nvGrpSpPr>
          <p:grpSpPr>
            <a:xfrm>
              <a:off x="-793990" y="-33976"/>
              <a:ext cx="1499571" cy="5221326"/>
              <a:chOff x="2212687" y="-33975"/>
              <a:chExt cx="1487669" cy="5179887"/>
            </a:xfrm>
          </p:grpSpPr>
          <p:grpSp>
            <p:nvGrpSpPr>
              <p:cNvPr id="601" name="Google Shape;601;p28"/>
              <p:cNvGrpSpPr/>
              <p:nvPr/>
            </p:nvGrpSpPr>
            <p:grpSpPr>
              <a:xfrm>
                <a:off x="2212687" y="-33975"/>
                <a:ext cx="1487669" cy="5179800"/>
                <a:chOff x="3807824" y="879725"/>
                <a:chExt cx="1487669" cy="5179800"/>
              </a:xfrm>
            </p:grpSpPr>
            <p:cxnSp>
              <p:nvCxnSpPr>
                <p:cNvPr id="602" name="Google Shape;602;p28"/>
                <p:cNvCxnSpPr/>
                <p:nvPr/>
              </p:nvCxnSpPr>
              <p:spPr>
                <a:xfrm rot="10800000">
                  <a:off x="3807824" y="879726"/>
                  <a:ext cx="1486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3" name="Google Shape;603;p28"/>
                <p:cNvCxnSpPr/>
                <p:nvPr/>
              </p:nvCxnSpPr>
              <p:spPr>
                <a:xfrm>
                  <a:off x="3807950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4" name="Google Shape;604;p28"/>
                <p:cNvCxnSpPr/>
                <p:nvPr/>
              </p:nvCxnSpPr>
              <p:spPr>
                <a:xfrm>
                  <a:off x="4551721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5" name="Google Shape;605;p28"/>
                <p:cNvCxnSpPr/>
                <p:nvPr/>
              </p:nvCxnSpPr>
              <p:spPr>
                <a:xfrm>
                  <a:off x="5295492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6" name="Google Shape;606;p28"/>
                <p:cNvCxnSpPr/>
                <p:nvPr/>
              </p:nvCxnSpPr>
              <p:spPr>
                <a:xfrm>
                  <a:off x="4551811" y="883528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7" name="Google Shape;607;p28"/>
                <p:cNvCxnSpPr/>
                <p:nvPr/>
              </p:nvCxnSpPr>
              <p:spPr>
                <a:xfrm>
                  <a:off x="4551811" y="1625779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8" name="Google Shape;608;p28"/>
                <p:cNvCxnSpPr/>
                <p:nvPr/>
              </p:nvCxnSpPr>
              <p:spPr>
                <a:xfrm>
                  <a:off x="4551811" y="2368031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9" name="Google Shape;609;p28"/>
                <p:cNvCxnSpPr/>
                <p:nvPr/>
              </p:nvCxnSpPr>
              <p:spPr>
                <a:xfrm>
                  <a:off x="4551811" y="3110282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0" name="Google Shape;610;p28"/>
                <p:cNvCxnSpPr/>
                <p:nvPr/>
              </p:nvCxnSpPr>
              <p:spPr>
                <a:xfrm>
                  <a:off x="4551811" y="3852534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1" name="Google Shape;611;p28"/>
                <p:cNvCxnSpPr/>
                <p:nvPr/>
              </p:nvCxnSpPr>
              <p:spPr>
                <a:xfrm rot="10800000">
                  <a:off x="3808393" y="5332786"/>
                  <a:ext cx="1487100" cy="2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12" name="Google Shape;612;p28"/>
              <p:cNvCxnSpPr/>
              <p:nvPr/>
            </p:nvCxnSpPr>
            <p:spPr>
              <a:xfrm rot="10800000">
                <a:off x="2213256" y="5143512"/>
                <a:ext cx="14871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3" name="Google Shape;613;p28"/>
            <p:cNvSpPr/>
            <p:nvPr/>
          </p:nvSpPr>
          <p:spPr>
            <a:xfrm rot="-3099511" flipH="1">
              <a:off x="-456930" y="3543253"/>
              <a:ext cx="2098381" cy="1694993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28"/>
          <p:cNvGrpSpPr/>
          <p:nvPr/>
        </p:nvGrpSpPr>
        <p:grpSpPr>
          <a:xfrm>
            <a:off x="6612742" y="-1011262"/>
            <a:ext cx="3324782" cy="6656686"/>
            <a:chOff x="6612742" y="-1011262"/>
            <a:chExt cx="3324782" cy="6656686"/>
          </a:xfrm>
        </p:grpSpPr>
        <p:grpSp>
          <p:nvGrpSpPr>
            <p:cNvPr id="615" name="Google Shape;615;p28"/>
            <p:cNvGrpSpPr/>
            <p:nvPr/>
          </p:nvGrpSpPr>
          <p:grpSpPr>
            <a:xfrm>
              <a:off x="8437954" y="-33976"/>
              <a:ext cx="1499571" cy="5221326"/>
              <a:chOff x="2212687" y="-33975"/>
              <a:chExt cx="1487669" cy="5179887"/>
            </a:xfrm>
          </p:grpSpPr>
          <p:grpSp>
            <p:nvGrpSpPr>
              <p:cNvPr id="616" name="Google Shape;616;p28"/>
              <p:cNvGrpSpPr/>
              <p:nvPr/>
            </p:nvGrpSpPr>
            <p:grpSpPr>
              <a:xfrm>
                <a:off x="2212687" y="-33975"/>
                <a:ext cx="1487669" cy="5179800"/>
                <a:chOff x="3807824" y="879725"/>
                <a:chExt cx="1487669" cy="5179800"/>
              </a:xfrm>
            </p:grpSpPr>
            <p:cxnSp>
              <p:nvCxnSpPr>
                <p:cNvPr id="617" name="Google Shape;617;p28"/>
                <p:cNvCxnSpPr/>
                <p:nvPr/>
              </p:nvCxnSpPr>
              <p:spPr>
                <a:xfrm rot="10800000">
                  <a:off x="3807824" y="879726"/>
                  <a:ext cx="1486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28"/>
                <p:cNvCxnSpPr/>
                <p:nvPr/>
              </p:nvCxnSpPr>
              <p:spPr>
                <a:xfrm>
                  <a:off x="3807950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28"/>
                <p:cNvCxnSpPr/>
                <p:nvPr/>
              </p:nvCxnSpPr>
              <p:spPr>
                <a:xfrm>
                  <a:off x="4551721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28"/>
                <p:cNvCxnSpPr/>
                <p:nvPr/>
              </p:nvCxnSpPr>
              <p:spPr>
                <a:xfrm>
                  <a:off x="5295492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28"/>
                <p:cNvCxnSpPr/>
                <p:nvPr/>
              </p:nvCxnSpPr>
              <p:spPr>
                <a:xfrm>
                  <a:off x="4551811" y="883528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28"/>
                <p:cNvCxnSpPr/>
                <p:nvPr/>
              </p:nvCxnSpPr>
              <p:spPr>
                <a:xfrm>
                  <a:off x="4551811" y="1625779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28"/>
                <p:cNvCxnSpPr/>
                <p:nvPr/>
              </p:nvCxnSpPr>
              <p:spPr>
                <a:xfrm>
                  <a:off x="4551811" y="2368031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28"/>
                <p:cNvCxnSpPr/>
                <p:nvPr/>
              </p:nvCxnSpPr>
              <p:spPr>
                <a:xfrm>
                  <a:off x="4551811" y="3110282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5" name="Google Shape;625;p28"/>
                <p:cNvCxnSpPr/>
                <p:nvPr/>
              </p:nvCxnSpPr>
              <p:spPr>
                <a:xfrm>
                  <a:off x="4551811" y="3852534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6" name="Google Shape;626;p28"/>
                <p:cNvCxnSpPr/>
                <p:nvPr/>
              </p:nvCxnSpPr>
              <p:spPr>
                <a:xfrm rot="10800000">
                  <a:off x="3808393" y="5332786"/>
                  <a:ext cx="1487100" cy="2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27" name="Google Shape;627;p28"/>
              <p:cNvCxnSpPr/>
              <p:nvPr/>
            </p:nvCxnSpPr>
            <p:spPr>
              <a:xfrm rot="10800000">
                <a:off x="2213256" y="5143512"/>
                <a:ext cx="14871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28" name="Google Shape;628;p28"/>
            <p:cNvSpPr/>
            <p:nvPr/>
          </p:nvSpPr>
          <p:spPr>
            <a:xfrm rot="5400000" flipH="1">
              <a:off x="7276902" y="3251777"/>
              <a:ext cx="2255509" cy="2531787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 rot="5400000" flipH="1">
              <a:off x="7177453" y="3161680"/>
              <a:ext cx="2255509" cy="2531787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 rot="5105140">
              <a:off x="6673510" y="-836189"/>
              <a:ext cx="2936282" cy="2816632"/>
            </a:xfrm>
            <a:custGeom>
              <a:avLst/>
              <a:gdLst/>
              <a:ahLst/>
              <a:cxnLst/>
              <a:rect l="l" t="t" r="r" b="b"/>
              <a:pathLst>
                <a:path w="94653" h="90796" extrusionOk="0">
                  <a:moveTo>
                    <a:pt x="79520" y="0"/>
                  </a:moveTo>
                  <a:cubicBezTo>
                    <a:pt x="68375" y="0"/>
                    <a:pt x="52833" y="4744"/>
                    <a:pt x="41685" y="4744"/>
                  </a:cubicBezTo>
                  <a:cubicBezTo>
                    <a:pt x="41336" y="4744"/>
                    <a:pt x="40990" y="4740"/>
                    <a:pt x="40650" y="4730"/>
                  </a:cubicBezTo>
                  <a:cubicBezTo>
                    <a:pt x="40062" y="4712"/>
                    <a:pt x="39467" y="4696"/>
                    <a:pt x="38872" y="4696"/>
                  </a:cubicBezTo>
                  <a:cubicBezTo>
                    <a:pt x="36816" y="4696"/>
                    <a:pt x="34754" y="4889"/>
                    <a:pt x="32973" y="5867"/>
                  </a:cubicBezTo>
                  <a:cubicBezTo>
                    <a:pt x="31096" y="6903"/>
                    <a:pt x="29765" y="8688"/>
                    <a:pt x="28514" y="10417"/>
                  </a:cubicBezTo>
                  <a:cubicBezTo>
                    <a:pt x="22475" y="18765"/>
                    <a:pt x="16833" y="27364"/>
                    <a:pt x="11590" y="36213"/>
                  </a:cubicBezTo>
                  <a:cubicBezTo>
                    <a:pt x="7427" y="43242"/>
                    <a:pt x="3481" y="50544"/>
                    <a:pt x="1740" y="58528"/>
                  </a:cubicBezTo>
                  <a:cubicBezTo>
                    <a:pt x="0" y="66512"/>
                    <a:pt x="740" y="75350"/>
                    <a:pt x="5380" y="82060"/>
                  </a:cubicBezTo>
                  <a:cubicBezTo>
                    <a:pt x="8991" y="87277"/>
                    <a:pt x="15260" y="90795"/>
                    <a:pt x="21470" y="90795"/>
                  </a:cubicBezTo>
                  <a:cubicBezTo>
                    <a:pt x="23261" y="90795"/>
                    <a:pt x="25047" y="90503"/>
                    <a:pt x="26763" y="89874"/>
                  </a:cubicBezTo>
                  <a:cubicBezTo>
                    <a:pt x="32347" y="87827"/>
                    <a:pt x="36317" y="82777"/>
                    <a:pt x="38955" y="77454"/>
                  </a:cubicBezTo>
                  <a:cubicBezTo>
                    <a:pt x="41594" y="72131"/>
                    <a:pt x="43220" y="66342"/>
                    <a:pt x="45882" y="61030"/>
                  </a:cubicBezTo>
                  <a:cubicBezTo>
                    <a:pt x="51523" y="49782"/>
                    <a:pt x="61532" y="41297"/>
                    <a:pt x="72314" y="34814"/>
                  </a:cubicBezTo>
                  <a:cubicBezTo>
                    <a:pt x="77797" y="31515"/>
                    <a:pt x="83654" y="28570"/>
                    <a:pt x="88033" y="23906"/>
                  </a:cubicBezTo>
                  <a:cubicBezTo>
                    <a:pt x="92412" y="19243"/>
                    <a:pt x="94652" y="12430"/>
                    <a:pt x="92639" y="6334"/>
                  </a:cubicBezTo>
                  <a:cubicBezTo>
                    <a:pt x="92628" y="6300"/>
                    <a:pt x="92617" y="6243"/>
                    <a:pt x="92594" y="6209"/>
                  </a:cubicBezTo>
                  <a:cubicBezTo>
                    <a:pt x="90678" y="1505"/>
                    <a:pt x="85796" y="0"/>
                    <a:pt x="79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 rot="1072722">
              <a:off x="7012633" y="97519"/>
              <a:ext cx="1580386" cy="1316313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 rot="1072722">
              <a:off x="6859533" y="60019"/>
              <a:ext cx="1580386" cy="1316313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9"/>
          <p:cNvSpPr txBox="1">
            <a:spLocks noGrp="1"/>
          </p:cNvSpPr>
          <p:nvPr>
            <p:ph type="title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29"/>
          <p:cNvSpPr txBox="1">
            <a:spLocks noGrp="1"/>
          </p:cNvSpPr>
          <p:nvPr>
            <p:ph type="subTitle" idx="1"/>
          </p:nvPr>
        </p:nvSpPr>
        <p:spPr>
          <a:xfrm>
            <a:off x="1102450" y="2291325"/>
            <a:ext cx="2040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29"/>
          <p:cNvSpPr txBox="1">
            <a:spLocks noGrp="1"/>
          </p:cNvSpPr>
          <p:nvPr>
            <p:ph type="title" idx="2"/>
          </p:nvPr>
        </p:nvSpPr>
        <p:spPr>
          <a:xfrm>
            <a:off x="916125" y="1815708"/>
            <a:ext cx="24126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29"/>
          <p:cNvSpPr txBox="1">
            <a:spLocks noGrp="1"/>
          </p:cNvSpPr>
          <p:nvPr>
            <p:ph type="subTitle" idx="3"/>
          </p:nvPr>
        </p:nvSpPr>
        <p:spPr>
          <a:xfrm>
            <a:off x="3552000" y="2291325"/>
            <a:ext cx="2040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29"/>
          <p:cNvSpPr txBox="1">
            <a:spLocks noGrp="1"/>
          </p:cNvSpPr>
          <p:nvPr>
            <p:ph type="title" idx="4"/>
          </p:nvPr>
        </p:nvSpPr>
        <p:spPr>
          <a:xfrm>
            <a:off x="3365675" y="1815708"/>
            <a:ext cx="24126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29"/>
          <p:cNvSpPr txBox="1">
            <a:spLocks noGrp="1"/>
          </p:cNvSpPr>
          <p:nvPr>
            <p:ph type="subTitle" idx="5"/>
          </p:nvPr>
        </p:nvSpPr>
        <p:spPr>
          <a:xfrm>
            <a:off x="6001550" y="2291325"/>
            <a:ext cx="2040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29"/>
          <p:cNvSpPr txBox="1">
            <a:spLocks noGrp="1"/>
          </p:cNvSpPr>
          <p:nvPr>
            <p:ph type="title" idx="6"/>
          </p:nvPr>
        </p:nvSpPr>
        <p:spPr>
          <a:xfrm>
            <a:off x="5815225" y="1815708"/>
            <a:ext cx="24126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9"/>
          <p:cNvSpPr txBox="1">
            <a:spLocks noGrp="1"/>
          </p:cNvSpPr>
          <p:nvPr>
            <p:ph type="subTitle" idx="7"/>
          </p:nvPr>
        </p:nvSpPr>
        <p:spPr>
          <a:xfrm>
            <a:off x="1102450" y="4033750"/>
            <a:ext cx="2040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29"/>
          <p:cNvSpPr txBox="1">
            <a:spLocks noGrp="1"/>
          </p:cNvSpPr>
          <p:nvPr>
            <p:ph type="title" idx="8"/>
          </p:nvPr>
        </p:nvSpPr>
        <p:spPr>
          <a:xfrm>
            <a:off x="916150" y="3558133"/>
            <a:ext cx="24126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29"/>
          <p:cNvSpPr txBox="1">
            <a:spLocks noGrp="1"/>
          </p:cNvSpPr>
          <p:nvPr>
            <p:ph type="subTitle" idx="9"/>
          </p:nvPr>
        </p:nvSpPr>
        <p:spPr>
          <a:xfrm>
            <a:off x="3552000" y="4033750"/>
            <a:ext cx="2040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29"/>
          <p:cNvSpPr txBox="1">
            <a:spLocks noGrp="1"/>
          </p:cNvSpPr>
          <p:nvPr>
            <p:ph type="title" idx="13"/>
          </p:nvPr>
        </p:nvSpPr>
        <p:spPr>
          <a:xfrm>
            <a:off x="3365700" y="3558133"/>
            <a:ext cx="24126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29"/>
          <p:cNvSpPr txBox="1">
            <a:spLocks noGrp="1"/>
          </p:cNvSpPr>
          <p:nvPr>
            <p:ph type="subTitle" idx="14"/>
          </p:nvPr>
        </p:nvSpPr>
        <p:spPr>
          <a:xfrm>
            <a:off x="6001550" y="4033750"/>
            <a:ext cx="2040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29"/>
          <p:cNvSpPr txBox="1">
            <a:spLocks noGrp="1"/>
          </p:cNvSpPr>
          <p:nvPr>
            <p:ph type="title" idx="15"/>
          </p:nvPr>
        </p:nvSpPr>
        <p:spPr>
          <a:xfrm>
            <a:off x="5815250" y="3558133"/>
            <a:ext cx="24126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47" name="Google Shape;647;p29"/>
          <p:cNvGrpSpPr/>
          <p:nvPr/>
        </p:nvGrpSpPr>
        <p:grpSpPr>
          <a:xfrm>
            <a:off x="-793990" y="-33976"/>
            <a:ext cx="1633936" cy="5221326"/>
            <a:chOff x="-793990" y="-33976"/>
            <a:chExt cx="1633936" cy="5221326"/>
          </a:xfrm>
        </p:grpSpPr>
        <p:grpSp>
          <p:nvGrpSpPr>
            <p:cNvPr id="648" name="Google Shape;648;p29"/>
            <p:cNvGrpSpPr/>
            <p:nvPr/>
          </p:nvGrpSpPr>
          <p:grpSpPr>
            <a:xfrm>
              <a:off x="-793990" y="-33976"/>
              <a:ext cx="1499571" cy="5221326"/>
              <a:chOff x="2212687" y="-33975"/>
              <a:chExt cx="1487669" cy="5179887"/>
            </a:xfrm>
          </p:grpSpPr>
          <p:grpSp>
            <p:nvGrpSpPr>
              <p:cNvPr id="649" name="Google Shape;649;p29"/>
              <p:cNvGrpSpPr/>
              <p:nvPr/>
            </p:nvGrpSpPr>
            <p:grpSpPr>
              <a:xfrm>
                <a:off x="2212687" y="-33975"/>
                <a:ext cx="1487669" cy="5179800"/>
                <a:chOff x="3807824" y="879725"/>
                <a:chExt cx="1487669" cy="5179800"/>
              </a:xfrm>
            </p:grpSpPr>
            <p:cxnSp>
              <p:nvCxnSpPr>
                <p:cNvPr id="650" name="Google Shape;650;p29"/>
                <p:cNvCxnSpPr/>
                <p:nvPr/>
              </p:nvCxnSpPr>
              <p:spPr>
                <a:xfrm rot="10800000">
                  <a:off x="3807824" y="879726"/>
                  <a:ext cx="1486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29"/>
                <p:cNvCxnSpPr/>
                <p:nvPr/>
              </p:nvCxnSpPr>
              <p:spPr>
                <a:xfrm>
                  <a:off x="3807950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29"/>
                <p:cNvCxnSpPr/>
                <p:nvPr/>
              </p:nvCxnSpPr>
              <p:spPr>
                <a:xfrm>
                  <a:off x="4551721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29"/>
                <p:cNvCxnSpPr/>
                <p:nvPr/>
              </p:nvCxnSpPr>
              <p:spPr>
                <a:xfrm>
                  <a:off x="5295492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4" name="Google Shape;654;p29"/>
                <p:cNvCxnSpPr/>
                <p:nvPr/>
              </p:nvCxnSpPr>
              <p:spPr>
                <a:xfrm>
                  <a:off x="4551811" y="883528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5" name="Google Shape;655;p29"/>
                <p:cNvCxnSpPr/>
                <p:nvPr/>
              </p:nvCxnSpPr>
              <p:spPr>
                <a:xfrm>
                  <a:off x="4551811" y="1625779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6" name="Google Shape;656;p29"/>
                <p:cNvCxnSpPr/>
                <p:nvPr/>
              </p:nvCxnSpPr>
              <p:spPr>
                <a:xfrm>
                  <a:off x="4551811" y="2368031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29"/>
                <p:cNvCxnSpPr/>
                <p:nvPr/>
              </p:nvCxnSpPr>
              <p:spPr>
                <a:xfrm>
                  <a:off x="4551811" y="3110282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29"/>
                <p:cNvCxnSpPr/>
                <p:nvPr/>
              </p:nvCxnSpPr>
              <p:spPr>
                <a:xfrm>
                  <a:off x="4551811" y="3852534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29"/>
                <p:cNvCxnSpPr/>
                <p:nvPr/>
              </p:nvCxnSpPr>
              <p:spPr>
                <a:xfrm rot="10800000">
                  <a:off x="3808393" y="5332786"/>
                  <a:ext cx="1487100" cy="2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60" name="Google Shape;660;p29"/>
              <p:cNvCxnSpPr/>
              <p:nvPr/>
            </p:nvCxnSpPr>
            <p:spPr>
              <a:xfrm rot="10800000">
                <a:off x="2213256" y="5143512"/>
                <a:ext cx="14871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61" name="Google Shape;661;p29"/>
            <p:cNvSpPr/>
            <p:nvPr/>
          </p:nvSpPr>
          <p:spPr>
            <a:xfrm rot="-154763">
              <a:off x="-357307" y="1341059"/>
              <a:ext cx="1138728" cy="2626155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29"/>
          <p:cNvGrpSpPr/>
          <p:nvPr/>
        </p:nvGrpSpPr>
        <p:grpSpPr>
          <a:xfrm>
            <a:off x="7957845" y="3101223"/>
            <a:ext cx="1255705" cy="2108973"/>
            <a:chOff x="7957845" y="3101223"/>
            <a:chExt cx="1255705" cy="2108973"/>
          </a:xfrm>
        </p:grpSpPr>
        <p:sp>
          <p:nvSpPr>
            <p:cNvPr id="663" name="Google Shape;663;p29"/>
            <p:cNvSpPr/>
            <p:nvPr/>
          </p:nvSpPr>
          <p:spPr>
            <a:xfrm flipH="1">
              <a:off x="7957845" y="3584888"/>
              <a:ext cx="1255705" cy="1625308"/>
            </a:xfrm>
            <a:custGeom>
              <a:avLst/>
              <a:gdLst/>
              <a:ahLst/>
              <a:cxnLst/>
              <a:rect l="l" t="t" r="r" b="b"/>
              <a:pathLst>
                <a:path w="67150" h="66892" extrusionOk="0">
                  <a:moveTo>
                    <a:pt x="10889" y="1"/>
                  </a:moveTo>
                  <a:cubicBezTo>
                    <a:pt x="10787" y="1"/>
                    <a:pt x="10686" y="2"/>
                    <a:pt x="10584" y="5"/>
                  </a:cubicBezTo>
                  <a:cubicBezTo>
                    <a:pt x="6777" y="92"/>
                    <a:pt x="1" y="4825"/>
                    <a:pt x="1" y="4825"/>
                  </a:cubicBezTo>
                  <a:lnTo>
                    <a:pt x="595" y="66892"/>
                  </a:lnTo>
                  <a:lnTo>
                    <a:pt x="62469" y="66280"/>
                  </a:lnTo>
                  <a:cubicBezTo>
                    <a:pt x="62469" y="66280"/>
                    <a:pt x="67150" y="63294"/>
                    <a:pt x="67150" y="59766"/>
                  </a:cubicBezTo>
                  <a:cubicBezTo>
                    <a:pt x="67132" y="55383"/>
                    <a:pt x="63901" y="51803"/>
                    <a:pt x="60636" y="49009"/>
                  </a:cubicBezTo>
                  <a:cubicBezTo>
                    <a:pt x="57387" y="46214"/>
                    <a:pt x="53720" y="43490"/>
                    <a:pt x="52253" y="39386"/>
                  </a:cubicBezTo>
                  <a:cubicBezTo>
                    <a:pt x="50489" y="34409"/>
                    <a:pt x="52340" y="28261"/>
                    <a:pt x="49336" y="23965"/>
                  </a:cubicBezTo>
                  <a:cubicBezTo>
                    <a:pt x="46874" y="20420"/>
                    <a:pt x="42141" y="19669"/>
                    <a:pt x="37932" y="19320"/>
                  </a:cubicBezTo>
                  <a:cubicBezTo>
                    <a:pt x="33724" y="18971"/>
                    <a:pt x="29061" y="18534"/>
                    <a:pt x="26214" y="15286"/>
                  </a:cubicBezTo>
                  <a:cubicBezTo>
                    <a:pt x="24119" y="12893"/>
                    <a:pt x="23542" y="9470"/>
                    <a:pt x="22005" y="6659"/>
                  </a:cubicBezTo>
                  <a:cubicBezTo>
                    <a:pt x="19768" y="2628"/>
                    <a:pt x="15377" y="1"/>
                    <a:pt x="10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 rot="10800000">
              <a:off x="8120200" y="3101223"/>
              <a:ext cx="930999" cy="898452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7691601" y="-400726"/>
            <a:ext cx="2272835" cy="1717493"/>
            <a:chOff x="7691601" y="-400726"/>
            <a:chExt cx="2272835" cy="1717493"/>
          </a:xfrm>
        </p:grpSpPr>
        <p:sp>
          <p:nvSpPr>
            <p:cNvPr id="666" name="Google Shape;666;p29"/>
            <p:cNvSpPr/>
            <p:nvPr/>
          </p:nvSpPr>
          <p:spPr>
            <a:xfrm rot="10800000" flipH="1">
              <a:off x="7838201" y="-400726"/>
              <a:ext cx="2126235" cy="1717493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 rot="10800000" flipH="1">
              <a:off x="7691601" y="-400726"/>
              <a:ext cx="2126235" cy="1717493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_1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0"/>
          <p:cNvSpPr txBox="1">
            <a:spLocks noGrp="1"/>
          </p:cNvSpPr>
          <p:nvPr>
            <p:ph type="title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30"/>
          <p:cNvSpPr txBox="1">
            <a:spLocks noGrp="1"/>
          </p:cNvSpPr>
          <p:nvPr>
            <p:ph type="subTitle" idx="1"/>
          </p:nvPr>
        </p:nvSpPr>
        <p:spPr>
          <a:xfrm>
            <a:off x="893800" y="3142584"/>
            <a:ext cx="2304900" cy="8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30"/>
          <p:cNvSpPr txBox="1">
            <a:spLocks noGrp="1"/>
          </p:cNvSpPr>
          <p:nvPr>
            <p:ph type="title" idx="2"/>
          </p:nvPr>
        </p:nvSpPr>
        <p:spPr>
          <a:xfrm>
            <a:off x="839950" y="2327034"/>
            <a:ext cx="2412600" cy="8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30"/>
          <p:cNvSpPr txBox="1">
            <a:spLocks noGrp="1"/>
          </p:cNvSpPr>
          <p:nvPr>
            <p:ph type="subTitle" idx="3"/>
          </p:nvPr>
        </p:nvSpPr>
        <p:spPr>
          <a:xfrm>
            <a:off x="3419550" y="3142584"/>
            <a:ext cx="2304900" cy="8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30"/>
          <p:cNvSpPr txBox="1">
            <a:spLocks noGrp="1"/>
          </p:cNvSpPr>
          <p:nvPr>
            <p:ph type="title" idx="4"/>
          </p:nvPr>
        </p:nvSpPr>
        <p:spPr>
          <a:xfrm>
            <a:off x="3365700" y="2327034"/>
            <a:ext cx="2412600" cy="8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30"/>
          <p:cNvSpPr txBox="1">
            <a:spLocks noGrp="1"/>
          </p:cNvSpPr>
          <p:nvPr>
            <p:ph type="subTitle" idx="5"/>
          </p:nvPr>
        </p:nvSpPr>
        <p:spPr>
          <a:xfrm>
            <a:off x="5945300" y="3142584"/>
            <a:ext cx="2304900" cy="8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30"/>
          <p:cNvSpPr txBox="1">
            <a:spLocks noGrp="1"/>
          </p:cNvSpPr>
          <p:nvPr>
            <p:ph type="title" idx="6"/>
          </p:nvPr>
        </p:nvSpPr>
        <p:spPr>
          <a:xfrm>
            <a:off x="5891450" y="2327034"/>
            <a:ext cx="2412600" cy="8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76" name="Google Shape;676;p30"/>
          <p:cNvGrpSpPr/>
          <p:nvPr/>
        </p:nvGrpSpPr>
        <p:grpSpPr>
          <a:xfrm>
            <a:off x="7929191" y="-344294"/>
            <a:ext cx="1796780" cy="1651728"/>
            <a:chOff x="7929191" y="-344294"/>
            <a:chExt cx="1796780" cy="1651728"/>
          </a:xfrm>
        </p:grpSpPr>
        <p:sp>
          <p:nvSpPr>
            <p:cNvPr id="677" name="Google Shape;677;p30"/>
            <p:cNvSpPr/>
            <p:nvPr/>
          </p:nvSpPr>
          <p:spPr>
            <a:xfrm rot="132252" flipH="1">
              <a:off x="7956452" y="-311327"/>
              <a:ext cx="1742258" cy="1451110"/>
            </a:xfrm>
            <a:custGeom>
              <a:avLst/>
              <a:gdLst/>
              <a:ahLst/>
              <a:cxnLst/>
              <a:rect l="l" t="t" r="r" b="b"/>
              <a:pathLst>
                <a:path w="63216" h="52652" extrusionOk="0">
                  <a:moveTo>
                    <a:pt x="52562" y="0"/>
                  </a:moveTo>
                  <a:cubicBezTo>
                    <a:pt x="52378" y="0"/>
                    <a:pt x="52195" y="5"/>
                    <a:pt x="52012" y="15"/>
                  </a:cubicBezTo>
                  <a:cubicBezTo>
                    <a:pt x="45984" y="322"/>
                    <a:pt x="41116" y="4928"/>
                    <a:pt x="35430" y="6942"/>
                  </a:cubicBezTo>
                  <a:cubicBezTo>
                    <a:pt x="31221" y="8432"/>
                    <a:pt x="26660" y="8466"/>
                    <a:pt x="22225" y="9057"/>
                  </a:cubicBezTo>
                  <a:cubicBezTo>
                    <a:pt x="17800" y="9649"/>
                    <a:pt x="13160" y="10991"/>
                    <a:pt x="10225" y="14357"/>
                  </a:cubicBezTo>
                  <a:cubicBezTo>
                    <a:pt x="6370" y="18793"/>
                    <a:pt x="6540" y="25299"/>
                    <a:pt x="6415" y="31168"/>
                  </a:cubicBezTo>
                  <a:cubicBezTo>
                    <a:pt x="6301" y="37037"/>
                    <a:pt x="2764" y="38060"/>
                    <a:pt x="615" y="43531"/>
                  </a:cubicBezTo>
                  <a:cubicBezTo>
                    <a:pt x="0" y="45089"/>
                    <a:pt x="421" y="46704"/>
                    <a:pt x="774" y="47432"/>
                  </a:cubicBezTo>
                  <a:cubicBezTo>
                    <a:pt x="2650" y="51208"/>
                    <a:pt x="7905" y="51879"/>
                    <a:pt x="12068" y="52482"/>
                  </a:cubicBezTo>
                  <a:cubicBezTo>
                    <a:pt x="12866" y="52597"/>
                    <a:pt x="13662" y="52652"/>
                    <a:pt x="14452" y="52652"/>
                  </a:cubicBezTo>
                  <a:cubicBezTo>
                    <a:pt x="21564" y="52652"/>
                    <a:pt x="28274" y="48202"/>
                    <a:pt x="33280" y="42951"/>
                  </a:cubicBezTo>
                  <a:cubicBezTo>
                    <a:pt x="38842" y="37128"/>
                    <a:pt x="43175" y="30121"/>
                    <a:pt x="49328" y="24924"/>
                  </a:cubicBezTo>
                  <a:cubicBezTo>
                    <a:pt x="52456" y="22273"/>
                    <a:pt x="56039" y="20124"/>
                    <a:pt x="58746" y="17053"/>
                  </a:cubicBezTo>
                  <a:cubicBezTo>
                    <a:pt x="61464" y="13971"/>
                    <a:pt x="63216" y="9592"/>
                    <a:pt x="61760" y="5747"/>
                  </a:cubicBezTo>
                  <a:cubicBezTo>
                    <a:pt x="60392" y="2153"/>
                    <a:pt x="56422" y="0"/>
                    <a:pt x="52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 flipH="1">
              <a:off x="7963973" y="441671"/>
              <a:ext cx="897125" cy="865762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 flipH="1">
              <a:off x="7929217" y="332475"/>
              <a:ext cx="897125" cy="865762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30"/>
          <p:cNvGrpSpPr/>
          <p:nvPr/>
        </p:nvGrpSpPr>
        <p:grpSpPr>
          <a:xfrm>
            <a:off x="-600645" y="3155474"/>
            <a:ext cx="10033720" cy="2828358"/>
            <a:chOff x="-600645" y="3155474"/>
            <a:chExt cx="10033720" cy="2828358"/>
          </a:xfrm>
        </p:grpSpPr>
        <p:grpSp>
          <p:nvGrpSpPr>
            <p:cNvPr id="681" name="Google Shape;681;p30"/>
            <p:cNvGrpSpPr/>
            <p:nvPr/>
          </p:nvGrpSpPr>
          <p:grpSpPr>
            <a:xfrm>
              <a:off x="1042" y="4382907"/>
              <a:ext cx="9144083" cy="760593"/>
              <a:chOff x="1042" y="4382907"/>
              <a:chExt cx="9144083" cy="760593"/>
            </a:xfrm>
          </p:grpSpPr>
          <p:cxnSp>
            <p:nvCxnSpPr>
              <p:cNvPr id="682" name="Google Shape;682;p30"/>
              <p:cNvCxnSpPr/>
              <p:nvPr/>
            </p:nvCxnSpPr>
            <p:spPr>
              <a:xfrm>
                <a:off x="13683" y="4382907"/>
                <a:ext cx="0" cy="7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30"/>
              <p:cNvCxnSpPr/>
              <p:nvPr/>
            </p:nvCxnSpPr>
            <p:spPr>
              <a:xfrm>
                <a:off x="773837" y="4382907"/>
                <a:ext cx="0" cy="7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30"/>
              <p:cNvCxnSpPr/>
              <p:nvPr/>
            </p:nvCxnSpPr>
            <p:spPr>
              <a:xfrm>
                <a:off x="1533991" y="4382907"/>
                <a:ext cx="0" cy="7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30"/>
              <p:cNvCxnSpPr/>
              <p:nvPr/>
            </p:nvCxnSpPr>
            <p:spPr>
              <a:xfrm>
                <a:off x="2294145" y="4382907"/>
                <a:ext cx="0" cy="7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30"/>
              <p:cNvCxnSpPr/>
              <p:nvPr/>
            </p:nvCxnSpPr>
            <p:spPr>
              <a:xfrm>
                <a:off x="3054299" y="4382907"/>
                <a:ext cx="0" cy="7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30"/>
              <p:cNvCxnSpPr/>
              <p:nvPr/>
            </p:nvCxnSpPr>
            <p:spPr>
              <a:xfrm>
                <a:off x="3814453" y="4382907"/>
                <a:ext cx="0" cy="7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30"/>
              <p:cNvCxnSpPr/>
              <p:nvPr/>
            </p:nvCxnSpPr>
            <p:spPr>
              <a:xfrm>
                <a:off x="2246412" y="2169700"/>
                <a:ext cx="0" cy="4459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30"/>
              <p:cNvCxnSpPr/>
              <p:nvPr/>
            </p:nvCxnSpPr>
            <p:spPr>
              <a:xfrm>
                <a:off x="4574607" y="4382907"/>
                <a:ext cx="0" cy="7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30"/>
              <p:cNvCxnSpPr/>
              <p:nvPr/>
            </p:nvCxnSpPr>
            <p:spPr>
              <a:xfrm rot="10800000">
                <a:off x="1042" y="5141100"/>
                <a:ext cx="45897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30"/>
              <p:cNvCxnSpPr/>
              <p:nvPr/>
            </p:nvCxnSpPr>
            <p:spPr>
              <a:xfrm rot="10800000">
                <a:off x="4473050" y="4399300"/>
                <a:ext cx="4668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30"/>
              <p:cNvCxnSpPr/>
              <p:nvPr/>
            </p:nvCxnSpPr>
            <p:spPr>
              <a:xfrm rot="10800000">
                <a:off x="4555425" y="5141100"/>
                <a:ext cx="45897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30"/>
              <p:cNvCxnSpPr/>
              <p:nvPr/>
            </p:nvCxnSpPr>
            <p:spPr>
              <a:xfrm>
                <a:off x="4568066" y="4382907"/>
                <a:ext cx="0" cy="7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30"/>
              <p:cNvCxnSpPr/>
              <p:nvPr/>
            </p:nvCxnSpPr>
            <p:spPr>
              <a:xfrm>
                <a:off x="5328220" y="4382907"/>
                <a:ext cx="0" cy="7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30"/>
              <p:cNvCxnSpPr/>
              <p:nvPr/>
            </p:nvCxnSpPr>
            <p:spPr>
              <a:xfrm>
                <a:off x="6088374" y="4382907"/>
                <a:ext cx="0" cy="7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30"/>
              <p:cNvCxnSpPr/>
              <p:nvPr/>
            </p:nvCxnSpPr>
            <p:spPr>
              <a:xfrm>
                <a:off x="6848528" y="4382907"/>
                <a:ext cx="0" cy="7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30"/>
              <p:cNvCxnSpPr/>
              <p:nvPr/>
            </p:nvCxnSpPr>
            <p:spPr>
              <a:xfrm>
                <a:off x="8368836" y="4382907"/>
                <a:ext cx="0" cy="7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30"/>
              <p:cNvCxnSpPr/>
              <p:nvPr/>
            </p:nvCxnSpPr>
            <p:spPr>
              <a:xfrm>
                <a:off x="7608682" y="4382907"/>
                <a:ext cx="0" cy="758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9" name="Google Shape;699;p30"/>
            <p:cNvSpPr/>
            <p:nvPr/>
          </p:nvSpPr>
          <p:spPr>
            <a:xfrm rot="-1513513" flipH="1">
              <a:off x="-37499" y="3521321"/>
              <a:ext cx="2186018" cy="2096665"/>
            </a:xfrm>
            <a:custGeom>
              <a:avLst/>
              <a:gdLst/>
              <a:ahLst/>
              <a:cxnLst/>
              <a:rect l="l" t="t" r="r" b="b"/>
              <a:pathLst>
                <a:path w="94654" h="90785" extrusionOk="0">
                  <a:moveTo>
                    <a:pt x="73185" y="1"/>
                  </a:moveTo>
                  <a:cubicBezTo>
                    <a:pt x="71393" y="1"/>
                    <a:pt x="69607" y="293"/>
                    <a:pt x="67891" y="922"/>
                  </a:cubicBezTo>
                  <a:cubicBezTo>
                    <a:pt x="62306" y="2969"/>
                    <a:pt x="58348" y="8019"/>
                    <a:pt x="55709" y="13342"/>
                  </a:cubicBezTo>
                  <a:cubicBezTo>
                    <a:pt x="53059" y="18665"/>
                    <a:pt x="51444" y="24454"/>
                    <a:pt x="48771" y="29766"/>
                  </a:cubicBezTo>
                  <a:cubicBezTo>
                    <a:pt x="43119" y="41014"/>
                    <a:pt x="33110" y="49499"/>
                    <a:pt x="22328" y="55982"/>
                  </a:cubicBezTo>
                  <a:cubicBezTo>
                    <a:pt x="16845" y="59281"/>
                    <a:pt x="10988" y="62227"/>
                    <a:pt x="6609" y="66890"/>
                  </a:cubicBezTo>
                  <a:cubicBezTo>
                    <a:pt x="2230" y="71564"/>
                    <a:pt x="1" y="78366"/>
                    <a:pt x="2014" y="84462"/>
                  </a:cubicBezTo>
                  <a:cubicBezTo>
                    <a:pt x="2014" y="84496"/>
                    <a:pt x="2037" y="84553"/>
                    <a:pt x="2060" y="84576"/>
                  </a:cubicBezTo>
                  <a:cubicBezTo>
                    <a:pt x="3976" y="89280"/>
                    <a:pt x="8857" y="90785"/>
                    <a:pt x="15133" y="90785"/>
                  </a:cubicBezTo>
                  <a:cubicBezTo>
                    <a:pt x="26278" y="90785"/>
                    <a:pt x="41821" y="86040"/>
                    <a:pt x="52968" y="86040"/>
                  </a:cubicBezTo>
                  <a:cubicBezTo>
                    <a:pt x="53318" y="86040"/>
                    <a:pt x="53663" y="86045"/>
                    <a:pt x="54003" y="86055"/>
                  </a:cubicBezTo>
                  <a:cubicBezTo>
                    <a:pt x="54602" y="86075"/>
                    <a:pt x="55209" y="86093"/>
                    <a:pt x="55816" y="86093"/>
                  </a:cubicBezTo>
                  <a:cubicBezTo>
                    <a:pt x="57860" y="86093"/>
                    <a:pt x="59909" y="85891"/>
                    <a:pt x="61681" y="84917"/>
                  </a:cubicBezTo>
                  <a:cubicBezTo>
                    <a:pt x="63557" y="83882"/>
                    <a:pt x="64888" y="82108"/>
                    <a:pt x="66139" y="80368"/>
                  </a:cubicBezTo>
                  <a:cubicBezTo>
                    <a:pt x="72179" y="72019"/>
                    <a:pt x="77809" y="63421"/>
                    <a:pt x="83063" y="54572"/>
                  </a:cubicBezTo>
                  <a:cubicBezTo>
                    <a:pt x="87226" y="47554"/>
                    <a:pt x="91184" y="40241"/>
                    <a:pt x="92913" y="32268"/>
                  </a:cubicBezTo>
                  <a:cubicBezTo>
                    <a:pt x="94653" y="24284"/>
                    <a:pt x="93914" y="15446"/>
                    <a:pt x="89273" y="8736"/>
                  </a:cubicBezTo>
                  <a:cubicBezTo>
                    <a:pt x="85672" y="3519"/>
                    <a:pt x="79398" y="1"/>
                    <a:pt x="73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 rot="-6690784">
              <a:off x="-488773" y="4218299"/>
              <a:ext cx="1580342" cy="1316252"/>
            </a:xfrm>
            <a:custGeom>
              <a:avLst/>
              <a:gdLst/>
              <a:ahLst/>
              <a:cxnLst/>
              <a:rect l="l" t="t" r="r" b="b"/>
              <a:pathLst>
                <a:path w="63216" h="52652" extrusionOk="0">
                  <a:moveTo>
                    <a:pt x="52562" y="0"/>
                  </a:moveTo>
                  <a:cubicBezTo>
                    <a:pt x="52378" y="0"/>
                    <a:pt x="52195" y="5"/>
                    <a:pt x="52012" y="15"/>
                  </a:cubicBezTo>
                  <a:cubicBezTo>
                    <a:pt x="45984" y="322"/>
                    <a:pt x="41116" y="4928"/>
                    <a:pt x="35430" y="6942"/>
                  </a:cubicBezTo>
                  <a:cubicBezTo>
                    <a:pt x="31221" y="8432"/>
                    <a:pt x="26660" y="8466"/>
                    <a:pt x="22225" y="9057"/>
                  </a:cubicBezTo>
                  <a:cubicBezTo>
                    <a:pt x="17800" y="9649"/>
                    <a:pt x="13160" y="10991"/>
                    <a:pt x="10225" y="14357"/>
                  </a:cubicBezTo>
                  <a:cubicBezTo>
                    <a:pt x="6370" y="18793"/>
                    <a:pt x="6540" y="25299"/>
                    <a:pt x="6415" y="31168"/>
                  </a:cubicBezTo>
                  <a:cubicBezTo>
                    <a:pt x="6301" y="37037"/>
                    <a:pt x="2764" y="38060"/>
                    <a:pt x="615" y="43531"/>
                  </a:cubicBezTo>
                  <a:cubicBezTo>
                    <a:pt x="0" y="45089"/>
                    <a:pt x="421" y="46704"/>
                    <a:pt x="774" y="47432"/>
                  </a:cubicBezTo>
                  <a:cubicBezTo>
                    <a:pt x="2650" y="51208"/>
                    <a:pt x="7905" y="51879"/>
                    <a:pt x="12068" y="52482"/>
                  </a:cubicBezTo>
                  <a:cubicBezTo>
                    <a:pt x="12866" y="52597"/>
                    <a:pt x="13662" y="52652"/>
                    <a:pt x="14452" y="52652"/>
                  </a:cubicBezTo>
                  <a:cubicBezTo>
                    <a:pt x="21564" y="52652"/>
                    <a:pt x="28274" y="48202"/>
                    <a:pt x="33280" y="42951"/>
                  </a:cubicBezTo>
                  <a:cubicBezTo>
                    <a:pt x="38842" y="37128"/>
                    <a:pt x="43175" y="30121"/>
                    <a:pt x="49328" y="24924"/>
                  </a:cubicBezTo>
                  <a:cubicBezTo>
                    <a:pt x="52456" y="22273"/>
                    <a:pt x="56039" y="20124"/>
                    <a:pt x="58746" y="17053"/>
                  </a:cubicBezTo>
                  <a:cubicBezTo>
                    <a:pt x="61464" y="13971"/>
                    <a:pt x="63216" y="9592"/>
                    <a:pt x="61760" y="5747"/>
                  </a:cubicBezTo>
                  <a:cubicBezTo>
                    <a:pt x="60392" y="2153"/>
                    <a:pt x="56422" y="0"/>
                    <a:pt x="52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 flipH="1">
              <a:off x="7929251" y="3414104"/>
              <a:ext cx="1503824" cy="1773976"/>
            </a:xfrm>
            <a:custGeom>
              <a:avLst/>
              <a:gdLst/>
              <a:ahLst/>
              <a:cxnLst/>
              <a:rect l="l" t="t" r="r" b="b"/>
              <a:pathLst>
                <a:path w="67150" h="66892" extrusionOk="0">
                  <a:moveTo>
                    <a:pt x="10889" y="1"/>
                  </a:moveTo>
                  <a:cubicBezTo>
                    <a:pt x="10787" y="1"/>
                    <a:pt x="10686" y="2"/>
                    <a:pt x="10584" y="5"/>
                  </a:cubicBezTo>
                  <a:cubicBezTo>
                    <a:pt x="6777" y="92"/>
                    <a:pt x="1" y="4825"/>
                    <a:pt x="1" y="4825"/>
                  </a:cubicBezTo>
                  <a:lnTo>
                    <a:pt x="595" y="66892"/>
                  </a:lnTo>
                  <a:lnTo>
                    <a:pt x="62469" y="66280"/>
                  </a:lnTo>
                  <a:cubicBezTo>
                    <a:pt x="62469" y="66280"/>
                    <a:pt x="67150" y="63294"/>
                    <a:pt x="67150" y="59766"/>
                  </a:cubicBezTo>
                  <a:cubicBezTo>
                    <a:pt x="67132" y="55383"/>
                    <a:pt x="63901" y="51803"/>
                    <a:pt x="60636" y="49009"/>
                  </a:cubicBezTo>
                  <a:cubicBezTo>
                    <a:pt x="57387" y="46214"/>
                    <a:pt x="53720" y="43490"/>
                    <a:pt x="52253" y="39386"/>
                  </a:cubicBezTo>
                  <a:cubicBezTo>
                    <a:pt x="50489" y="34409"/>
                    <a:pt x="52340" y="28261"/>
                    <a:pt x="49336" y="23965"/>
                  </a:cubicBezTo>
                  <a:cubicBezTo>
                    <a:pt x="46874" y="20420"/>
                    <a:pt x="42141" y="19669"/>
                    <a:pt x="37932" y="19320"/>
                  </a:cubicBezTo>
                  <a:cubicBezTo>
                    <a:pt x="33724" y="18971"/>
                    <a:pt x="29061" y="18534"/>
                    <a:pt x="26214" y="15286"/>
                  </a:cubicBezTo>
                  <a:cubicBezTo>
                    <a:pt x="24119" y="12893"/>
                    <a:pt x="23542" y="9470"/>
                    <a:pt x="22005" y="6659"/>
                  </a:cubicBezTo>
                  <a:cubicBezTo>
                    <a:pt x="19768" y="2628"/>
                    <a:pt x="15377" y="1"/>
                    <a:pt x="10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939000" y="1130825"/>
            <a:ext cx="7266000" cy="33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-132025" y="2851176"/>
            <a:ext cx="1130559" cy="1589434"/>
            <a:chOff x="-132025" y="2851176"/>
            <a:chExt cx="1130559" cy="1589434"/>
          </a:xfrm>
        </p:grpSpPr>
        <p:sp>
          <p:nvSpPr>
            <p:cNvPr id="49" name="Google Shape;49;p4"/>
            <p:cNvSpPr/>
            <p:nvPr/>
          </p:nvSpPr>
          <p:spPr>
            <a:xfrm>
              <a:off x="-72500" y="2953176"/>
              <a:ext cx="1071034" cy="1487434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-132025" y="2851176"/>
              <a:ext cx="1071034" cy="1487434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4"/>
          <p:cNvGrpSpPr/>
          <p:nvPr/>
        </p:nvGrpSpPr>
        <p:grpSpPr>
          <a:xfrm>
            <a:off x="8109518" y="-178428"/>
            <a:ext cx="1432868" cy="2488867"/>
            <a:chOff x="8109518" y="-178428"/>
            <a:chExt cx="1432868" cy="2488867"/>
          </a:xfrm>
        </p:grpSpPr>
        <p:sp>
          <p:nvSpPr>
            <p:cNvPr id="52" name="Google Shape;52;p4"/>
            <p:cNvSpPr/>
            <p:nvPr/>
          </p:nvSpPr>
          <p:spPr>
            <a:xfrm rot="5400000" flipH="1">
              <a:off x="7765784" y="533838"/>
              <a:ext cx="2488867" cy="1064335"/>
            </a:xfrm>
            <a:custGeom>
              <a:avLst/>
              <a:gdLst/>
              <a:ahLst/>
              <a:cxnLst/>
              <a:rect l="l" t="t" r="r" b="b"/>
              <a:pathLst>
                <a:path w="27821" h="11897" extrusionOk="0">
                  <a:moveTo>
                    <a:pt x="21229" y="1"/>
                  </a:moveTo>
                  <a:cubicBezTo>
                    <a:pt x="20952" y="1"/>
                    <a:pt x="20674" y="22"/>
                    <a:pt x="20399" y="66"/>
                  </a:cubicBezTo>
                  <a:cubicBezTo>
                    <a:pt x="19298" y="241"/>
                    <a:pt x="18251" y="730"/>
                    <a:pt x="17168" y="870"/>
                  </a:cubicBezTo>
                  <a:cubicBezTo>
                    <a:pt x="16879" y="908"/>
                    <a:pt x="16591" y="924"/>
                    <a:pt x="16303" y="924"/>
                  </a:cubicBezTo>
                  <a:cubicBezTo>
                    <a:pt x="15165" y="924"/>
                    <a:pt x="14036" y="674"/>
                    <a:pt x="12907" y="590"/>
                  </a:cubicBezTo>
                  <a:cubicBezTo>
                    <a:pt x="12614" y="569"/>
                    <a:pt x="12321" y="558"/>
                    <a:pt x="12029" y="558"/>
                  </a:cubicBezTo>
                  <a:cubicBezTo>
                    <a:pt x="9204" y="558"/>
                    <a:pt x="6444" y="1544"/>
                    <a:pt x="4244" y="3332"/>
                  </a:cubicBezTo>
                  <a:cubicBezTo>
                    <a:pt x="2620" y="4659"/>
                    <a:pt x="1" y="7558"/>
                    <a:pt x="2044" y="9724"/>
                  </a:cubicBezTo>
                  <a:cubicBezTo>
                    <a:pt x="2814" y="10536"/>
                    <a:pt x="3988" y="10843"/>
                    <a:pt x="5142" y="10843"/>
                  </a:cubicBezTo>
                  <a:cubicBezTo>
                    <a:pt x="5429" y="10843"/>
                    <a:pt x="5714" y="10824"/>
                    <a:pt x="5991" y="10789"/>
                  </a:cubicBezTo>
                  <a:cubicBezTo>
                    <a:pt x="7388" y="10615"/>
                    <a:pt x="8750" y="10143"/>
                    <a:pt x="10165" y="10038"/>
                  </a:cubicBezTo>
                  <a:cubicBezTo>
                    <a:pt x="10396" y="10020"/>
                    <a:pt x="10628" y="10011"/>
                    <a:pt x="10860" y="10011"/>
                  </a:cubicBezTo>
                  <a:cubicBezTo>
                    <a:pt x="14264" y="10011"/>
                    <a:pt x="17704" y="11896"/>
                    <a:pt x="20973" y="11896"/>
                  </a:cubicBezTo>
                  <a:cubicBezTo>
                    <a:pt x="21849" y="11896"/>
                    <a:pt x="22712" y="11761"/>
                    <a:pt x="23560" y="11418"/>
                  </a:cubicBezTo>
                  <a:cubicBezTo>
                    <a:pt x="26232" y="10353"/>
                    <a:pt x="27821" y="7122"/>
                    <a:pt x="27052" y="4345"/>
                  </a:cubicBezTo>
                  <a:cubicBezTo>
                    <a:pt x="26359" y="1838"/>
                    <a:pt x="23801" y="1"/>
                    <a:pt x="21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 rot="10800000">
              <a:off x="8109518" y="1130832"/>
              <a:ext cx="1034483" cy="998318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>
              <a:off x="8160518" y="999682"/>
              <a:ext cx="1034483" cy="998318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4"/>
          <p:cNvSpPr/>
          <p:nvPr/>
        </p:nvSpPr>
        <p:spPr>
          <a:xfrm rot="5910316" flipH="1">
            <a:off x="7663388" y="3721365"/>
            <a:ext cx="1697271" cy="1905171"/>
          </a:xfrm>
          <a:custGeom>
            <a:avLst/>
            <a:gdLst/>
            <a:ahLst/>
            <a:cxnLst/>
            <a:rect l="l" t="t" r="r" b="b"/>
            <a:pathLst>
              <a:path w="67891" h="76207" extrusionOk="0">
                <a:moveTo>
                  <a:pt x="62096" y="1"/>
                </a:moveTo>
                <a:cubicBezTo>
                  <a:pt x="61694" y="1"/>
                  <a:pt x="61340" y="33"/>
                  <a:pt x="61089" y="59"/>
                </a:cubicBezTo>
                <a:cubicBezTo>
                  <a:pt x="49760" y="1048"/>
                  <a:pt x="41480" y="5473"/>
                  <a:pt x="30107" y="5905"/>
                </a:cubicBezTo>
                <a:cubicBezTo>
                  <a:pt x="26194" y="6053"/>
                  <a:pt x="21952" y="6178"/>
                  <a:pt x="18858" y="8589"/>
                </a:cubicBezTo>
                <a:cubicBezTo>
                  <a:pt x="16617" y="10329"/>
                  <a:pt x="15332" y="12991"/>
                  <a:pt x="14183" y="15584"/>
                </a:cubicBezTo>
                <a:cubicBezTo>
                  <a:pt x="8610" y="28209"/>
                  <a:pt x="4391" y="41391"/>
                  <a:pt x="1627" y="54903"/>
                </a:cubicBezTo>
                <a:cubicBezTo>
                  <a:pt x="728" y="59271"/>
                  <a:pt x="0" y="63831"/>
                  <a:pt x="1229" y="68108"/>
                </a:cubicBezTo>
                <a:cubicBezTo>
                  <a:pt x="2437" y="72354"/>
                  <a:pt x="6134" y="76207"/>
                  <a:pt x="10538" y="76207"/>
                </a:cubicBezTo>
                <a:cubicBezTo>
                  <a:pt x="10570" y="76207"/>
                  <a:pt x="10603" y="76207"/>
                  <a:pt x="10635" y="76206"/>
                </a:cubicBezTo>
                <a:cubicBezTo>
                  <a:pt x="16083" y="76127"/>
                  <a:pt x="19700" y="70769"/>
                  <a:pt x="22441" y="66072"/>
                </a:cubicBezTo>
                <a:cubicBezTo>
                  <a:pt x="26876" y="58429"/>
                  <a:pt x="32211" y="50365"/>
                  <a:pt x="40616" y="47613"/>
                </a:cubicBezTo>
                <a:cubicBezTo>
                  <a:pt x="46018" y="45850"/>
                  <a:pt x="52479" y="46350"/>
                  <a:pt x="56687" y="42517"/>
                </a:cubicBezTo>
                <a:cubicBezTo>
                  <a:pt x="60588" y="38957"/>
                  <a:pt x="60964" y="32940"/>
                  <a:pt x="60247" y="27686"/>
                </a:cubicBezTo>
                <a:cubicBezTo>
                  <a:pt x="59530" y="22442"/>
                  <a:pt x="57961" y="17131"/>
                  <a:pt x="59019" y="11944"/>
                </a:cubicBezTo>
                <a:cubicBezTo>
                  <a:pt x="59860" y="7816"/>
                  <a:pt x="67890" y="3642"/>
                  <a:pt x="64762" y="821"/>
                </a:cubicBezTo>
                <a:cubicBezTo>
                  <a:pt x="64020" y="148"/>
                  <a:pt x="62951" y="1"/>
                  <a:pt x="620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1_1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1"/>
          <p:cNvSpPr txBox="1">
            <a:spLocks noGrp="1"/>
          </p:cNvSpPr>
          <p:nvPr>
            <p:ph type="title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31"/>
          <p:cNvSpPr txBox="1">
            <a:spLocks noGrp="1"/>
          </p:cNvSpPr>
          <p:nvPr>
            <p:ph type="subTitle" idx="1"/>
          </p:nvPr>
        </p:nvSpPr>
        <p:spPr>
          <a:xfrm>
            <a:off x="970000" y="3464963"/>
            <a:ext cx="23049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31"/>
          <p:cNvSpPr txBox="1">
            <a:spLocks noGrp="1"/>
          </p:cNvSpPr>
          <p:nvPr>
            <p:ph type="title" idx="2"/>
          </p:nvPr>
        </p:nvSpPr>
        <p:spPr>
          <a:xfrm>
            <a:off x="916150" y="3034908"/>
            <a:ext cx="24126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31"/>
          <p:cNvSpPr txBox="1">
            <a:spLocks noGrp="1"/>
          </p:cNvSpPr>
          <p:nvPr>
            <p:ph type="subTitle" idx="3"/>
          </p:nvPr>
        </p:nvSpPr>
        <p:spPr>
          <a:xfrm>
            <a:off x="3419550" y="3464963"/>
            <a:ext cx="23049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31"/>
          <p:cNvSpPr txBox="1">
            <a:spLocks noGrp="1"/>
          </p:cNvSpPr>
          <p:nvPr>
            <p:ph type="title" idx="4"/>
          </p:nvPr>
        </p:nvSpPr>
        <p:spPr>
          <a:xfrm>
            <a:off x="3365700" y="3034908"/>
            <a:ext cx="24126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31"/>
          <p:cNvSpPr txBox="1">
            <a:spLocks noGrp="1"/>
          </p:cNvSpPr>
          <p:nvPr>
            <p:ph type="subTitle" idx="5"/>
          </p:nvPr>
        </p:nvSpPr>
        <p:spPr>
          <a:xfrm>
            <a:off x="5869100" y="3464963"/>
            <a:ext cx="23049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31"/>
          <p:cNvSpPr txBox="1">
            <a:spLocks noGrp="1"/>
          </p:cNvSpPr>
          <p:nvPr>
            <p:ph type="title" idx="6"/>
          </p:nvPr>
        </p:nvSpPr>
        <p:spPr>
          <a:xfrm>
            <a:off x="5815250" y="3034908"/>
            <a:ext cx="24126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10" name="Google Shape;710;p31"/>
          <p:cNvGrpSpPr/>
          <p:nvPr/>
        </p:nvGrpSpPr>
        <p:grpSpPr>
          <a:xfrm>
            <a:off x="-289675" y="1160800"/>
            <a:ext cx="1205835" cy="2007328"/>
            <a:chOff x="-289675" y="1160800"/>
            <a:chExt cx="1205835" cy="2007328"/>
          </a:xfrm>
        </p:grpSpPr>
        <p:sp>
          <p:nvSpPr>
            <p:cNvPr id="711" name="Google Shape;711;p31"/>
            <p:cNvSpPr/>
            <p:nvPr/>
          </p:nvSpPr>
          <p:spPr>
            <a:xfrm>
              <a:off x="-261842" y="1160800"/>
              <a:ext cx="1178002" cy="1884906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-289675" y="1283222"/>
              <a:ext cx="1178002" cy="1884906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1"/>
          <p:cNvGrpSpPr/>
          <p:nvPr/>
        </p:nvGrpSpPr>
        <p:grpSpPr>
          <a:xfrm>
            <a:off x="-710520" y="3277527"/>
            <a:ext cx="10143595" cy="2419990"/>
            <a:chOff x="-710520" y="3277527"/>
            <a:chExt cx="10143595" cy="2419990"/>
          </a:xfrm>
        </p:grpSpPr>
        <p:grpSp>
          <p:nvGrpSpPr>
            <p:cNvPr id="714" name="Google Shape;714;p31"/>
            <p:cNvGrpSpPr/>
            <p:nvPr/>
          </p:nvGrpSpPr>
          <p:grpSpPr>
            <a:xfrm>
              <a:off x="-43231" y="4386068"/>
              <a:ext cx="9247072" cy="769175"/>
              <a:chOff x="-43231" y="4386068"/>
              <a:chExt cx="9247072" cy="769175"/>
            </a:xfrm>
          </p:grpSpPr>
          <p:cxnSp>
            <p:nvCxnSpPr>
              <p:cNvPr id="715" name="Google Shape;715;p31"/>
              <p:cNvCxnSpPr/>
              <p:nvPr/>
            </p:nvCxnSpPr>
            <p:spPr>
              <a:xfrm>
                <a:off x="738096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31"/>
              <p:cNvCxnSpPr/>
              <p:nvPr/>
            </p:nvCxnSpPr>
            <p:spPr>
              <a:xfrm>
                <a:off x="1506827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7" name="Google Shape;717;p31"/>
              <p:cNvCxnSpPr/>
              <p:nvPr/>
            </p:nvCxnSpPr>
            <p:spPr>
              <a:xfrm>
                <a:off x="2275558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8" name="Google Shape;718;p31"/>
              <p:cNvCxnSpPr/>
              <p:nvPr/>
            </p:nvCxnSpPr>
            <p:spPr>
              <a:xfrm>
                <a:off x="3044289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9" name="Google Shape;719;p31"/>
              <p:cNvCxnSpPr/>
              <p:nvPr/>
            </p:nvCxnSpPr>
            <p:spPr>
              <a:xfrm>
                <a:off x="3813020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0" name="Google Shape;720;p31"/>
              <p:cNvCxnSpPr/>
              <p:nvPr/>
            </p:nvCxnSpPr>
            <p:spPr>
              <a:xfrm>
                <a:off x="2227244" y="2147846"/>
                <a:ext cx="0" cy="4509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31"/>
              <p:cNvCxnSpPr/>
              <p:nvPr/>
            </p:nvCxnSpPr>
            <p:spPr>
              <a:xfrm>
                <a:off x="4581751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31"/>
              <p:cNvCxnSpPr/>
              <p:nvPr/>
            </p:nvCxnSpPr>
            <p:spPr>
              <a:xfrm rot="10800000">
                <a:off x="-43231" y="5152843"/>
                <a:ext cx="46413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31"/>
              <p:cNvCxnSpPr/>
              <p:nvPr/>
            </p:nvCxnSpPr>
            <p:spPr>
              <a:xfrm>
                <a:off x="4575137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31"/>
              <p:cNvCxnSpPr/>
              <p:nvPr/>
            </p:nvCxnSpPr>
            <p:spPr>
              <a:xfrm>
                <a:off x="5343868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31"/>
              <p:cNvCxnSpPr/>
              <p:nvPr/>
            </p:nvCxnSpPr>
            <p:spPr>
              <a:xfrm>
                <a:off x="6112599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31"/>
              <p:cNvCxnSpPr/>
              <p:nvPr/>
            </p:nvCxnSpPr>
            <p:spPr>
              <a:xfrm>
                <a:off x="6881330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31"/>
              <p:cNvCxnSpPr/>
              <p:nvPr/>
            </p:nvCxnSpPr>
            <p:spPr>
              <a:xfrm>
                <a:off x="7650061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31"/>
              <p:cNvCxnSpPr/>
              <p:nvPr/>
            </p:nvCxnSpPr>
            <p:spPr>
              <a:xfrm>
                <a:off x="8418792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31"/>
              <p:cNvCxnSpPr/>
              <p:nvPr/>
            </p:nvCxnSpPr>
            <p:spPr>
              <a:xfrm rot="10800000">
                <a:off x="4479226" y="4402646"/>
                <a:ext cx="4721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31"/>
              <p:cNvCxnSpPr/>
              <p:nvPr/>
            </p:nvCxnSpPr>
            <p:spPr>
              <a:xfrm>
                <a:off x="9187523" y="4386068"/>
                <a:ext cx="0" cy="767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31"/>
              <p:cNvCxnSpPr/>
              <p:nvPr/>
            </p:nvCxnSpPr>
            <p:spPr>
              <a:xfrm rot="10800000">
                <a:off x="4562541" y="5152843"/>
                <a:ext cx="46413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32" name="Google Shape;732;p31"/>
            <p:cNvSpPr/>
            <p:nvPr/>
          </p:nvSpPr>
          <p:spPr>
            <a:xfrm flipH="1">
              <a:off x="7813417" y="3277527"/>
              <a:ext cx="1619658" cy="1910603"/>
            </a:xfrm>
            <a:custGeom>
              <a:avLst/>
              <a:gdLst/>
              <a:ahLst/>
              <a:cxnLst/>
              <a:rect l="l" t="t" r="r" b="b"/>
              <a:pathLst>
                <a:path w="67150" h="66892" extrusionOk="0">
                  <a:moveTo>
                    <a:pt x="10889" y="1"/>
                  </a:moveTo>
                  <a:cubicBezTo>
                    <a:pt x="10787" y="1"/>
                    <a:pt x="10686" y="2"/>
                    <a:pt x="10584" y="5"/>
                  </a:cubicBezTo>
                  <a:cubicBezTo>
                    <a:pt x="6777" y="92"/>
                    <a:pt x="1" y="4825"/>
                    <a:pt x="1" y="4825"/>
                  </a:cubicBezTo>
                  <a:lnTo>
                    <a:pt x="595" y="66892"/>
                  </a:lnTo>
                  <a:lnTo>
                    <a:pt x="62469" y="66280"/>
                  </a:lnTo>
                  <a:cubicBezTo>
                    <a:pt x="62469" y="66280"/>
                    <a:pt x="67150" y="63294"/>
                    <a:pt x="67150" y="59766"/>
                  </a:cubicBezTo>
                  <a:cubicBezTo>
                    <a:pt x="67132" y="55383"/>
                    <a:pt x="63901" y="51803"/>
                    <a:pt x="60636" y="49009"/>
                  </a:cubicBezTo>
                  <a:cubicBezTo>
                    <a:pt x="57387" y="46214"/>
                    <a:pt x="53720" y="43490"/>
                    <a:pt x="52253" y="39386"/>
                  </a:cubicBezTo>
                  <a:cubicBezTo>
                    <a:pt x="50489" y="34409"/>
                    <a:pt x="52340" y="28261"/>
                    <a:pt x="49336" y="23965"/>
                  </a:cubicBezTo>
                  <a:cubicBezTo>
                    <a:pt x="46874" y="20420"/>
                    <a:pt x="42141" y="19669"/>
                    <a:pt x="37932" y="19320"/>
                  </a:cubicBezTo>
                  <a:cubicBezTo>
                    <a:pt x="33724" y="18971"/>
                    <a:pt x="29061" y="18534"/>
                    <a:pt x="26214" y="15286"/>
                  </a:cubicBezTo>
                  <a:cubicBezTo>
                    <a:pt x="24119" y="12893"/>
                    <a:pt x="23542" y="9470"/>
                    <a:pt x="22005" y="6659"/>
                  </a:cubicBezTo>
                  <a:cubicBezTo>
                    <a:pt x="19768" y="2628"/>
                    <a:pt x="15377" y="1"/>
                    <a:pt x="10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 rot="-227904" flipH="1">
              <a:off x="-324244" y="3467683"/>
              <a:ext cx="2186104" cy="2096746"/>
            </a:xfrm>
            <a:custGeom>
              <a:avLst/>
              <a:gdLst/>
              <a:ahLst/>
              <a:cxnLst/>
              <a:rect l="l" t="t" r="r" b="b"/>
              <a:pathLst>
                <a:path w="94654" h="90785" extrusionOk="0">
                  <a:moveTo>
                    <a:pt x="73185" y="1"/>
                  </a:moveTo>
                  <a:cubicBezTo>
                    <a:pt x="71393" y="1"/>
                    <a:pt x="69607" y="293"/>
                    <a:pt x="67891" y="922"/>
                  </a:cubicBezTo>
                  <a:cubicBezTo>
                    <a:pt x="62306" y="2969"/>
                    <a:pt x="58348" y="8019"/>
                    <a:pt x="55709" y="13342"/>
                  </a:cubicBezTo>
                  <a:cubicBezTo>
                    <a:pt x="53059" y="18665"/>
                    <a:pt x="51444" y="24454"/>
                    <a:pt x="48771" y="29766"/>
                  </a:cubicBezTo>
                  <a:cubicBezTo>
                    <a:pt x="43119" y="41014"/>
                    <a:pt x="33110" y="49499"/>
                    <a:pt x="22328" y="55982"/>
                  </a:cubicBezTo>
                  <a:cubicBezTo>
                    <a:pt x="16845" y="59281"/>
                    <a:pt x="10988" y="62227"/>
                    <a:pt x="6609" y="66890"/>
                  </a:cubicBezTo>
                  <a:cubicBezTo>
                    <a:pt x="2230" y="71564"/>
                    <a:pt x="1" y="78366"/>
                    <a:pt x="2014" y="84462"/>
                  </a:cubicBezTo>
                  <a:cubicBezTo>
                    <a:pt x="2014" y="84496"/>
                    <a:pt x="2037" y="84553"/>
                    <a:pt x="2060" y="84576"/>
                  </a:cubicBezTo>
                  <a:cubicBezTo>
                    <a:pt x="3976" y="89280"/>
                    <a:pt x="8857" y="90785"/>
                    <a:pt x="15133" y="90785"/>
                  </a:cubicBezTo>
                  <a:cubicBezTo>
                    <a:pt x="26278" y="90785"/>
                    <a:pt x="41821" y="86040"/>
                    <a:pt x="52968" y="86040"/>
                  </a:cubicBezTo>
                  <a:cubicBezTo>
                    <a:pt x="53318" y="86040"/>
                    <a:pt x="53663" y="86045"/>
                    <a:pt x="54003" y="86055"/>
                  </a:cubicBezTo>
                  <a:cubicBezTo>
                    <a:pt x="54602" y="86075"/>
                    <a:pt x="55209" y="86093"/>
                    <a:pt x="55816" y="86093"/>
                  </a:cubicBezTo>
                  <a:cubicBezTo>
                    <a:pt x="57860" y="86093"/>
                    <a:pt x="59909" y="85891"/>
                    <a:pt x="61681" y="84917"/>
                  </a:cubicBezTo>
                  <a:cubicBezTo>
                    <a:pt x="63557" y="83882"/>
                    <a:pt x="64888" y="82108"/>
                    <a:pt x="66139" y="80368"/>
                  </a:cubicBezTo>
                  <a:cubicBezTo>
                    <a:pt x="72179" y="72019"/>
                    <a:pt x="77809" y="63421"/>
                    <a:pt x="83063" y="54572"/>
                  </a:cubicBezTo>
                  <a:cubicBezTo>
                    <a:pt x="87226" y="47554"/>
                    <a:pt x="91184" y="40241"/>
                    <a:pt x="92913" y="32268"/>
                  </a:cubicBezTo>
                  <a:cubicBezTo>
                    <a:pt x="94653" y="24284"/>
                    <a:pt x="93914" y="15446"/>
                    <a:pt x="89273" y="8736"/>
                  </a:cubicBezTo>
                  <a:cubicBezTo>
                    <a:pt x="85672" y="3519"/>
                    <a:pt x="79398" y="1"/>
                    <a:pt x="731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 rot="-6690784">
              <a:off x="-598648" y="4062924"/>
              <a:ext cx="1580342" cy="1316252"/>
            </a:xfrm>
            <a:custGeom>
              <a:avLst/>
              <a:gdLst/>
              <a:ahLst/>
              <a:cxnLst/>
              <a:rect l="l" t="t" r="r" b="b"/>
              <a:pathLst>
                <a:path w="63216" h="52652" extrusionOk="0">
                  <a:moveTo>
                    <a:pt x="52562" y="0"/>
                  </a:moveTo>
                  <a:cubicBezTo>
                    <a:pt x="52378" y="0"/>
                    <a:pt x="52195" y="5"/>
                    <a:pt x="52012" y="15"/>
                  </a:cubicBezTo>
                  <a:cubicBezTo>
                    <a:pt x="45984" y="322"/>
                    <a:pt x="41116" y="4928"/>
                    <a:pt x="35430" y="6942"/>
                  </a:cubicBezTo>
                  <a:cubicBezTo>
                    <a:pt x="31221" y="8432"/>
                    <a:pt x="26660" y="8466"/>
                    <a:pt x="22225" y="9057"/>
                  </a:cubicBezTo>
                  <a:cubicBezTo>
                    <a:pt x="17800" y="9649"/>
                    <a:pt x="13160" y="10991"/>
                    <a:pt x="10225" y="14357"/>
                  </a:cubicBezTo>
                  <a:cubicBezTo>
                    <a:pt x="6370" y="18793"/>
                    <a:pt x="6540" y="25299"/>
                    <a:pt x="6415" y="31168"/>
                  </a:cubicBezTo>
                  <a:cubicBezTo>
                    <a:pt x="6301" y="37037"/>
                    <a:pt x="2764" y="38060"/>
                    <a:pt x="615" y="43531"/>
                  </a:cubicBezTo>
                  <a:cubicBezTo>
                    <a:pt x="0" y="45089"/>
                    <a:pt x="421" y="46704"/>
                    <a:pt x="774" y="47432"/>
                  </a:cubicBezTo>
                  <a:cubicBezTo>
                    <a:pt x="2650" y="51208"/>
                    <a:pt x="7905" y="51879"/>
                    <a:pt x="12068" y="52482"/>
                  </a:cubicBezTo>
                  <a:cubicBezTo>
                    <a:pt x="12866" y="52597"/>
                    <a:pt x="13662" y="52652"/>
                    <a:pt x="14452" y="52652"/>
                  </a:cubicBezTo>
                  <a:cubicBezTo>
                    <a:pt x="21564" y="52652"/>
                    <a:pt x="28274" y="48202"/>
                    <a:pt x="33280" y="42951"/>
                  </a:cubicBezTo>
                  <a:cubicBezTo>
                    <a:pt x="38842" y="37128"/>
                    <a:pt x="43175" y="30121"/>
                    <a:pt x="49328" y="24924"/>
                  </a:cubicBezTo>
                  <a:cubicBezTo>
                    <a:pt x="52456" y="22273"/>
                    <a:pt x="56039" y="20124"/>
                    <a:pt x="58746" y="17053"/>
                  </a:cubicBezTo>
                  <a:cubicBezTo>
                    <a:pt x="61464" y="13971"/>
                    <a:pt x="63216" y="9592"/>
                    <a:pt x="61760" y="5747"/>
                  </a:cubicBezTo>
                  <a:cubicBezTo>
                    <a:pt x="60392" y="2153"/>
                    <a:pt x="56422" y="0"/>
                    <a:pt x="52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1"/>
          <p:cNvGrpSpPr/>
          <p:nvPr/>
        </p:nvGrpSpPr>
        <p:grpSpPr>
          <a:xfrm>
            <a:off x="6466488" y="-1609131"/>
            <a:ext cx="3341174" cy="3367003"/>
            <a:chOff x="6466488" y="-1609131"/>
            <a:chExt cx="3341174" cy="3367003"/>
          </a:xfrm>
        </p:grpSpPr>
        <p:sp>
          <p:nvSpPr>
            <p:cNvPr id="736" name="Google Shape;736;p31"/>
            <p:cNvSpPr/>
            <p:nvPr/>
          </p:nvSpPr>
          <p:spPr>
            <a:xfrm rot="-7954905">
              <a:off x="6841955" y="-1004322"/>
              <a:ext cx="2590240" cy="2157386"/>
            </a:xfrm>
            <a:custGeom>
              <a:avLst/>
              <a:gdLst/>
              <a:ahLst/>
              <a:cxnLst/>
              <a:rect l="l" t="t" r="r" b="b"/>
              <a:pathLst>
                <a:path w="63216" h="52652" extrusionOk="0">
                  <a:moveTo>
                    <a:pt x="52562" y="0"/>
                  </a:moveTo>
                  <a:cubicBezTo>
                    <a:pt x="52378" y="0"/>
                    <a:pt x="52195" y="5"/>
                    <a:pt x="52012" y="15"/>
                  </a:cubicBezTo>
                  <a:cubicBezTo>
                    <a:pt x="45984" y="322"/>
                    <a:pt x="41116" y="4928"/>
                    <a:pt x="35430" y="6942"/>
                  </a:cubicBezTo>
                  <a:cubicBezTo>
                    <a:pt x="31221" y="8432"/>
                    <a:pt x="26660" y="8466"/>
                    <a:pt x="22225" y="9057"/>
                  </a:cubicBezTo>
                  <a:cubicBezTo>
                    <a:pt x="17800" y="9649"/>
                    <a:pt x="13160" y="10991"/>
                    <a:pt x="10225" y="14357"/>
                  </a:cubicBezTo>
                  <a:cubicBezTo>
                    <a:pt x="6370" y="18793"/>
                    <a:pt x="6540" y="25299"/>
                    <a:pt x="6415" y="31168"/>
                  </a:cubicBezTo>
                  <a:cubicBezTo>
                    <a:pt x="6301" y="37037"/>
                    <a:pt x="2764" y="38060"/>
                    <a:pt x="615" y="43531"/>
                  </a:cubicBezTo>
                  <a:cubicBezTo>
                    <a:pt x="0" y="45089"/>
                    <a:pt x="421" y="46704"/>
                    <a:pt x="774" y="47432"/>
                  </a:cubicBezTo>
                  <a:cubicBezTo>
                    <a:pt x="2650" y="51208"/>
                    <a:pt x="7905" y="51879"/>
                    <a:pt x="12068" y="52482"/>
                  </a:cubicBezTo>
                  <a:cubicBezTo>
                    <a:pt x="12866" y="52597"/>
                    <a:pt x="13662" y="52652"/>
                    <a:pt x="14452" y="52652"/>
                  </a:cubicBezTo>
                  <a:cubicBezTo>
                    <a:pt x="21564" y="52652"/>
                    <a:pt x="28274" y="48202"/>
                    <a:pt x="33280" y="42951"/>
                  </a:cubicBezTo>
                  <a:cubicBezTo>
                    <a:pt x="38842" y="37128"/>
                    <a:pt x="43175" y="30121"/>
                    <a:pt x="49328" y="24924"/>
                  </a:cubicBezTo>
                  <a:cubicBezTo>
                    <a:pt x="52456" y="22273"/>
                    <a:pt x="56039" y="20124"/>
                    <a:pt x="58746" y="17053"/>
                  </a:cubicBezTo>
                  <a:cubicBezTo>
                    <a:pt x="61464" y="13971"/>
                    <a:pt x="63216" y="9592"/>
                    <a:pt x="61760" y="5747"/>
                  </a:cubicBezTo>
                  <a:cubicBezTo>
                    <a:pt x="60392" y="2153"/>
                    <a:pt x="56422" y="0"/>
                    <a:pt x="52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 flipH="1">
              <a:off x="7813344" y="326512"/>
              <a:ext cx="1056031" cy="1019027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 flipH="1">
              <a:off x="7772431" y="197975"/>
              <a:ext cx="1056031" cy="1019027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2"/>
          <p:cNvSpPr txBox="1">
            <a:spLocks noGrp="1"/>
          </p:cNvSpPr>
          <p:nvPr>
            <p:ph type="title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1" name="Google Shape;741;p32"/>
          <p:cNvGrpSpPr/>
          <p:nvPr/>
        </p:nvGrpSpPr>
        <p:grpSpPr>
          <a:xfrm>
            <a:off x="-878175" y="1319058"/>
            <a:ext cx="3101655" cy="2933007"/>
            <a:chOff x="-878175" y="1319058"/>
            <a:chExt cx="3101655" cy="2933007"/>
          </a:xfrm>
        </p:grpSpPr>
        <p:sp>
          <p:nvSpPr>
            <p:cNvPr id="742" name="Google Shape;742;p32"/>
            <p:cNvSpPr/>
            <p:nvPr/>
          </p:nvSpPr>
          <p:spPr>
            <a:xfrm rot="-3381825">
              <a:off x="-388592" y="1669373"/>
              <a:ext cx="2004550" cy="2250089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 rot="-3381825">
              <a:off x="-270654" y="1651662"/>
              <a:ext cx="2004550" cy="2250089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2"/>
          <p:cNvGrpSpPr/>
          <p:nvPr/>
        </p:nvGrpSpPr>
        <p:grpSpPr>
          <a:xfrm>
            <a:off x="6871681" y="-710296"/>
            <a:ext cx="3065844" cy="5897646"/>
            <a:chOff x="6871681" y="-710296"/>
            <a:chExt cx="3065844" cy="5897646"/>
          </a:xfrm>
        </p:grpSpPr>
        <p:grpSp>
          <p:nvGrpSpPr>
            <p:cNvPr id="745" name="Google Shape;745;p32"/>
            <p:cNvGrpSpPr/>
            <p:nvPr/>
          </p:nvGrpSpPr>
          <p:grpSpPr>
            <a:xfrm>
              <a:off x="8437954" y="-33976"/>
              <a:ext cx="1499571" cy="5221326"/>
              <a:chOff x="2212687" y="-33975"/>
              <a:chExt cx="1487669" cy="5179887"/>
            </a:xfrm>
          </p:grpSpPr>
          <p:grpSp>
            <p:nvGrpSpPr>
              <p:cNvPr id="746" name="Google Shape;746;p32"/>
              <p:cNvGrpSpPr/>
              <p:nvPr/>
            </p:nvGrpSpPr>
            <p:grpSpPr>
              <a:xfrm>
                <a:off x="2212687" y="-33975"/>
                <a:ext cx="1487669" cy="5179800"/>
                <a:chOff x="3807824" y="879725"/>
                <a:chExt cx="1487669" cy="5179800"/>
              </a:xfrm>
            </p:grpSpPr>
            <p:cxnSp>
              <p:nvCxnSpPr>
                <p:cNvPr id="747" name="Google Shape;747;p32"/>
                <p:cNvCxnSpPr/>
                <p:nvPr/>
              </p:nvCxnSpPr>
              <p:spPr>
                <a:xfrm rot="10800000">
                  <a:off x="3807824" y="879726"/>
                  <a:ext cx="1486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8" name="Google Shape;748;p32"/>
                <p:cNvCxnSpPr/>
                <p:nvPr/>
              </p:nvCxnSpPr>
              <p:spPr>
                <a:xfrm>
                  <a:off x="3807950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9" name="Google Shape;749;p32"/>
                <p:cNvCxnSpPr/>
                <p:nvPr/>
              </p:nvCxnSpPr>
              <p:spPr>
                <a:xfrm>
                  <a:off x="4551721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0" name="Google Shape;750;p32"/>
                <p:cNvCxnSpPr/>
                <p:nvPr/>
              </p:nvCxnSpPr>
              <p:spPr>
                <a:xfrm>
                  <a:off x="5295492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1" name="Google Shape;751;p32"/>
                <p:cNvCxnSpPr/>
                <p:nvPr/>
              </p:nvCxnSpPr>
              <p:spPr>
                <a:xfrm>
                  <a:off x="4551811" y="883528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2" name="Google Shape;752;p32"/>
                <p:cNvCxnSpPr/>
                <p:nvPr/>
              </p:nvCxnSpPr>
              <p:spPr>
                <a:xfrm>
                  <a:off x="4551811" y="1625779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3" name="Google Shape;753;p32"/>
                <p:cNvCxnSpPr/>
                <p:nvPr/>
              </p:nvCxnSpPr>
              <p:spPr>
                <a:xfrm>
                  <a:off x="4551811" y="2368031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4" name="Google Shape;754;p32"/>
                <p:cNvCxnSpPr/>
                <p:nvPr/>
              </p:nvCxnSpPr>
              <p:spPr>
                <a:xfrm>
                  <a:off x="4551811" y="3110282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5" name="Google Shape;755;p32"/>
                <p:cNvCxnSpPr/>
                <p:nvPr/>
              </p:nvCxnSpPr>
              <p:spPr>
                <a:xfrm>
                  <a:off x="4551811" y="3852534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32"/>
                <p:cNvCxnSpPr/>
                <p:nvPr/>
              </p:nvCxnSpPr>
              <p:spPr>
                <a:xfrm rot="10800000">
                  <a:off x="3808393" y="5332786"/>
                  <a:ext cx="1487100" cy="2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57" name="Google Shape;757;p32"/>
              <p:cNvCxnSpPr/>
              <p:nvPr/>
            </p:nvCxnSpPr>
            <p:spPr>
              <a:xfrm rot="10800000">
                <a:off x="2213256" y="5143512"/>
                <a:ext cx="14871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58" name="Google Shape;758;p32"/>
            <p:cNvCxnSpPr/>
            <p:nvPr/>
          </p:nvCxnSpPr>
          <p:spPr>
            <a:xfrm rot="10800000">
              <a:off x="8783342" y="271332"/>
              <a:ext cx="0" cy="758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32"/>
            <p:cNvCxnSpPr/>
            <p:nvPr/>
          </p:nvCxnSpPr>
          <p:spPr>
            <a:xfrm rot="10800000">
              <a:off x="8783342" y="277873"/>
              <a:ext cx="0" cy="758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2"/>
            <p:cNvCxnSpPr/>
            <p:nvPr/>
          </p:nvCxnSpPr>
          <p:spPr>
            <a:xfrm rot="5400000">
              <a:off x="7986125" y="317788"/>
              <a:ext cx="868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32"/>
            <p:cNvCxnSpPr/>
            <p:nvPr/>
          </p:nvCxnSpPr>
          <p:spPr>
            <a:xfrm rot="5400000">
              <a:off x="8736475" y="308591"/>
              <a:ext cx="854100" cy="2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2" name="Google Shape;762;p32"/>
            <p:cNvSpPr/>
            <p:nvPr/>
          </p:nvSpPr>
          <p:spPr>
            <a:xfrm rot="8100000">
              <a:off x="7779297" y="-268267"/>
              <a:ext cx="1878900" cy="1517705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 rot="-6730747">
              <a:off x="6989247" y="322037"/>
              <a:ext cx="1580386" cy="1316313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 rot="-6730747">
              <a:off x="7059074" y="463352"/>
              <a:ext cx="1580386" cy="1316313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_1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3"/>
          <p:cNvSpPr txBox="1">
            <a:spLocks noGrp="1"/>
          </p:cNvSpPr>
          <p:nvPr>
            <p:ph type="title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67" name="Google Shape;767;p33"/>
          <p:cNvGrpSpPr/>
          <p:nvPr/>
        </p:nvGrpSpPr>
        <p:grpSpPr>
          <a:xfrm>
            <a:off x="7409751" y="-544776"/>
            <a:ext cx="2272835" cy="1717493"/>
            <a:chOff x="7409751" y="-544776"/>
            <a:chExt cx="2272835" cy="1717493"/>
          </a:xfrm>
        </p:grpSpPr>
        <p:sp>
          <p:nvSpPr>
            <p:cNvPr id="768" name="Google Shape;768;p33"/>
            <p:cNvSpPr/>
            <p:nvPr/>
          </p:nvSpPr>
          <p:spPr>
            <a:xfrm rot="10800000" flipH="1">
              <a:off x="7556351" y="-544776"/>
              <a:ext cx="2126235" cy="1717493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 rot="10800000" flipH="1">
              <a:off x="7409751" y="-544776"/>
              <a:ext cx="2126235" cy="1717493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3"/>
          <p:cNvGrpSpPr/>
          <p:nvPr/>
        </p:nvGrpSpPr>
        <p:grpSpPr>
          <a:xfrm>
            <a:off x="-855838" y="823550"/>
            <a:ext cx="1756357" cy="1629255"/>
            <a:chOff x="-855838" y="823550"/>
            <a:chExt cx="1756357" cy="1629255"/>
          </a:xfrm>
        </p:grpSpPr>
        <p:sp>
          <p:nvSpPr>
            <p:cNvPr id="771" name="Google Shape;771;p33"/>
            <p:cNvSpPr/>
            <p:nvPr/>
          </p:nvSpPr>
          <p:spPr>
            <a:xfrm flipH="1">
              <a:off x="-855838" y="846716"/>
              <a:ext cx="1635312" cy="1606089"/>
            </a:xfrm>
            <a:custGeom>
              <a:avLst/>
              <a:gdLst/>
              <a:ahLst/>
              <a:cxnLst/>
              <a:rect l="l" t="t" r="r" b="b"/>
              <a:pathLst>
                <a:path w="37042" h="36378" extrusionOk="0">
                  <a:moveTo>
                    <a:pt x="7475" y="20835"/>
                  </a:moveTo>
                  <a:cubicBezTo>
                    <a:pt x="16067" y="27611"/>
                    <a:pt x="11911" y="35784"/>
                    <a:pt x="22931" y="36220"/>
                  </a:cubicBezTo>
                  <a:cubicBezTo>
                    <a:pt x="26563" y="36378"/>
                    <a:pt x="30265" y="34858"/>
                    <a:pt x="32623" y="32099"/>
                  </a:cubicBezTo>
                  <a:cubicBezTo>
                    <a:pt x="35313" y="28973"/>
                    <a:pt x="36098" y="24659"/>
                    <a:pt x="36552" y="20573"/>
                  </a:cubicBezTo>
                  <a:cubicBezTo>
                    <a:pt x="36849" y="17936"/>
                    <a:pt x="37041" y="15246"/>
                    <a:pt x="36640" y="12627"/>
                  </a:cubicBezTo>
                  <a:cubicBezTo>
                    <a:pt x="36221" y="10007"/>
                    <a:pt x="35155" y="7422"/>
                    <a:pt x="33234" y="5589"/>
                  </a:cubicBezTo>
                  <a:cubicBezTo>
                    <a:pt x="31261" y="3703"/>
                    <a:pt x="28519" y="2742"/>
                    <a:pt x="25812" y="2463"/>
                  </a:cubicBezTo>
                  <a:cubicBezTo>
                    <a:pt x="23088" y="2183"/>
                    <a:pt x="1485" y="0"/>
                    <a:pt x="402" y="10286"/>
                  </a:cubicBezTo>
                  <a:cubicBezTo>
                    <a:pt x="0" y="14233"/>
                    <a:pt x="1991" y="16521"/>
                    <a:pt x="7475" y="208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 flipH="1">
              <a:off x="-734793" y="823550"/>
              <a:ext cx="1635312" cy="1606089"/>
            </a:xfrm>
            <a:custGeom>
              <a:avLst/>
              <a:gdLst/>
              <a:ahLst/>
              <a:cxnLst/>
              <a:rect l="l" t="t" r="r" b="b"/>
              <a:pathLst>
                <a:path w="37042" h="36378" extrusionOk="0">
                  <a:moveTo>
                    <a:pt x="7475" y="20835"/>
                  </a:moveTo>
                  <a:cubicBezTo>
                    <a:pt x="16067" y="27611"/>
                    <a:pt x="11911" y="35784"/>
                    <a:pt x="22931" y="36220"/>
                  </a:cubicBezTo>
                  <a:cubicBezTo>
                    <a:pt x="26563" y="36378"/>
                    <a:pt x="30265" y="34858"/>
                    <a:pt x="32623" y="32099"/>
                  </a:cubicBezTo>
                  <a:cubicBezTo>
                    <a:pt x="35313" y="28973"/>
                    <a:pt x="36098" y="24659"/>
                    <a:pt x="36552" y="20573"/>
                  </a:cubicBezTo>
                  <a:cubicBezTo>
                    <a:pt x="36849" y="17936"/>
                    <a:pt x="37041" y="15246"/>
                    <a:pt x="36640" y="12627"/>
                  </a:cubicBezTo>
                  <a:cubicBezTo>
                    <a:pt x="36221" y="10007"/>
                    <a:pt x="35155" y="7422"/>
                    <a:pt x="33234" y="5589"/>
                  </a:cubicBezTo>
                  <a:cubicBezTo>
                    <a:pt x="31261" y="3703"/>
                    <a:pt x="28519" y="2742"/>
                    <a:pt x="25812" y="2463"/>
                  </a:cubicBezTo>
                  <a:cubicBezTo>
                    <a:pt x="23088" y="2183"/>
                    <a:pt x="1485" y="0"/>
                    <a:pt x="402" y="10286"/>
                  </a:cubicBezTo>
                  <a:cubicBezTo>
                    <a:pt x="0" y="14233"/>
                    <a:pt x="1991" y="16521"/>
                    <a:pt x="7475" y="2083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/>
          <p:cNvSpPr/>
          <p:nvPr/>
        </p:nvSpPr>
        <p:spPr>
          <a:xfrm rot="7772313" flipH="1">
            <a:off x="7829265" y="4501244"/>
            <a:ext cx="1580407" cy="1316331"/>
          </a:xfrm>
          <a:custGeom>
            <a:avLst/>
            <a:gdLst/>
            <a:ahLst/>
            <a:cxnLst/>
            <a:rect l="l" t="t" r="r" b="b"/>
            <a:pathLst>
              <a:path w="63216" h="52653" extrusionOk="0">
                <a:moveTo>
                  <a:pt x="48764" y="0"/>
                </a:moveTo>
                <a:cubicBezTo>
                  <a:pt x="41652" y="0"/>
                  <a:pt x="34942" y="4450"/>
                  <a:pt x="29936" y="9701"/>
                </a:cubicBezTo>
                <a:cubicBezTo>
                  <a:pt x="24374" y="15525"/>
                  <a:pt x="20041" y="22531"/>
                  <a:pt x="13888" y="27729"/>
                </a:cubicBezTo>
                <a:cubicBezTo>
                  <a:pt x="10760" y="30379"/>
                  <a:pt x="7177" y="32529"/>
                  <a:pt x="4470" y="35600"/>
                </a:cubicBezTo>
                <a:cubicBezTo>
                  <a:pt x="1752" y="38682"/>
                  <a:pt x="0" y="43061"/>
                  <a:pt x="1456" y="46905"/>
                </a:cubicBezTo>
                <a:cubicBezTo>
                  <a:pt x="2813" y="50499"/>
                  <a:pt x="6793" y="52652"/>
                  <a:pt x="10644" y="52652"/>
                </a:cubicBezTo>
                <a:cubicBezTo>
                  <a:pt x="10827" y="52652"/>
                  <a:pt x="11010" y="52647"/>
                  <a:pt x="11192" y="52637"/>
                </a:cubicBezTo>
                <a:cubicBezTo>
                  <a:pt x="17232" y="52330"/>
                  <a:pt x="22100" y="47724"/>
                  <a:pt x="27786" y="45711"/>
                </a:cubicBezTo>
                <a:cubicBezTo>
                  <a:pt x="31995" y="44221"/>
                  <a:pt x="36556" y="44187"/>
                  <a:pt x="40991" y="43595"/>
                </a:cubicBezTo>
                <a:cubicBezTo>
                  <a:pt x="45416" y="42992"/>
                  <a:pt x="50056" y="41662"/>
                  <a:pt x="52991" y="38306"/>
                </a:cubicBezTo>
                <a:cubicBezTo>
                  <a:pt x="56846" y="33859"/>
                  <a:pt x="56687" y="27354"/>
                  <a:pt x="56801" y="21485"/>
                </a:cubicBezTo>
                <a:cubicBezTo>
                  <a:pt x="56926" y="15616"/>
                  <a:pt x="60463" y="14581"/>
                  <a:pt x="62613" y="9110"/>
                </a:cubicBezTo>
                <a:cubicBezTo>
                  <a:pt x="63216" y="7552"/>
                  <a:pt x="62795" y="5948"/>
                  <a:pt x="62442" y="5220"/>
                </a:cubicBezTo>
                <a:cubicBezTo>
                  <a:pt x="60565" y="1444"/>
                  <a:pt x="55311" y="773"/>
                  <a:pt x="51148" y="170"/>
                </a:cubicBezTo>
                <a:cubicBezTo>
                  <a:pt x="50350" y="55"/>
                  <a:pt x="49554" y="0"/>
                  <a:pt x="487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_1_1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4"/>
          <p:cNvSpPr txBox="1">
            <a:spLocks noGrp="1"/>
          </p:cNvSpPr>
          <p:nvPr>
            <p:ph type="title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34"/>
          <p:cNvSpPr/>
          <p:nvPr/>
        </p:nvSpPr>
        <p:spPr>
          <a:xfrm flipH="1">
            <a:off x="7628922" y="3059940"/>
            <a:ext cx="1804153" cy="2128169"/>
          </a:xfrm>
          <a:custGeom>
            <a:avLst/>
            <a:gdLst/>
            <a:ahLst/>
            <a:cxnLst/>
            <a:rect l="l" t="t" r="r" b="b"/>
            <a:pathLst>
              <a:path w="67150" h="66892" extrusionOk="0">
                <a:moveTo>
                  <a:pt x="10889" y="1"/>
                </a:moveTo>
                <a:cubicBezTo>
                  <a:pt x="10787" y="1"/>
                  <a:pt x="10686" y="2"/>
                  <a:pt x="10584" y="5"/>
                </a:cubicBezTo>
                <a:cubicBezTo>
                  <a:pt x="6777" y="92"/>
                  <a:pt x="1" y="4825"/>
                  <a:pt x="1" y="4825"/>
                </a:cubicBezTo>
                <a:lnTo>
                  <a:pt x="595" y="66892"/>
                </a:lnTo>
                <a:lnTo>
                  <a:pt x="62469" y="66280"/>
                </a:lnTo>
                <a:cubicBezTo>
                  <a:pt x="62469" y="66280"/>
                  <a:pt x="67150" y="63294"/>
                  <a:pt x="67150" y="59766"/>
                </a:cubicBezTo>
                <a:cubicBezTo>
                  <a:pt x="67132" y="55383"/>
                  <a:pt x="63901" y="51803"/>
                  <a:pt x="60636" y="49009"/>
                </a:cubicBezTo>
                <a:cubicBezTo>
                  <a:pt x="57387" y="46214"/>
                  <a:pt x="53720" y="43490"/>
                  <a:pt x="52253" y="39386"/>
                </a:cubicBezTo>
                <a:cubicBezTo>
                  <a:pt x="50489" y="34409"/>
                  <a:pt x="52340" y="28261"/>
                  <a:pt x="49336" y="23965"/>
                </a:cubicBezTo>
                <a:cubicBezTo>
                  <a:pt x="46874" y="20420"/>
                  <a:pt x="42141" y="19669"/>
                  <a:pt x="37932" y="19320"/>
                </a:cubicBezTo>
                <a:cubicBezTo>
                  <a:pt x="33724" y="18971"/>
                  <a:pt x="29061" y="18534"/>
                  <a:pt x="26214" y="15286"/>
                </a:cubicBezTo>
                <a:cubicBezTo>
                  <a:pt x="24119" y="12893"/>
                  <a:pt x="23542" y="9470"/>
                  <a:pt x="22005" y="6659"/>
                </a:cubicBezTo>
                <a:cubicBezTo>
                  <a:pt x="19768" y="2628"/>
                  <a:pt x="15377" y="1"/>
                  <a:pt x="108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4"/>
          <p:cNvGrpSpPr/>
          <p:nvPr/>
        </p:nvGrpSpPr>
        <p:grpSpPr>
          <a:xfrm>
            <a:off x="-1763966" y="2162574"/>
            <a:ext cx="3360874" cy="3258086"/>
            <a:chOff x="-1763966" y="2162574"/>
            <a:chExt cx="3360874" cy="3258086"/>
          </a:xfrm>
        </p:grpSpPr>
        <p:sp>
          <p:nvSpPr>
            <p:cNvPr id="778" name="Google Shape;778;p34"/>
            <p:cNvSpPr/>
            <p:nvPr/>
          </p:nvSpPr>
          <p:spPr>
            <a:xfrm rot="2120021" flipH="1">
              <a:off x="-1378674" y="2712903"/>
              <a:ext cx="2590290" cy="2157428"/>
            </a:xfrm>
            <a:custGeom>
              <a:avLst/>
              <a:gdLst/>
              <a:ahLst/>
              <a:cxnLst/>
              <a:rect l="l" t="t" r="r" b="b"/>
              <a:pathLst>
                <a:path w="63216" h="52652" extrusionOk="0">
                  <a:moveTo>
                    <a:pt x="52562" y="0"/>
                  </a:moveTo>
                  <a:cubicBezTo>
                    <a:pt x="52378" y="0"/>
                    <a:pt x="52195" y="5"/>
                    <a:pt x="52012" y="15"/>
                  </a:cubicBezTo>
                  <a:cubicBezTo>
                    <a:pt x="45984" y="322"/>
                    <a:pt x="41116" y="4928"/>
                    <a:pt x="35430" y="6942"/>
                  </a:cubicBezTo>
                  <a:cubicBezTo>
                    <a:pt x="31221" y="8432"/>
                    <a:pt x="26660" y="8466"/>
                    <a:pt x="22225" y="9057"/>
                  </a:cubicBezTo>
                  <a:cubicBezTo>
                    <a:pt x="17800" y="9649"/>
                    <a:pt x="13160" y="10991"/>
                    <a:pt x="10225" y="14357"/>
                  </a:cubicBezTo>
                  <a:cubicBezTo>
                    <a:pt x="6370" y="18793"/>
                    <a:pt x="6540" y="25299"/>
                    <a:pt x="6415" y="31168"/>
                  </a:cubicBezTo>
                  <a:cubicBezTo>
                    <a:pt x="6301" y="37037"/>
                    <a:pt x="2764" y="38060"/>
                    <a:pt x="615" y="43531"/>
                  </a:cubicBezTo>
                  <a:cubicBezTo>
                    <a:pt x="0" y="45089"/>
                    <a:pt x="421" y="46704"/>
                    <a:pt x="774" y="47432"/>
                  </a:cubicBezTo>
                  <a:cubicBezTo>
                    <a:pt x="2650" y="51208"/>
                    <a:pt x="7905" y="51879"/>
                    <a:pt x="12068" y="52482"/>
                  </a:cubicBezTo>
                  <a:cubicBezTo>
                    <a:pt x="12866" y="52597"/>
                    <a:pt x="13662" y="52652"/>
                    <a:pt x="14452" y="52652"/>
                  </a:cubicBezTo>
                  <a:cubicBezTo>
                    <a:pt x="21564" y="52652"/>
                    <a:pt x="28274" y="48202"/>
                    <a:pt x="33280" y="42951"/>
                  </a:cubicBezTo>
                  <a:cubicBezTo>
                    <a:pt x="38842" y="37128"/>
                    <a:pt x="43175" y="30121"/>
                    <a:pt x="49328" y="24924"/>
                  </a:cubicBezTo>
                  <a:cubicBezTo>
                    <a:pt x="52456" y="22273"/>
                    <a:pt x="56039" y="20124"/>
                    <a:pt x="58746" y="17053"/>
                  </a:cubicBezTo>
                  <a:cubicBezTo>
                    <a:pt x="61464" y="13971"/>
                    <a:pt x="63216" y="9592"/>
                    <a:pt x="61760" y="5747"/>
                  </a:cubicBezTo>
                  <a:cubicBezTo>
                    <a:pt x="60392" y="2153"/>
                    <a:pt x="56422" y="0"/>
                    <a:pt x="52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 rot="-5834734">
              <a:off x="169779" y="3388701"/>
              <a:ext cx="1056039" cy="1018940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 rot="-5834734">
              <a:off x="37109" y="3364326"/>
              <a:ext cx="1056039" cy="1018940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4"/>
          <p:cNvGrpSpPr/>
          <p:nvPr/>
        </p:nvGrpSpPr>
        <p:grpSpPr>
          <a:xfrm>
            <a:off x="6170903" y="-1206006"/>
            <a:ext cx="4269494" cy="2694562"/>
            <a:chOff x="6170903" y="-1206006"/>
            <a:chExt cx="4269494" cy="2694562"/>
          </a:xfrm>
        </p:grpSpPr>
        <p:grpSp>
          <p:nvGrpSpPr>
            <p:cNvPr id="782" name="Google Shape;782;p34"/>
            <p:cNvGrpSpPr/>
            <p:nvPr/>
          </p:nvGrpSpPr>
          <p:grpSpPr>
            <a:xfrm>
              <a:off x="6170903" y="-16360"/>
              <a:ext cx="2985647" cy="1496400"/>
              <a:chOff x="6170903" y="-16360"/>
              <a:chExt cx="2985647" cy="1496400"/>
            </a:xfrm>
          </p:grpSpPr>
          <p:cxnSp>
            <p:nvCxnSpPr>
              <p:cNvPr id="783" name="Google Shape;783;p34"/>
              <p:cNvCxnSpPr/>
              <p:nvPr/>
            </p:nvCxnSpPr>
            <p:spPr>
              <a:xfrm>
                <a:off x="6170903" y="-16360"/>
                <a:ext cx="0" cy="149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34"/>
              <p:cNvCxnSpPr/>
              <p:nvPr/>
            </p:nvCxnSpPr>
            <p:spPr>
              <a:xfrm>
                <a:off x="6920623" y="-16360"/>
                <a:ext cx="0" cy="149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34"/>
              <p:cNvCxnSpPr/>
              <p:nvPr/>
            </p:nvCxnSpPr>
            <p:spPr>
              <a:xfrm>
                <a:off x="7670343" y="-16360"/>
                <a:ext cx="0" cy="149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34"/>
              <p:cNvCxnSpPr/>
              <p:nvPr/>
            </p:nvCxnSpPr>
            <p:spPr>
              <a:xfrm>
                <a:off x="8420063" y="-16360"/>
                <a:ext cx="0" cy="149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34"/>
              <p:cNvCxnSpPr/>
              <p:nvPr/>
            </p:nvCxnSpPr>
            <p:spPr>
              <a:xfrm>
                <a:off x="7663750" y="-760975"/>
                <a:ext cx="0" cy="298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34"/>
              <p:cNvCxnSpPr/>
              <p:nvPr/>
            </p:nvCxnSpPr>
            <p:spPr>
              <a:xfrm>
                <a:off x="7663750" y="-12775"/>
                <a:ext cx="0" cy="298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89" name="Google Shape;789;p34"/>
            <p:cNvSpPr/>
            <p:nvPr/>
          </p:nvSpPr>
          <p:spPr>
            <a:xfrm rot="-1140930" flipH="1">
              <a:off x="7972402" y="-907079"/>
              <a:ext cx="2186062" cy="2096707"/>
            </a:xfrm>
            <a:custGeom>
              <a:avLst/>
              <a:gdLst/>
              <a:ahLst/>
              <a:cxnLst/>
              <a:rect l="l" t="t" r="r" b="b"/>
              <a:pathLst>
                <a:path w="94654" h="90785" extrusionOk="0">
                  <a:moveTo>
                    <a:pt x="73185" y="1"/>
                  </a:moveTo>
                  <a:cubicBezTo>
                    <a:pt x="71393" y="1"/>
                    <a:pt x="69607" y="293"/>
                    <a:pt x="67891" y="922"/>
                  </a:cubicBezTo>
                  <a:cubicBezTo>
                    <a:pt x="62306" y="2969"/>
                    <a:pt x="58348" y="8019"/>
                    <a:pt x="55709" y="13342"/>
                  </a:cubicBezTo>
                  <a:cubicBezTo>
                    <a:pt x="53059" y="18665"/>
                    <a:pt x="51444" y="24454"/>
                    <a:pt x="48771" y="29766"/>
                  </a:cubicBezTo>
                  <a:cubicBezTo>
                    <a:pt x="43119" y="41014"/>
                    <a:pt x="33110" y="49499"/>
                    <a:pt x="22328" y="55982"/>
                  </a:cubicBezTo>
                  <a:cubicBezTo>
                    <a:pt x="16845" y="59281"/>
                    <a:pt x="10988" y="62227"/>
                    <a:pt x="6609" y="66890"/>
                  </a:cubicBezTo>
                  <a:cubicBezTo>
                    <a:pt x="2230" y="71564"/>
                    <a:pt x="1" y="78366"/>
                    <a:pt x="2014" y="84462"/>
                  </a:cubicBezTo>
                  <a:cubicBezTo>
                    <a:pt x="2014" y="84496"/>
                    <a:pt x="2037" y="84553"/>
                    <a:pt x="2060" y="84576"/>
                  </a:cubicBezTo>
                  <a:cubicBezTo>
                    <a:pt x="3976" y="89280"/>
                    <a:pt x="8857" y="90785"/>
                    <a:pt x="15133" y="90785"/>
                  </a:cubicBezTo>
                  <a:cubicBezTo>
                    <a:pt x="26278" y="90785"/>
                    <a:pt x="41821" y="86040"/>
                    <a:pt x="52968" y="86040"/>
                  </a:cubicBezTo>
                  <a:cubicBezTo>
                    <a:pt x="53318" y="86040"/>
                    <a:pt x="53663" y="86045"/>
                    <a:pt x="54003" y="86055"/>
                  </a:cubicBezTo>
                  <a:cubicBezTo>
                    <a:pt x="54602" y="86075"/>
                    <a:pt x="55209" y="86093"/>
                    <a:pt x="55816" y="86093"/>
                  </a:cubicBezTo>
                  <a:cubicBezTo>
                    <a:pt x="57860" y="86093"/>
                    <a:pt x="59909" y="85891"/>
                    <a:pt x="61681" y="84917"/>
                  </a:cubicBezTo>
                  <a:cubicBezTo>
                    <a:pt x="63557" y="83882"/>
                    <a:pt x="64888" y="82108"/>
                    <a:pt x="66139" y="80368"/>
                  </a:cubicBezTo>
                  <a:cubicBezTo>
                    <a:pt x="72179" y="72019"/>
                    <a:pt x="77809" y="63421"/>
                    <a:pt x="83063" y="54572"/>
                  </a:cubicBezTo>
                  <a:cubicBezTo>
                    <a:pt x="87226" y="47554"/>
                    <a:pt x="91184" y="40241"/>
                    <a:pt x="92913" y="32268"/>
                  </a:cubicBezTo>
                  <a:cubicBezTo>
                    <a:pt x="94653" y="24284"/>
                    <a:pt x="93914" y="15446"/>
                    <a:pt x="89273" y="8736"/>
                  </a:cubicBezTo>
                  <a:cubicBezTo>
                    <a:pt x="85672" y="3519"/>
                    <a:pt x="79398" y="1"/>
                    <a:pt x="731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6_1_1_1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5"/>
          <p:cNvSpPr txBox="1">
            <a:spLocks noGrp="1"/>
          </p:cNvSpPr>
          <p:nvPr>
            <p:ph type="title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92" name="Google Shape;792;p35"/>
          <p:cNvGrpSpPr/>
          <p:nvPr/>
        </p:nvGrpSpPr>
        <p:grpSpPr>
          <a:xfrm>
            <a:off x="7957845" y="3101223"/>
            <a:ext cx="1255705" cy="2070873"/>
            <a:chOff x="7957845" y="3101223"/>
            <a:chExt cx="1255705" cy="2070873"/>
          </a:xfrm>
        </p:grpSpPr>
        <p:sp>
          <p:nvSpPr>
            <p:cNvPr id="793" name="Google Shape;793;p35"/>
            <p:cNvSpPr/>
            <p:nvPr/>
          </p:nvSpPr>
          <p:spPr>
            <a:xfrm flipH="1">
              <a:off x="7957845" y="3546788"/>
              <a:ext cx="1255705" cy="1625308"/>
            </a:xfrm>
            <a:custGeom>
              <a:avLst/>
              <a:gdLst/>
              <a:ahLst/>
              <a:cxnLst/>
              <a:rect l="l" t="t" r="r" b="b"/>
              <a:pathLst>
                <a:path w="67150" h="66892" extrusionOk="0">
                  <a:moveTo>
                    <a:pt x="10889" y="1"/>
                  </a:moveTo>
                  <a:cubicBezTo>
                    <a:pt x="10787" y="1"/>
                    <a:pt x="10686" y="2"/>
                    <a:pt x="10584" y="5"/>
                  </a:cubicBezTo>
                  <a:cubicBezTo>
                    <a:pt x="6777" y="92"/>
                    <a:pt x="1" y="4825"/>
                    <a:pt x="1" y="4825"/>
                  </a:cubicBezTo>
                  <a:lnTo>
                    <a:pt x="595" y="66892"/>
                  </a:lnTo>
                  <a:lnTo>
                    <a:pt x="62469" y="66280"/>
                  </a:lnTo>
                  <a:cubicBezTo>
                    <a:pt x="62469" y="66280"/>
                    <a:pt x="67150" y="63294"/>
                    <a:pt x="67150" y="59766"/>
                  </a:cubicBezTo>
                  <a:cubicBezTo>
                    <a:pt x="67132" y="55383"/>
                    <a:pt x="63901" y="51803"/>
                    <a:pt x="60636" y="49009"/>
                  </a:cubicBezTo>
                  <a:cubicBezTo>
                    <a:pt x="57387" y="46214"/>
                    <a:pt x="53720" y="43490"/>
                    <a:pt x="52253" y="39386"/>
                  </a:cubicBezTo>
                  <a:cubicBezTo>
                    <a:pt x="50489" y="34409"/>
                    <a:pt x="52340" y="28261"/>
                    <a:pt x="49336" y="23965"/>
                  </a:cubicBezTo>
                  <a:cubicBezTo>
                    <a:pt x="46874" y="20420"/>
                    <a:pt x="42141" y="19669"/>
                    <a:pt x="37932" y="19320"/>
                  </a:cubicBezTo>
                  <a:cubicBezTo>
                    <a:pt x="33724" y="18971"/>
                    <a:pt x="29061" y="18534"/>
                    <a:pt x="26214" y="15286"/>
                  </a:cubicBezTo>
                  <a:cubicBezTo>
                    <a:pt x="24119" y="12893"/>
                    <a:pt x="23542" y="9470"/>
                    <a:pt x="22005" y="6659"/>
                  </a:cubicBezTo>
                  <a:cubicBezTo>
                    <a:pt x="19768" y="2628"/>
                    <a:pt x="15377" y="1"/>
                    <a:pt x="10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 rot="10800000">
              <a:off x="8120200" y="3101223"/>
              <a:ext cx="930999" cy="898452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35"/>
          <p:cNvGrpSpPr/>
          <p:nvPr/>
        </p:nvGrpSpPr>
        <p:grpSpPr>
          <a:xfrm>
            <a:off x="-447707" y="2002566"/>
            <a:ext cx="1287653" cy="2917541"/>
            <a:chOff x="-447707" y="2002566"/>
            <a:chExt cx="1287653" cy="2917541"/>
          </a:xfrm>
        </p:grpSpPr>
        <p:sp>
          <p:nvSpPr>
            <p:cNvPr id="796" name="Google Shape;796;p35"/>
            <p:cNvSpPr/>
            <p:nvPr/>
          </p:nvSpPr>
          <p:spPr>
            <a:xfrm rot="-10645237" flipH="1">
              <a:off x="-357307" y="2269659"/>
              <a:ext cx="1138728" cy="2626155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 rot="-10645237" flipH="1">
              <a:off x="-389182" y="2026859"/>
              <a:ext cx="1138728" cy="2626155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5"/>
          <p:cNvGrpSpPr/>
          <p:nvPr/>
        </p:nvGrpSpPr>
        <p:grpSpPr>
          <a:xfrm>
            <a:off x="6170903" y="-400726"/>
            <a:ext cx="3793533" cy="1880765"/>
            <a:chOff x="6170903" y="-400726"/>
            <a:chExt cx="3793533" cy="1880765"/>
          </a:xfrm>
        </p:grpSpPr>
        <p:grpSp>
          <p:nvGrpSpPr>
            <p:cNvPr id="799" name="Google Shape;799;p35"/>
            <p:cNvGrpSpPr/>
            <p:nvPr/>
          </p:nvGrpSpPr>
          <p:grpSpPr>
            <a:xfrm>
              <a:off x="6170903" y="-16360"/>
              <a:ext cx="2985647" cy="1496400"/>
              <a:chOff x="6170903" y="-16360"/>
              <a:chExt cx="2985647" cy="1496400"/>
            </a:xfrm>
          </p:grpSpPr>
          <p:cxnSp>
            <p:nvCxnSpPr>
              <p:cNvPr id="800" name="Google Shape;800;p35"/>
              <p:cNvCxnSpPr/>
              <p:nvPr/>
            </p:nvCxnSpPr>
            <p:spPr>
              <a:xfrm>
                <a:off x="6170903" y="-16360"/>
                <a:ext cx="0" cy="149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35"/>
              <p:cNvCxnSpPr/>
              <p:nvPr/>
            </p:nvCxnSpPr>
            <p:spPr>
              <a:xfrm>
                <a:off x="6920623" y="-16360"/>
                <a:ext cx="0" cy="149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35"/>
              <p:cNvCxnSpPr/>
              <p:nvPr/>
            </p:nvCxnSpPr>
            <p:spPr>
              <a:xfrm>
                <a:off x="7670343" y="-16360"/>
                <a:ext cx="0" cy="149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35"/>
              <p:cNvCxnSpPr/>
              <p:nvPr/>
            </p:nvCxnSpPr>
            <p:spPr>
              <a:xfrm>
                <a:off x="8420063" y="-16360"/>
                <a:ext cx="0" cy="1496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35"/>
              <p:cNvCxnSpPr/>
              <p:nvPr/>
            </p:nvCxnSpPr>
            <p:spPr>
              <a:xfrm>
                <a:off x="7663750" y="-760975"/>
                <a:ext cx="0" cy="298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35"/>
              <p:cNvCxnSpPr/>
              <p:nvPr/>
            </p:nvCxnSpPr>
            <p:spPr>
              <a:xfrm>
                <a:off x="7663750" y="-12775"/>
                <a:ext cx="0" cy="2985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06" name="Google Shape;806;p35"/>
            <p:cNvSpPr/>
            <p:nvPr/>
          </p:nvSpPr>
          <p:spPr>
            <a:xfrm rot="10800000" flipH="1">
              <a:off x="7838201" y="-400726"/>
              <a:ext cx="2126235" cy="1717493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7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6"/>
          <p:cNvSpPr txBox="1">
            <a:spLocks noGrp="1"/>
          </p:cNvSpPr>
          <p:nvPr>
            <p:ph type="title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09" name="Google Shape;809;p36"/>
          <p:cNvGrpSpPr/>
          <p:nvPr/>
        </p:nvGrpSpPr>
        <p:grpSpPr>
          <a:xfrm rot="-1024774">
            <a:off x="-1277937" y="1346310"/>
            <a:ext cx="2565954" cy="2805533"/>
            <a:chOff x="-1004324" y="1105008"/>
            <a:chExt cx="2565948" cy="2805527"/>
          </a:xfrm>
        </p:grpSpPr>
        <p:sp>
          <p:nvSpPr>
            <p:cNvPr id="810" name="Google Shape;810;p36"/>
            <p:cNvSpPr/>
            <p:nvPr/>
          </p:nvSpPr>
          <p:spPr>
            <a:xfrm rot="6559454">
              <a:off x="-899868" y="1647231"/>
              <a:ext cx="2242312" cy="1811256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 rot="6559454">
              <a:off x="-785143" y="1557056"/>
              <a:ext cx="2242312" cy="1811256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6"/>
          <p:cNvGrpSpPr/>
          <p:nvPr/>
        </p:nvGrpSpPr>
        <p:grpSpPr>
          <a:xfrm>
            <a:off x="7480565" y="-393025"/>
            <a:ext cx="2456957" cy="6347880"/>
            <a:chOff x="7480565" y="-393025"/>
            <a:chExt cx="2456957" cy="6347880"/>
          </a:xfrm>
        </p:grpSpPr>
        <p:grpSp>
          <p:nvGrpSpPr>
            <p:cNvPr id="813" name="Google Shape;813;p36"/>
            <p:cNvGrpSpPr/>
            <p:nvPr/>
          </p:nvGrpSpPr>
          <p:grpSpPr>
            <a:xfrm>
              <a:off x="8437954" y="-33976"/>
              <a:ext cx="1499569" cy="3005554"/>
              <a:chOff x="3807824" y="879725"/>
              <a:chExt cx="1487668" cy="2981700"/>
            </a:xfrm>
          </p:grpSpPr>
          <p:cxnSp>
            <p:nvCxnSpPr>
              <p:cNvPr id="814" name="Google Shape;814;p36"/>
              <p:cNvCxnSpPr/>
              <p:nvPr/>
            </p:nvCxnSpPr>
            <p:spPr>
              <a:xfrm rot="10800000">
                <a:off x="3807824" y="879726"/>
                <a:ext cx="14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5" name="Google Shape;815;p36"/>
              <p:cNvCxnSpPr/>
              <p:nvPr/>
            </p:nvCxnSpPr>
            <p:spPr>
              <a:xfrm>
                <a:off x="3807950" y="879725"/>
                <a:ext cx="0" cy="2981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6" name="Google Shape;816;p36"/>
              <p:cNvCxnSpPr/>
              <p:nvPr/>
            </p:nvCxnSpPr>
            <p:spPr>
              <a:xfrm>
                <a:off x="4551721" y="879725"/>
                <a:ext cx="0" cy="2975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7" name="Google Shape;817;p36"/>
              <p:cNvCxnSpPr/>
              <p:nvPr/>
            </p:nvCxnSpPr>
            <p:spPr>
              <a:xfrm>
                <a:off x="5295492" y="879725"/>
                <a:ext cx="0" cy="297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8" name="Google Shape;818;p36"/>
              <p:cNvCxnSpPr/>
              <p:nvPr/>
            </p:nvCxnSpPr>
            <p:spPr>
              <a:xfrm>
                <a:off x="4551811" y="883528"/>
                <a:ext cx="0" cy="147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9" name="Google Shape;819;p36"/>
              <p:cNvCxnSpPr/>
              <p:nvPr/>
            </p:nvCxnSpPr>
            <p:spPr>
              <a:xfrm>
                <a:off x="4551811" y="1625779"/>
                <a:ext cx="0" cy="147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36"/>
              <p:cNvCxnSpPr/>
              <p:nvPr/>
            </p:nvCxnSpPr>
            <p:spPr>
              <a:xfrm>
                <a:off x="4551811" y="2368031"/>
                <a:ext cx="0" cy="147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36"/>
              <p:cNvCxnSpPr/>
              <p:nvPr/>
            </p:nvCxnSpPr>
            <p:spPr>
              <a:xfrm>
                <a:off x="4551811" y="3110282"/>
                <a:ext cx="0" cy="147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22" name="Google Shape;822;p36"/>
            <p:cNvSpPr/>
            <p:nvPr/>
          </p:nvSpPr>
          <p:spPr>
            <a:xfrm rot="5400000">
              <a:off x="7605336" y="-517796"/>
              <a:ext cx="1810144" cy="2059685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 rot="7231175" flipH="1">
              <a:off x="7959469" y="4281842"/>
              <a:ext cx="1580298" cy="1316240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7_1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7"/>
          <p:cNvSpPr txBox="1">
            <a:spLocks noGrp="1"/>
          </p:cNvSpPr>
          <p:nvPr>
            <p:ph type="title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26" name="Google Shape;826;p37"/>
          <p:cNvGrpSpPr/>
          <p:nvPr/>
        </p:nvGrpSpPr>
        <p:grpSpPr>
          <a:xfrm>
            <a:off x="6982550" y="-886774"/>
            <a:ext cx="3040700" cy="6852598"/>
            <a:chOff x="6982550" y="-886774"/>
            <a:chExt cx="3040700" cy="6852598"/>
          </a:xfrm>
        </p:grpSpPr>
        <p:grpSp>
          <p:nvGrpSpPr>
            <p:cNvPr id="827" name="Google Shape;827;p37"/>
            <p:cNvGrpSpPr/>
            <p:nvPr/>
          </p:nvGrpSpPr>
          <p:grpSpPr>
            <a:xfrm>
              <a:off x="8437954" y="-33976"/>
              <a:ext cx="1499571" cy="5221326"/>
              <a:chOff x="2212687" y="-33975"/>
              <a:chExt cx="1487669" cy="5179887"/>
            </a:xfrm>
          </p:grpSpPr>
          <p:grpSp>
            <p:nvGrpSpPr>
              <p:cNvPr id="828" name="Google Shape;828;p37"/>
              <p:cNvGrpSpPr/>
              <p:nvPr/>
            </p:nvGrpSpPr>
            <p:grpSpPr>
              <a:xfrm>
                <a:off x="2212687" y="-33975"/>
                <a:ext cx="1487669" cy="5179800"/>
                <a:chOff x="3807824" y="879725"/>
                <a:chExt cx="1487669" cy="5179800"/>
              </a:xfrm>
            </p:grpSpPr>
            <p:cxnSp>
              <p:nvCxnSpPr>
                <p:cNvPr id="829" name="Google Shape;829;p37"/>
                <p:cNvCxnSpPr/>
                <p:nvPr/>
              </p:nvCxnSpPr>
              <p:spPr>
                <a:xfrm rot="10800000">
                  <a:off x="3807824" y="879726"/>
                  <a:ext cx="1486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0" name="Google Shape;830;p37"/>
                <p:cNvCxnSpPr/>
                <p:nvPr/>
              </p:nvCxnSpPr>
              <p:spPr>
                <a:xfrm>
                  <a:off x="3807950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1" name="Google Shape;831;p37"/>
                <p:cNvCxnSpPr/>
                <p:nvPr/>
              </p:nvCxnSpPr>
              <p:spPr>
                <a:xfrm>
                  <a:off x="4551721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2" name="Google Shape;832;p37"/>
                <p:cNvCxnSpPr/>
                <p:nvPr/>
              </p:nvCxnSpPr>
              <p:spPr>
                <a:xfrm>
                  <a:off x="5295492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3" name="Google Shape;833;p37"/>
                <p:cNvCxnSpPr/>
                <p:nvPr/>
              </p:nvCxnSpPr>
              <p:spPr>
                <a:xfrm>
                  <a:off x="4551811" y="883528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4" name="Google Shape;834;p37"/>
                <p:cNvCxnSpPr/>
                <p:nvPr/>
              </p:nvCxnSpPr>
              <p:spPr>
                <a:xfrm>
                  <a:off x="4551811" y="1625779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5" name="Google Shape;835;p37"/>
                <p:cNvCxnSpPr/>
                <p:nvPr/>
              </p:nvCxnSpPr>
              <p:spPr>
                <a:xfrm>
                  <a:off x="4551811" y="2368031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6" name="Google Shape;836;p37"/>
                <p:cNvCxnSpPr/>
                <p:nvPr/>
              </p:nvCxnSpPr>
              <p:spPr>
                <a:xfrm>
                  <a:off x="4551811" y="3110282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7" name="Google Shape;837;p37"/>
                <p:cNvCxnSpPr/>
                <p:nvPr/>
              </p:nvCxnSpPr>
              <p:spPr>
                <a:xfrm>
                  <a:off x="4551811" y="3852534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8" name="Google Shape;838;p37"/>
                <p:cNvCxnSpPr/>
                <p:nvPr/>
              </p:nvCxnSpPr>
              <p:spPr>
                <a:xfrm rot="10800000">
                  <a:off x="3808393" y="5332786"/>
                  <a:ext cx="1487100" cy="2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39" name="Google Shape;839;p37"/>
              <p:cNvCxnSpPr/>
              <p:nvPr/>
            </p:nvCxnSpPr>
            <p:spPr>
              <a:xfrm rot="10800000">
                <a:off x="2213256" y="5143512"/>
                <a:ext cx="14871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40" name="Google Shape;840;p37"/>
            <p:cNvSpPr/>
            <p:nvPr/>
          </p:nvSpPr>
          <p:spPr>
            <a:xfrm rot="5105259">
              <a:off x="7037353" y="-728805"/>
              <a:ext cx="2650080" cy="2542092"/>
            </a:xfrm>
            <a:custGeom>
              <a:avLst/>
              <a:gdLst/>
              <a:ahLst/>
              <a:cxnLst/>
              <a:rect l="l" t="t" r="r" b="b"/>
              <a:pathLst>
                <a:path w="94653" h="90796" extrusionOk="0">
                  <a:moveTo>
                    <a:pt x="79520" y="0"/>
                  </a:moveTo>
                  <a:cubicBezTo>
                    <a:pt x="68375" y="0"/>
                    <a:pt x="52833" y="4744"/>
                    <a:pt x="41685" y="4744"/>
                  </a:cubicBezTo>
                  <a:cubicBezTo>
                    <a:pt x="41336" y="4744"/>
                    <a:pt x="40990" y="4740"/>
                    <a:pt x="40650" y="4730"/>
                  </a:cubicBezTo>
                  <a:cubicBezTo>
                    <a:pt x="40062" y="4712"/>
                    <a:pt x="39467" y="4696"/>
                    <a:pt x="38872" y="4696"/>
                  </a:cubicBezTo>
                  <a:cubicBezTo>
                    <a:pt x="36816" y="4696"/>
                    <a:pt x="34754" y="4889"/>
                    <a:pt x="32973" y="5867"/>
                  </a:cubicBezTo>
                  <a:cubicBezTo>
                    <a:pt x="31096" y="6903"/>
                    <a:pt x="29765" y="8688"/>
                    <a:pt x="28514" y="10417"/>
                  </a:cubicBezTo>
                  <a:cubicBezTo>
                    <a:pt x="22475" y="18765"/>
                    <a:pt x="16833" y="27364"/>
                    <a:pt x="11590" y="36213"/>
                  </a:cubicBezTo>
                  <a:cubicBezTo>
                    <a:pt x="7427" y="43242"/>
                    <a:pt x="3481" y="50544"/>
                    <a:pt x="1740" y="58528"/>
                  </a:cubicBezTo>
                  <a:cubicBezTo>
                    <a:pt x="0" y="66512"/>
                    <a:pt x="740" y="75350"/>
                    <a:pt x="5380" y="82060"/>
                  </a:cubicBezTo>
                  <a:cubicBezTo>
                    <a:pt x="8991" y="87277"/>
                    <a:pt x="15260" y="90795"/>
                    <a:pt x="21470" y="90795"/>
                  </a:cubicBezTo>
                  <a:cubicBezTo>
                    <a:pt x="23261" y="90795"/>
                    <a:pt x="25047" y="90503"/>
                    <a:pt x="26763" y="89874"/>
                  </a:cubicBezTo>
                  <a:cubicBezTo>
                    <a:pt x="32347" y="87827"/>
                    <a:pt x="36317" y="82777"/>
                    <a:pt x="38955" y="77454"/>
                  </a:cubicBezTo>
                  <a:cubicBezTo>
                    <a:pt x="41594" y="72131"/>
                    <a:pt x="43220" y="66342"/>
                    <a:pt x="45882" y="61030"/>
                  </a:cubicBezTo>
                  <a:cubicBezTo>
                    <a:pt x="51523" y="49782"/>
                    <a:pt x="61532" y="41297"/>
                    <a:pt x="72314" y="34814"/>
                  </a:cubicBezTo>
                  <a:cubicBezTo>
                    <a:pt x="77797" y="31515"/>
                    <a:pt x="83654" y="28570"/>
                    <a:pt x="88033" y="23906"/>
                  </a:cubicBezTo>
                  <a:cubicBezTo>
                    <a:pt x="92412" y="19243"/>
                    <a:pt x="94652" y="12430"/>
                    <a:pt x="92639" y="6334"/>
                  </a:cubicBezTo>
                  <a:cubicBezTo>
                    <a:pt x="92628" y="6300"/>
                    <a:pt x="92617" y="6243"/>
                    <a:pt x="92594" y="6209"/>
                  </a:cubicBezTo>
                  <a:cubicBezTo>
                    <a:pt x="90678" y="1505"/>
                    <a:pt x="85796" y="0"/>
                    <a:pt x="79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 rot="8100000">
              <a:off x="7596119" y="3743490"/>
              <a:ext cx="2130669" cy="1721075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" name="Google Shape;842;p37"/>
          <p:cNvGrpSpPr/>
          <p:nvPr/>
        </p:nvGrpSpPr>
        <p:grpSpPr>
          <a:xfrm>
            <a:off x="-355325" y="2898820"/>
            <a:ext cx="2090949" cy="2657793"/>
            <a:chOff x="-355325" y="2898820"/>
            <a:chExt cx="2090949" cy="2657793"/>
          </a:xfrm>
        </p:grpSpPr>
        <p:sp>
          <p:nvSpPr>
            <p:cNvPr id="843" name="Google Shape;843;p37"/>
            <p:cNvSpPr/>
            <p:nvPr/>
          </p:nvSpPr>
          <p:spPr>
            <a:xfrm rot="-5400000">
              <a:off x="-251375" y="3755388"/>
              <a:ext cx="1697275" cy="1905175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 rot="2132305" flipH="1">
              <a:off x="43806" y="3334406"/>
              <a:ext cx="1432356" cy="1193018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 rot="2132305" flipH="1">
              <a:off x="89954" y="3203983"/>
              <a:ext cx="1432356" cy="1193018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7_1_1"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8"/>
          <p:cNvSpPr txBox="1">
            <a:spLocks noGrp="1"/>
          </p:cNvSpPr>
          <p:nvPr>
            <p:ph type="title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48" name="Google Shape;848;p38"/>
          <p:cNvGrpSpPr/>
          <p:nvPr/>
        </p:nvGrpSpPr>
        <p:grpSpPr>
          <a:xfrm>
            <a:off x="8151076" y="2282319"/>
            <a:ext cx="1109025" cy="2672838"/>
            <a:chOff x="8151076" y="2282319"/>
            <a:chExt cx="1109025" cy="2672838"/>
          </a:xfrm>
        </p:grpSpPr>
        <p:sp>
          <p:nvSpPr>
            <p:cNvPr id="849" name="Google Shape;849;p38"/>
            <p:cNvSpPr/>
            <p:nvPr/>
          </p:nvSpPr>
          <p:spPr>
            <a:xfrm rot="14916" flipH="1">
              <a:off x="8156370" y="2284607"/>
              <a:ext cx="1059611" cy="2443722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 rot="14916" flipH="1">
              <a:off x="8195195" y="2509148"/>
              <a:ext cx="1059611" cy="2443722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38"/>
          <p:cNvGrpSpPr/>
          <p:nvPr/>
        </p:nvGrpSpPr>
        <p:grpSpPr>
          <a:xfrm>
            <a:off x="6503649" y="-286451"/>
            <a:ext cx="2272835" cy="1717493"/>
            <a:chOff x="6503649" y="-286451"/>
            <a:chExt cx="2272835" cy="1717493"/>
          </a:xfrm>
        </p:grpSpPr>
        <p:sp>
          <p:nvSpPr>
            <p:cNvPr id="852" name="Google Shape;852;p38"/>
            <p:cNvSpPr/>
            <p:nvPr/>
          </p:nvSpPr>
          <p:spPr>
            <a:xfrm rot="10800000">
              <a:off x="6503649" y="-286451"/>
              <a:ext cx="2126235" cy="1717493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 rot="10800000">
              <a:off x="6650249" y="-286451"/>
              <a:ext cx="2126235" cy="1717493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8"/>
          <p:cNvGrpSpPr/>
          <p:nvPr/>
        </p:nvGrpSpPr>
        <p:grpSpPr>
          <a:xfrm>
            <a:off x="-793990" y="-33976"/>
            <a:ext cx="2629717" cy="5253597"/>
            <a:chOff x="-793990" y="-33976"/>
            <a:chExt cx="2629717" cy="5253597"/>
          </a:xfrm>
        </p:grpSpPr>
        <p:grpSp>
          <p:nvGrpSpPr>
            <p:cNvPr id="855" name="Google Shape;855;p38"/>
            <p:cNvGrpSpPr/>
            <p:nvPr/>
          </p:nvGrpSpPr>
          <p:grpSpPr>
            <a:xfrm>
              <a:off x="-793990" y="-33976"/>
              <a:ext cx="1499571" cy="5221326"/>
              <a:chOff x="2212687" y="-33975"/>
              <a:chExt cx="1487669" cy="5179887"/>
            </a:xfrm>
          </p:grpSpPr>
          <p:grpSp>
            <p:nvGrpSpPr>
              <p:cNvPr id="856" name="Google Shape;856;p38"/>
              <p:cNvGrpSpPr/>
              <p:nvPr/>
            </p:nvGrpSpPr>
            <p:grpSpPr>
              <a:xfrm>
                <a:off x="2212687" y="-33975"/>
                <a:ext cx="1487669" cy="5179800"/>
                <a:chOff x="3807824" y="879725"/>
                <a:chExt cx="1487669" cy="5179800"/>
              </a:xfrm>
            </p:grpSpPr>
            <p:cxnSp>
              <p:nvCxnSpPr>
                <p:cNvPr id="857" name="Google Shape;857;p38"/>
                <p:cNvCxnSpPr/>
                <p:nvPr/>
              </p:nvCxnSpPr>
              <p:spPr>
                <a:xfrm rot="10800000">
                  <a:off x="3807824" y="879726"/>
                  <a:ext cx="1486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8" name="Google Shape;858;p38"/>
                <p:cNvCxnSpPr/>
                <p:nvPr/>
              </p:nvCxnSpPr>
              <p:spPr>
                <a:xfrm>
                  <a:off x="3807950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9" name="Google Shape;859;p38"/>
                <p:cNvCxnSpPr/>
                <p:nvPr/>
              </p:nvCxnSpPr>
              <p:spPr>
                <a:xfrm>
                  <a:off x="4551721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0" name="Google Shape;860;p38"/>
                <p:cNvCxnSpPr/>
                <p:nvPr/>
              </p:nvCxnSpPr>
              <p:spPr>
                <a:xfrm>
                  <a:off x="5295492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1" name="Google Shape;861;p38"/>
                <p:cNvCxnSpPr/>
                <p:nvPr/>
              </p:nvCxnSpPr>
              <p:spPr>
                <a:xfrm>
                  <a:off x="4551811" y="883528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2" name="Google Shape;862;p38"/>
                <p:cNvCxnSpPr/>
                <p:nvPr/>
              </p:nvCxnSpPr>
              <p:spPr>
                <a:xfrm>
                  <a:off x="4551811" y="1625779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3" name="Google Shape;863;p38"/>
                <p:cNvCxnSpPr/>
                <p:nvPr/>
              </p:nvCxnSpPr>
              <p:spPr>
                <a:xfrm>
                  <a:off x="4551811" y="2368031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4" name="Google Shape;864;p38"/>
                <p:cNvCxnSpPr/>
                <p:nvPr/>
              </p:nvCxnSpPr>
              <p:spPr>
                <a:xfrm>
                  <a:off x="4551811" y="3110282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5" name="Google Shape;865;p38"/>
                <p:cNvCxnSpPr/>
                <p:nvPr/>
              </p:nvCxnSpPr>
              <p:spPr>
                <a:xfrm>
                  <a:off x="4551811" y="3852534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6" name="Google Shape;866;p38"/>
                <p:cNvCxnSpPr/>
                <p:nvPr/>
              </p:nvCxnSpPr>
              <p:spPr>
                <a:xfrm rot="10800000">
                  <a:off x="3808393" y="5332786"/>
                  <a:ext cx="1487100" cy="2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67" name="Google Shape;867;p38"/>
              <p:cNvCxnSpPr/>
              <p:nvPr/>
            </p:nvCxnSpPr>
            <p:spPr>
              <a:xfrm rot="10800000">
                <a:off x="2213256" y="5143512"/>
                <a:ext cx="14871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8" name="Google Shape;868;p38"/>
            <p:cNvSpPr/>
            <p:nvPr/>
          </p:nvSpPr>
          <p:spPr>
            <a:xfrm>
              <a:off x="-91478" y="2725386"/>
              <a:ext cx="1927205" cy="2494235"/>
            </a:xfrm>
            <a:custGeom>
              <a:avLst/>
              <a:gdLst/>
              <a:ahLst/>
              <a:cxnLst/>
              <a:rect l="l" t="t" r="r" b="b"/>
              <a:pathLst>
                <a:path w="67150" h="66892" extrusionOk="0">
                  <a:moveTo>
                    <a:pt x="10889" y="1"/>
                  </a:moveTo>
                  <a:cubicBezTo>
                    <a:pt x="10787" y="1"/>
                    <a:pt x="10686" y="2"/>
                    <a:pt x="10584" y="5"/>
                  </a:cubicBezTo>
                  <a:cubicBezTo>
                    <a:pt x="6777" y="92"/>
                    <a:pt x="1" y="4825"/>
                    <a:pt x="1" y="4825"/>
                  </a:cubicBezTo>
                  <a:lnTo>
                    <a:pt x="595" y="66892"/>
                  </a:lnTo>
                  <a:lnTo>
                    <a:pt x="62469" y="66280"/>
                  </a:lnTo>
                  <a:cubicBezTo>
                    <a:pt x="62469" y="66280"/>
                    <a:pt x="67150" y="63294"/>
                    <a:pt x="67150" y="59766"/>
                  </a:cubicBezTo>
                  <a:cubicBezTo>
                    <a:pt x="67132" y="55383"/>
                    <a:pt x="63901" y="51803"/>
                    <a:pt x="60636" y="49009"/>
                  </a:cubicBezTo>
                  <a:cubicBezTo>
                    <a:pt x="57387" y="46214"/>
                    <a:pt x="53720" y="43490"/>
                    <a:pt x="52253" y="39386"/>
                  </a:cubicBezTo>
                  <a:cubicBezTo>
                    <a:pt x="50489" y="34409"/>
                    <a:pt x="52340" y="28261"/>
                    <a:pt x="49336" y="23965"/>
                  </a:cubicBezTo>
                  <a:cubicBezTo>
                    <a:pt x="46874" y="20420"/>
                    <a:pt x="42141" y="19669"/>
                    <a:pt x="37932" y="19320"/>
                  </a:cubicBezTo>
                  <a:cubicBezTo>
                    <a:pt x="33724" y="18971"/>
                    <a:pt x="29061" y="18534"/>
                    <a:pt x="26214" y="15286"/>
                  </a:cubicBezTo>
                  <a:cubicBezTo>
                    <a:pt x="24119" y="12893"/>
                    <a:pt x="23542" y="9470"/>
                    <a:pt x="22005" y="6659"/>
                  </a:cubicBezTo>
                  <a:cubicBezTo>
                    <a:pt x="19768" y="2628"/>
                    <a:pt x="15377" y="1"/>
                    <a:pt x="10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 rot="10800000" flipH="1">
              <a:off x="798661" y="2903023"/>
              <a:ext cx="930999" cy="898452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 rot="10800000" flipH="1">
              <a:off x="874986" y="2868898"/>
              <a:ext cx="930999" cy="898452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7_1_1_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9"/>
          <p:cNvSpPr txBox="1">
            <a:spLocks noGrp="1"/>
          </p:cNvSpPr>
          <p:nvPr>
            <p:ph type="title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73" name="Google Shape;873;p39"/>
          <p:cNvGrpSpPr/>
          <p:nvPr/>
        </p:nvGrpSpPr>
        <p:grpSpPr>
          <a:xfrm>
            <a:off x="8151076" y="2282319"/>
            <a:ext cx="1109025" cy="2672838"/>
            <a:chOff x="8151076" y="2282319"/>
            <a:chExt cx="1109025" cy="2672838"/>
          </a:xfrm>
        </p:grpSpPr>
        <p:sp>
          <p:nvSpPr>
            <p:cNvPr id="874" name="Google Shape;874;p39"/>
            <p:cNvSpPr/>
            <p:nvPr/>
          </p:nvSpPr>
          <p:spPr>
            <a:xfrm rot="14916" flipH="1">
              <a:off x="8156370" y="2284607"/>
              <a:ext cx="1059611" cy="2443722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 rot="14916" flipH="1">
              <a:off x="8195195" y="2509148"/>
              <a:ext cx="1059611" cy="2443722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6" name="Google Shape;876;p39"/>
          <p:cNvSpPr/>
          <p:nvPr/>
        </p:nvSpPr>
        <p:spPr>
          <a:xfrm rot="10800000">
            <a:off x="7500024" y="-482651"/>
            <a:ext cx="2126235" cy="1717493"/>
          </a:xfrm>
          <a:custGeom>
            <a:avLst/>
            <a:gdLst/>
            <a:ahLst/>
            <a:cxnLst/>
            <a:rect l="l" t="t" r="r" b="b"/>
            <a:pathLst>
              <a:path w="21359" h="17253" extrusionOk="0">
                <a:moveTo>
                  <a:pt x="9605" y="0"/>
                </a:moveTo>
                <a:cubicBezTo>
                  <a:pt x="8946" y="0"/>
                  <a:pt x="8301" y="183"/>
                  <a:pt x="7807" y="600"/>
                </a:cubicBezTo>
                <a:cubicBezTo>
                  <a:pt x="6933" y="1334"/>
                  <a:pt x="6654" y="2626"/>
                  <a:pt x="5746" y="3272"/>
                </a:cubicBezTo>
                <a:cubicBezTo>
                  <a:pt x="4506" y="4163"/>
                  <a:pt x="2672" y="3552"/>
                  <a:pt x="1380" y="4372"/>
                </a:cubicBezTo>
                <a:cubicBezTo>
                  <a:pt x="315" y="5036"/>
                  <a:pt x="0" y="6520"/>
                  <a:pt x="367" y="7725"/>
                </a:cubicBezTo>
                <a:cubicBezTo>
                  <a:pt x="978" y="9769"/>
                  <a:pt x="3423" y="10555"/>
                  <a:pt x="3999" y="12423"/>
                </a:cubicBezTo>
                <a:cubicBezTo>
                  <a:pt x="4384" y="13611"/>
                  <a:pt x="3301" y="14432"/>
                  <a:pt x="3318" y="15514"/>
                </a:cubicBezTo>
                <a:cubicBezTo>
                  <a:pt x="3336" y="16964"/>
                  <a:pt x="5606" y="17016"/>
                  <a:pt x="6671" y="17138"/>
                </a:cubicBezTo>
                <a:cubicBezTo>
                  <a:pt x="7324" y="17215"/>
                  <a:pt x="7977" y="17253"/>
                  <a:pt x="8629" y="17253"/>
                </a:cubicBezTo>
                <a:cubicBezTo>
                  <a:pt x="11847" y="17253"/>
                  <a:pt x="15010" y="16329"/>
                  <a:pt x="17726" y="14571"/>
                </a:cubicBezTo>
                <a:cubicBezTo>
                  <a:pt x="18757" y="13890"/>
                  <a:pt x="19735" y="13087"/>
                  <a:pt x="20381" y="12039"/>
                </a:cubicBezTo>
                <a:cubicBezTo>
                  <a:pt x="21044" y="10991"/>
                  <a:pt x="21359" y="9681"/>
                  <a:pt x="21009" y="8511"/>
                </a:cubicBezTo>
                <a:cubicBezTo>
                  <a:pt x="20573" y="7027"/>
                  <a:pt x="19280" y="6031"/>
                  <a:pt x="18041" y="5123"/>
                </a:cubicBezTo>
                <a:lnTo>
                  <a:pt x="13465" y="1735"/>
                </a:lnTo>
                <a:cubicBezTo>
                  <a:pt x="12627" y="1124"/>
                  <a:pt x="11771" y="495"/>
                  <a:pt x="10758" y="181"/>
                </a:cubicBezTo>
                <a:cubicBezTo>
                  <a:pt x="10388" y="64"/>
                  <a:pt x="9994" y="0"/>
                  <a:pt x="96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39"/>
          <p:cNvGrpSpPr/>
          <p:nvPr/>
        </p:nvGrpSpPr>
        <p:grpSpPr>
          <a:xfrm>
            <a:off x="-793990" y="-33976"/>
            <a:ext cx="3214902" cy="5242981"/>
            <a:chOff x="-793990" y="-33976"/>
            <a:chExt cx="3214902" cy="5242981"/>
          </a:xfrm>
        </p:grpSpPr>
        <p:grpSp>
          <p:nvGrpSpPr>
            <p:cNvPr id="878" name="Google Shape;878;p39"/>
            <p:cNvGrpSpPr/>
            <p:nvPr/>
          </p:nvGrpSpPr>
          <p:grpSpPr>
            <a:xfrm>
              <a:off x="-793990" y="-33976"/>
              <a:ext cx="1499571" cy="5221326"/>
              <a:chOff x="2212687" y="-33975"/>
              <a:chExt cx="1487669" cy="5179887"/>
            </a:xfrm>
          </p:grpSpPr>
          <p:grpSp>
            <p:nvGrpSpPr>
              <p:cNvPr id="879" name="Google Shape;879;p39"/>
              <p:cNvGrpSpPr/>
              <p:nvPr/>
            </p:nvGrpSpPr>
            <p:grpSpPr>
              <a:xfrm>
                <a:off x="2212687" y="-33975"/>
                <a:ext cx="1487669" cy="5179800"/>
                <a:chOff x="3807824" y="879725"/>
                <a:chExt cx="1487669" cy="5179800"/>
              </a:xfrm>
            </p:grpSpPr>
            <p:cxnSp>
              <p:nvCxnSpPr>
                <p:cNvPr id="880" name="Google Shape;880;p39"/>
                <p:cNvCxnSpPr/>
                <p:nvPr/>
              </p:nvCxnSpPr>
              <p:spPr>
                <a:xfrm rot="10800000">
                  <a:off x="3807824" y="879726"/>
                  <a:ext cx="1486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1" name="Google Shape;881;p39"/>
                <p:cNvCxnSpPr/>
                <p:nvPr/>
              </p:nvCxnSpPr>
              <p:spPr>
                <a:xfrm>
                  <a:off x="3807950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2" name="Google Shape;882;p39"/>
                <p:cNvCxnSpPr/>
                <p:nvPr/>
              </p:nvCxnSpPr>
              <p:spPr>
                <a:xfrm>
                  <a:off x="4551721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3" name="Google Shape;883;p39"/>
                <p:cNvCxnSpPr/>
                <p:nvPr/>
              </p:nvCxnSpPr>
              <p:spPr>
                <a:xfrm>
                  <a:off x="5295492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4" name="Google Shape;884;p39"/>
                <p:cNvCxnSpPr/>
                <p:nvPr/>
              </p:nvCxnSpPr>
              <p:spPr>
                <a:xfrm>
                  <a:off x="4551811" y="883528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5" name="Google Shape;885;p39"/>
                <p:cNvCxnSpPr/>
                <p:nvPr/>
              </p:nvCxnSpPr>
              <p:spPr>
                <a:xfrm>
                  <a:off x="4551811" y="1625779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6" name="Google Shape;886;p39"/>
                <p:cNvCxnSpPr/>
                <p:nvPr/>
              </p:nvCxnSpPr>
              <p:spPr>
                <a:xfrm>
                  <a:off x="4551811" y="2368031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7" name="Google Shape;887;p39"/>
                <p:cNvCxnSpPr/>
                <p:nvPr/>
              </p:nvCxnSpPr>
              <p:spPr>
                <a:xfrm>
                  <a:off x="4551811" y="3110282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39"/>
                <p:cNvCxnSpPr/>
                <p:nvPr/>
              </p:nvCxnSpPr>
              <p:spPr>
                <a:xfrm>
                  <a:off x="4551811" y="3852534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9" name="Google Shape;889;p39"/>
                <p:cNvCxnSpPr/>
                <p:nvPr/>
              </p:nvCxnSpPr>
              <p:spPr>
                <a:xfrm rot="10800000">
                  <a:off x="3808393" y="5332786"/>
                  <a:ext cx="1487100" cy="2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90" name="Google Shape;890;p39"/>
              <p:cNvCxnSpPr/>
              <p:nvPr/>
            </p:nvCxnSpPr>
            <p:spPr>
              <a:xfrm rot="10800000">
                <a:off x="2213256" y="5143512"/>
                <a:ext cx="14871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1" name="Google Shape;891;p39"/>
            <p:cNvSpPr/>
            <p:nvPr/>
          </p:nvSpPr>
          <p:spPr>
            <a:xfrm rot="5400000" flipH="1">
              <a:off x="210193" y="2998284"/>
              <a:ext cx="1927205" cy="2494235"/>
            </a:xfrm>
            <a:custGeom>
              <a:avLst/>
              <a:gdLst/>
              <a:ahLst/>
              <a:cxnLst/>
              <a:rect l="l" t="t" r="r" b="b"/>
              <a:pathLst>
                <a:path w="67150" h="66892" extrusionOk="0">
                  <a:moveTo>
                    <a:pt x="10889" y="1"/>
                  </a:moveTo>
                  <a:cubicBezTo>
                    <a:pt x="10787" y="1"/>
                    <a:pt x="10686" y="2"/>
                    <a:pt x="10584" y="5"/>
                  </a:cubicBezTo>
                  <a:cubicBezTo>
                    <a:pt x="6777" y="92"/>
                    <a:pt x="1" y="4825"/>
                    <a:pt x="1" y="4825"/>
                  </a:cubicBezTo>
                  <a:lnTo>
                    <a:pt x="595" y="66892"/>
                  </a:lnTo>
                  <a:lnTo>
                    <a:pt x="62469" y="66280"/>
                  </a:lnTo>
                  <a:cubicBezTo>
                    <a:pt x="62469" y="66280"/>
                    <a:pt x="67150" y="63294"/>
                    <a:pt x="67150" y="59766"/>
                  </a:cubicBezTo>
                  <a:cubicBezTo>
                    <a:pt x="67132" y="55383"/>
                    <a:pt x="63901" y="51803"/>
                    <a:pt x="60636" y="49009"/>
                  </a:cubicBezTo>
                  <a:cubicBezTo>
                    <a:pt x="57387" y="46214"/>
                    <a:pt x="53720" y="43490"/>
                    <a:pt x="52253" y="39386"/>
                  </a:cubicBezTo>
                  <a:cubicBezTo>
                    <a:pt x="50489" y="34409"/>
                    <a:pt x="52340" y="28261"/>
                    <a:pt x="49336" y="23965"/>
                  </a:cubicBezTo>
                  <a:cubicBezTo>
                    <a:pt x="46874" y="20420"/>
                    <a:pt x="42141" y="19669"/>
                    <a:pt x="37932" y="19320"/>
                  </a:cubicBezTo>
                  <a:cubicBezTo>
                    <a:pt x="33724" y="18971"/>
                    <a:pt x="29061" y="18534"/>
                    <a:pt x="26214" y="15286"/>
                  </a:cubicBezTo>
                  <a:cubicBezTo>
                    <a:pt x="24119" y="12893"/>
                    <a:pt x="23542" y="9470"/>
                    <a:pt x="22005" y="6659"/>
                  </a:cubicBezTo>
                  <a:cubicBezTo>
                    <a:pt x="19768" y="2628"/>
                    <a:pt x="15377" y="1"/>
                    <a:pt x="10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 rot="10800000">
              <a:off x="1212285" y="3298847"/>
              <a:ext cx="930999" cy="898452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 rot="10800000">
              <a:off x="1135960" y="3264722"/>
              <a:ext cx="930999" cy="898452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7_1_1_1_1_1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0"/>
          <p:cNvSpPr txBox="1">
            <a:spLocks noGrp="1"/>
          </p:cNvSpPr>
          <p:nvPr>
            <p:ph type="title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40"/>
          <p:cNvSpPr/>
          <p:nvPr/>
        </p:nvSpPr>
        <p:spPr>
          <a:xfrm rot="-9446156" flipH="1">
            <a:off x="-843248" y="4307139"/>
            <a:ext cx="2488884" cy="1064340"/>
          </a:xfrm>
          <a:custGeom>
            <a:avLst/>
            <a:gdLst/>
            <a:ahLst/>
            <a:cxnLst/>
            <a:rect l="l" t="t" r="r" b="b"/>
            <a:pathLst>
              <a:path w="27821" h="11897" extrusionOk="0">
                <a:moveTo>
                  <a:pt x="21229" y="1"/>
                </a:moveTo>
                <a:cubicBezTo>
                  <a:pt x="20952" y="1"/>
                  <a:pt x="20674" y="22"/>
                  <a:pt x="20399" y="66"/>
                </a:cubicBezTo>
                <a:cubicBezTo>
                  <a:pt x="19298" y="241"/>
                  <a:pt x="18251" y="730"/>
                  <a:pt x="17168" y="870"/>
                </a:cubicBezTo>
                <a:cubicBezTo>
                  <a:pt x="16879" y="908"/>
                  <a:pt x="16591" y="924"/>
                  <a:pt x="16303" y="924"/>
                </a:cubicBezTo>
                <a:cubicBezTo>
                  <a:pt x="15165" y="924"/>
                  <a:pt x="14036" y="674"/>
                  <a:pt x="12907" y="590"/>
                </a:cubicBezTo>
                <a:cubicBezTo>
                  <a:pt x="12614" y="569"/>
                  <a:pt x="12321" y="558"/>
                  <a:pt x="12029" y="558"/>
                </a:cubicBezTo>
                <a:cubicBezTo>
                  <a:pt x="9204" y="558"/>
                  <a:pt x="6444" y="1544"/>
                  <a:pt x="4244" y="3332"/>
                </a:cubicBezTo>
                <a:cubicBezTo>
                  <a:pt x="2620" y="4659"/>
                  <a:pt x="1" y="7558"/>
                  <a:pt x="2044" y="9724"/>
                </a:cubicBezTo>
                <a:cubicBezTo>
                  <a:pt x="2814" y="10536"/>
                  <a:pt x="3988" y="10843"/>
                  <a:pt x="5142" y="10843"/>
                </a:cubicBezTo>
                <a:cubicBezTo>
                  <a:pt x="5429" y="10843"/>
                  <a:pt x="5714" y="10824"/>
                  <a:pt x="5991" y="10789"/>
                </a:cubicBezTo>
                <a:cubicBezTo>
                  <a:pt x="7388" y="10615"/>
                  <a:pt x="8750" y="10143"/>
                  <a:pt x="10165" y="10038"/>
                </a:cubicBezTo>
                <a:cubicBezTo>
                  <a:pt x="10396" y="10020"/>
                  <a:pt x="10628" y="10011"/>
                  <a:pt x="10860" y="10011"/>
                </a:cubicBezTo>
                <a:cubicBezTo>
                  <a:pt x="14264" y="10011"/>
                  <a:pt x="17704" y="11896"/>
                  <a:pt x="20973" y="11896"/>
                </a:cubicBezTo>
                <a:cubicBezTo>
                  <a:pt x="21849" y="11896"/>
                  <a:pt x="22712" y="11761"/>
                  <a:pt x="23560" y="11418"/>
                </a:cubicBezTo>
                <a:cubicBezTo>
                  <a:pt x="26232" y="10353"/>
                  <a:pt x="27821" y="7122"/>
                  <a:pt x="27052" y="4345"/>
                </a:cubicBezTo>
                <a:cubicBezTo>
                  <a:pt x="26359" y="1838"/>
                  <a:pt x="23801" y="1"/>
                  <a:pt x="212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40"/>
          <p:cNvGrpSpPr/>
          <p:nvPr/>
        </p:nvGrpSpPr>
        <p:grpSpPr>
          <a:xfrm>
            <a:off x="-858970" y="1064059"/>
            <a:ext cx="2706771" cy="2678094"/>
            <a:chOff x="-858970" y="1064059"/>
            <a:chExt cx="2706771" cy="2678094"/>
          </a:xfrm>
        </p:grpSpPr>
        <p:sp>
          <p:nvSpPr>
            <p:cNvPr id="898" name="Google Shape;898;p40"/>
            <p:cNvSpPr/>
            <p:nvPr/>
          </p:nvSpPr>
          <p:spPr>
            <a:xfrm rot="7889422">
              <a:off x="-411637" y="1538800"/>
              <a:ext cx="1992853" cy="1609662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 rot="7889422">
              <a:off x="-592385" y="1657749"/>
              <a:ext cx="1992853" cy="1609662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0"/>
          <p:cNvGrpSpPr/>
          <p:nvPr/>
        </p:nvGrpSpPr>
        <p:grpSpPr>
          <a:xfrm>
            <a:off x="6687725" y="-79675"/>
            <a:ext cx="3249800" cy="5715575"/>
            <a:chOff x="6687725" y="-79675"/>
            <a:chExt cx="3249800" cy="5715575"/>
          </a:xfrm>
        </p:grpSpPr>
        <p:grpSp>
          <p:nvGrpSpPr>
            <p:cNvPr id="901" name="Google Shape;901;p40"/>
            <p:cNvGrpSpPr/>
            <p:nvPr/>
          </p:nvGrpSpPr>
          <p:grpSpPr>
            <a:xfrm>
              <a:off x="8437954" y="-33976"/>
              <a:ext cx="1499571" cy="5221326"/>
              <a:chOff x="2212687" y="-33975"/>
              <a:chExt cx="1487669" cy="5179887"/>
            </a:xfrm>
          </p:grpSpPr>
          <p:grpSp>
            <p:nvGrpSpPr>
              <p:cNvPr id="902" name="Google Shape;902;p40"/>
              <p:cNvGrpSpPr/>
              <p:nvPr/>
            </p:nvGrpSpPr>
            <p:grpSpPr>
              <a:xfrm>
                <a:off x="2212687" y="-33975"/>
                <a:ext cx="1487669" cy="5179800"/>
                <a:chOff x="3807824" y="879725"/>
                <a:chExt cx="1487669" cy="5179800"/>
              </a:xfrm>
            </p:grpSpPr>
            <p:cxnSp>
              <p:nvCxnSpPr>
                <p:cNvPr id="903" name="Google Shape;903;p40"/>
                <p:cNvCxnSpPr/>
                <p:nvPr/>
              </p:nvCxnSpPr>
              <p:spPr>
                <a:xfrm rot="10800000">
                  <a:off x="3807824" y="879726"/>
                  <a:ext cx="1486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4" name="Google Shape;904;p40"/>
                <p:cNvCxnSpPr/>
                <p:nvPr/>
              </p:nvCxnSpPr>
              <p:spPr>
                <a:xfrm>
                  <a:off x="3807950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5" name="Google Shape;905;p40"/>
                <p:cNvCxnSpPr/>
                <p:nvPr/>
              </p:nvCxnSpPr>
              <p:spPr>
                <a:xfrm>
                  <a:off x="4551721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6" name="Google Shape;906;p40"/>
                <p:cNvCxnSpPr/>
                <p:nvPr/>
              </p:nvCxnSpPr>
              <p:spPr>
                <a:xfrm>
                  <a:off x="5295492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7" name="Google Shape;907;p40"/>
                <p:cNvCxnSpPr/>
                <p:nvPr/>
              </p:nvCxnSpPr>
              <p:spPr>
                <a:xfrm>
                  <a:off x="4551811" y="883528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8" name="Google Shape;908;p40"/>
                <p:cNvCxnSpPr/>
                <p:nvPr/>
              </p:nvCxnSpPr>
              <p:spPr>
                <a:xfrm>
                  <a:off x="4551811" y="1625779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9" name="Google Shape;909;p40"/>
                <p:cNvCxnSpPr/>
                <p:nvPr/>
              </p:nvCxnSpPr>
              <p:spPr>
                <a:xfrm>
                  <a:off x="4551811" y="2368031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0" name="Google Shape;910;p40"/>
                <p:cNvCxnSpPr/>
                <p:nvPr/>
              </p:nvCxnSpPr>
              <p:spPr>
                <a:xfrm>
                  <a:off x="4551811" y="3110282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1" name="Google Shape;911;p40"/>
                <p:cNvCxnSpPr/>
                <p:nvPr/>
              </p:nvCxnSpPr>
              <p:spPr>
                <a:xfrm>
                  <a:off x="4551811" y="3852534"/>
                  <a:ext cx="0" cy="147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2" name="Google Shape;912;p40"/>
                <p:cNvCxnSpPr/>
                <p:nvPr/>
              </p:nvCxnSpPr>
              <p:spPr>
                <a:xfrm rot="10800000">
                  <a:off x="3808393" y="5332786"/>
                  <a:ext cx="1487100" cy="2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13" name="Google Shape;913;p40"/>
              <p:cNvCxnSpPr/>
              <p:nvPr/>
            </p:nvCxnSpPr>
            <p:spPr>
              <a:xfrm rot="10800000">
                <a:off x="2213256" y="5143512"/>
                <a:ext cx="14871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14" name="Google Shape;914;p40"/>
            <p:cNvSpPr/>
            <p:nvPr/>
          </p:nvSpPr>
          <p:spPr>
            <a:xfrm>
              <a:off x="6687725" y="-79675"/>
              <a:ext cx="2500805" cy="2023788"/>
            </a:xfrm>
            <a:custGeom>
              <a:avLst/>
              <a:gdLst/>
              <a:ahLst/>
              <a:cxnLst/>
              <a:rect l="l" t="t" r="r" b="b"/>
              <a:pathLst>
                <a:path w="74065" h="59933" extrusionOk="0">
                  <a:moveTo>
                    <a:pt x="73820" y="1"/>
                  </a:moveTo>
                  <a:lnTo>
                    <a:pt x="2620" y="18"/>
                  </a:lnTo>
                  <a:cubicBezTo>
                    <a:pt x="2620" y="18"/>
                    <a:pt x="0" y="5886"/>
                    <a:pt x="2480" y="10968"/>
                  </a:cubicBezTo>
                  <a:cubicBezTo>
                    <a:pt x="5763" y="17744"/>
                    <a:pt x="12208" y="20294"/>
                    <a:pt x="19141" y="21796"/>
                  </a:cubicBezTo>
                  <a:cubicBezTo>
                    <a:pt x="23524" y="22756"/>
                    <a:pt x="28013" y="23420"/>
                    <a:pt x="32117" y="25254"/>
                  </a:cubicBezTo>
                  <a:cubicBezTo>
                    <a:pt x="38631" y="28118"/>
                    <a:pt x="41303" y="33252"/>
                    <a:pt x="42543" y="39958"/>
                  </a:cubicBezTo>
                  <a:cubicBezTo>
                    <a:pt x="43486" y="44988"/>
                    <a:pt x="44516" y="50175"/>
                    <a:pt x="48603" y="53650"/>
                  </a:cubicBezTo>
                  <a:cubicBezTo>
                    <a:pt x="52287" y="56759"/>
                    <a:pt x="56933" y="58610"/>
                    <a:pt x="61666" y="59413"/>
                  </a:cubicBezTo>
                  <a:cubicBezTo>
                    <a:pt x="62346" y="59528"/>
                    <a:pt x="66670" y="59932"/>
                    <a:pt x="70022" y="59932"/>
                  </a:cubicBezTo>
                  <a:cubicBezTo>
                    <a:pt x="72260" y="59932"/>
                    <a:pt x="74065" y="59752"/>
                    <a:pt x="74065" y="59186"/>
                  </a:cubicBezTo>
                  <a:lnTo>
                    <a:pt x="738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 rot="5400000" flipH="1">
              <a:off x="7397640" y="3576740"/>
              <a:ext cx="1940325" cy="2177996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 flipH="1">
              <a:off x="7813344" y="326512"/>
              <a:ext cx="1056031" cy="1019027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 flipH="1">
              <a:off x="7772431" y="197975"/>
              <a:ext cx="1056031" cy="1019027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5"/>
          <p:cNvCxnSpPr/>
          <p:nvPr/>
        </p:nvCxnSpPr>
        <p:spPr>
          <a:xfrm>
            <a:off x="9128990" y="4382907"/>
            <a:ext cx="0" cy="758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1661325" y="3078725"/>
            <a:ext cx="2706600" cy="10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1808325" y="2335725"/>
            <a:ext cx="2412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4776081" y="3078725"/>
            <a:ext cx="2706600" cy="10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title" idx="3"/>
          </p:nvPr>
        </p:nvSpPr>
        <p:spPr>
          <a:xfrm>
            <a:off x="4923077" y="2335725"/>
            <a:ext cx="2412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 idx="4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7446100" y="-393025"/>
            <a:ext cx="2094150" cy="1907744"/>
            <a:chOff x="7446100" y="-393025"/>
            <a:chExt cx="2094150" cy="1907744"/>
          </a:xfrm>
        </p:grpSpPr>
        <p:sp>
          <p:nvSpPr>
            <p:cNvPr id="64" name="Google Shape;64;p5"/>
            <p:cNvSpPr/>
            <p:nvPr/>
          </p:nvSpPr>
          <p:spPr>
            <a:xfrm rot="5400000">
              <a:off x="7605336" y="-517796"/>
              <a:ext cx="1810144" cy="2059685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5400000">
              <a:off x="7550050" y="-286507"/>
              <a:ext cx="1697275" cy="1905175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5"/>
          <p:cNvGrpSpPr/>
          <p:nvPr/>
        </p:nvGrpSpPr>
        <p:grpSpPr>
          <a:xfrm>
            <a:off x="-945599" y="2142383"/>
            <a:ext cx="10624659" cy="3861034"/>
            <a:chOff x="-945599" y="2142383"/>
            <a:chExt cx="10624659" cy="3861034"/>
          </a:xfrm>
        </p:grpSpPr>
        <p:cxnSp>
          <p:nvCxnSpPr>
            <p:cNvPr id="67" name="Google Shape;67;p5"/>
            <p:cNvCxnSpPr/>
            <p:nvPr/>
          </p:nvCxnSpPr>
          <p:spPr>
            <a:xfrm>
              <a:off x="13683" y="4382907"/>
              <a:ext cx="0" cy="758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773837" y="4382907"/>
              <a:ext cx="0" cy="758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1533991" y="4382907"/>
              <a:ext cx="0" cy="758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2294145" y="4382907"/>
              <a:ext cx="0" cy="758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3054299" y="4382907"/>
              <a:ext cx="0" cy="758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3814453" y="4382907"/>
              <a:ext cx="0" cy="758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2246412" y="2169700"/>
              <a:ext cx="0" cy="4459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4574607" y="4382907"/>
              <a:ext cx="0" cy="758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 rot="10800000">
              <a:off x="1042" y="5141100"/>
              <a:ext cx="4589700" cy="2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4568066" y="4382907"/>
              <a:ext cx="0" cy="758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5328220" y="4382907"/>
              <a:ext cx="0" cy="758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5"/>
            <p:cNvCxnSpPr/>
            <p:nvPr/>
          </p:nvCxnSpPr>
          <p:spPr>
            <a:xfrm>
              <a:off x="6088374" y="4382907"/>
              <a:ext cx="0" cy="758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5"/>
            <p:cNvCxnSpPr/>
            <p:nvPr/>
          </p:nvCxnSpPr>
          <p:spPr>
            <a:xfrm>
              <a:off x="6848528" y="4382907"/>
              <a:ext cx="0" cy="758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5"/>
            <p:cNvCxnSpPr/>
            <p:nvPr/>
          </p:nvCxnSpPr>
          <p:spPr>
            <a:xfrm>
              <a:off x="7608682" y="4382907"/>
              <a:ext cx="0" cy="758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5"/>
            <p:cNvCxnSpPr/>
            <p:nvPr/>
          </p:nvCxnSpPr>
          <p:spPr>
            <a:xfrm>
              <a:off x="8368836" y="4382907"/>
              <a:ext cx="0" cy="758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5"/>
            <p:cNvCxnSpPr/>
            <p:nvPr/>
          </p:nvCxnSpPr>
          <p:spPr>
            <a:xfrm rot="10800000">
              <a:off x="4473050" y="4399300"/>
              <a:ext cx="4668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5"/>
            <p:cNvCxnSpPr/>
            <p:nvPr/>
          </p:nvCxnSpPr>
          <p:spPr>
            <a:xfrm rot="10800000">
              <a:off x="4555425" y="5141100"/>
              <a:ext cx="4589700" cy="2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" name="Google Shape;84;p5"/>
            <p:cNvSpPr/>
            <p:nvPr/>
          </p:nvSpPr>
          <p:spPr>
            <a:xfrm rot="5694741" flipH="1">
              <a:off x="6974178" y="3303357"/>
              <a:ext cx="2650080" cy="2542092"/>
            </a:xfrm>
            <a:custGeom>
              <a:avLst/>
              <a:gdLst/>
              <a:ahLst/>
              <a:cxnLst/>
              <a:rect l="l" t="t" r="r" b="b"/>
              <a:pathLst>
                <a:path w="94653" h="90796" extrusionOk="0">
                  <a:moveTo>
                    <a:pt x="79520" y="0"/>
                  </a:moveTo>
                  <a:cubicBezTo>
                    <a:pt x="68375" y="0"/>
                    <a:pt x="52833" y="4744"/>
                    <a:pt x="41685" y="4744"/>
                  </a:cubicBezTo>
                  <a:cubicBezTo>
                    <a:pt x="41336" y="4744"/>
                    <a:pt x="40990" y="4740"/>
                    <a:pt x="40650" y="4730"/>
                  </a:cubicBezTo>
                  <a:cubicBezTo>
                    <a:pt x="40062" y="4712"/>
                    <a:pt x="39467" y="4696"/>
                    <a:pt x="38872" y="4696"/>
                  </a:cubicBezTo>
                  <a:cubicBezTo>
                    <a:pt x="36816" y="4696"/>
                    <a:pt x="34754" y="4889"/>
                    <a:pt x="32973" y="5867"/>
                  </a:cubicBezTo>
                  <a:cubicBezTo>
                    <a:pt x="31096" y="6903"/>
                    <a:pt x="29765" y="8688"/>
                    <a:pt x="28514" y="10417"/>
                  </a:cubicBezTo>
                  <a:cubicBezTo>
                    <a:pt x="22475" y="18765"/>
                    <a:pt x="16833" y="27364"/>
                    <a:pt x="11590" y="36213"/>
                  </a:cubicBezTo>
                  <a:cubicBezTo>
                    <a:pt x="7427" y="43242"/>
                    <a:pt x="3481" y="50544"/>
                    <a:pt x="1740" y="58528"/>
                  </a:cubicBezTo>
                  <a:cubicBezTo>
                    <a:pt x="0" y="66512"/>
                    <a:pt x="740" y="75350"/>
                    <a:pt x="5380" y="82060"/>
                  </a:cubicBezTo>
                  <a:cubicBezTo>
                    <a:pt x="8991" y="87277"/>
                    <a:pt x="15260" y="90795"/>
                    <a:pt x="21470" y="90795"/>
                  </a:cubicBezTo>
                  <a:cubicBezTo>
                    <a:pt x="23261" y="90795"/>
                    <a:pt x="25047" y="90503"/>
                    <a:pt x="26763" y="89874"/>
                  </a:cubicBezTo>
                  <a:cubicBezTo>
                    <a:pt x="32347" y="87827"/>
                    <a:pt x="36317" y="82777"/>
                    <a:pt x="38955" y="77454"/>
                  </a:cubicBezTo>
                  <a:cubicBezTo>
                    <a:pt x="41594" y="72131"/>
                    <a:pt x="43220" y="66342"/>
                    <a:pt x="45882" y="61030"/>
                  </a:cubicBezTo>
                  <a:cubicBezTo>
                    <a:pt x="51523" y="49782"/>
                    <a:pt x="61532" y="41297"/>
                    <a:pt x="72314" y="34814"/>
                  </a:cubicBezTo>
                  <a:cubicBezTo>
                    <a:pt x="77797" y="31515"/>
                    <a:pt x="83654" y="28570"/>
                    <a:pt x="88033" y="23906"/>
                  </a:cubicBezTo>
                  <a:cubicBezTo>
                    <a:pt x="92412" y="19243"/>
                    <a:pt x="94652" y="12430"/>
                    <a:pt x="92639" y="6334"/>
                  </a:cubicBezTo>
                  <a:cubicBezTo>
                    <a:pt x="92628" y="6300"/>
                    <a:pt x="92617" y="6243"/>
                    <a:pt x="92594" y="6209"/>
                  </a:cubicBezTo>
                  <a:cubicBezTo>
                    <a:pt x="90678" y="1505"/>
                    <a:pt x="85796" y="0"/>
                    <a:pt x="79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rot="2548262" flipH="1">
              <a:off x="7608503" y="3046676"/>
              <a:ext cx="1580360" cy="1316291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6559454">
              <a:off x="-841143" y="2684606"/>
              <a:ext cx="2242312" cy="1811256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6559454">
              <a:off x="-726418" y="2594431"/>
              <a:ext cx="2242312" cy="1811256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4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1"/>
          <p:cNvSpPr txBox="1">
            <a:spLocks noGrp="1"/>
          </p:cNvSpPr>
          <p:nvPr>
            <p:ph type="subTitle" idx="1"/>
          </p:nvPr>
        </p:nvSpPr>
        <p:spPr>
          <a:xfrm>
            <a:off x="789425" y="1380135"/>
            <a:ext cx="3621300" cy="12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0" name="Google Shape;920;p41"/>
          <p:cNvSpPr txBox="1">
            <a:spLocks noGrp="1"/>
          </p:cNvSpPr>
          <p:nvPr>
            <p:ph type="title"/>
          </p:nvPr>
        </p:nvSpPr>
        <p:spPr>
          <a:xfrm>
            <a:off x="789425" y="631693"/>
            <a:ext cx="3964500" cy="6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1" name="Google Shape;921;p41"/>
          <p:cNvSpPr/>
          <p:nvPr/>
        </p:nvSpPr>
        <p:spPr>
          <a:xfrm rot="-1140930" flipH="1">
            <a:off x="-541398" y="3813671"/>
            <a:ext cx="2186062" cy="2096707"/>
          </a:xfrm>
          <a:custGeom>
            <a:avLst/>
            <a:gdLst/>
            <a:ahLst/>
            <a:cxnLst/>
            <a:rect l="l" t="t" r="r" b="b"/>
            <a:pathLst>
              <a:path w="94654" h="90785" extrusionOk="0">
                <a:moveTo>
                  <a:pt x="73185" y="1"/>
                </a:moveTo>
                <a:cubicBezTo>
                  <a:pt x="71393" y="1"/>
                  <a:pt x="69607" y="293"/>
                  <a:pt x="67891" y="922"/>
                </a:cubicBezTo>
                <a:cubicBezTo>
                  <a:pt x="62306" y="2969"/>
                  <a:pt x="58348" y="8019"/>
                  <a:pt x="55709" y="13342"/>
                </a:cubicBezTo>
                <a:cubicBezTo>
                  <a:pt x="53059" y="18665"/>
                  <a:pt x="51444" y="24454"/>
                  <a:pt x="48771" y="29766"/>
                </a:cubicBezTo>
                <a:cubicBezTo>
                  <a:pt x="43119" y="41014"/>
                  <a:pt x="33110" y="49499"/>
                  <a:pt x="22328" y="55982"/>
                </a:cubicBezTo>
                <a:cubicBezTo>
                  <a:pt x="16845" y="59281"/>
                  <a:pt x="10988" y="62227"/>
                  <a:pt x="6609" y="66890"/>
                </a:cubicBezTo>
                <a:cubicBezTo>
                  <a:pt x="2230" y="71564"/>
                  <a:pt x="1" y="78366"/>
                  <a:pt x="2014" y="84462"/>
                </a:cubicBezTo>
                <a:cubicBezTo>
                  <a:pt x="2014" y="84496"/>
                  <a:pt x="2037" y="84553"/>
                  <a:pt x="2060" y="84576"/>
                </a:cubicBezTo>
                <a:cubicBezTo>
                  <a:pt x="3976" y="89280"/>
                  <a:pt x="8857" y="90785"/>
                  <a:pt x="15133" y="90785"/>
                </a:cubicBezTo>
                <a:cubicBezTo>
                  <a:pt x="26278" y="90785"/>
                  <a:pt x="41821" y="86040"/>
                  <a:pt x="52968" y="86040"/>
                </a:cubicBezTo>
                <a:cubicBezTo>
                  <a:pt x="53318" y="86040"/>
                  <a:pt x="53663" y="86045"/>
                  <a:pt x="54003" y="86055"/>
                </a:cubicBezTo>
                <a:cubicBezTo>
                  <a:pt x="54602" y="86075"/>
                  <a:pt x="55209" y="86093"/>
                  <a:pt x="55816" y="86093"/>
                </a:cubicBezTo>
                <a:cubicBezTo>
                  <a:pt x="57860" y="86093"/>
                  <a:pt x="59909" y="85891"/>
                  <a:pt x="61681" y="84917"/>
                </a:cubicBezTo>
                <a:cubicBezTo>
                  <a:pt x="63557" y="83882"/>
                  <a:pt x="64888" y="82108"/>
                  <a:pt x="66139" y="80368"/>
                </a:cubicBezTo>
                <a:cubicBezTo>
                  <a:pt x="72179" y="72019"/>
                  <a:pt x="77809" y="63421"/>
                  <a:pt x="83063" y="54572"/>
                </a:cubicBezTo>
                <a:cubicBezTo>
                  <a:pt x="87226" y="47554"/>
                  <a:pt x="91184" y="40241"/>
                  <a:pt x="92913" y="32268"/>
                </a:cubicBezTo>
                <a:cubicBezTo>
                  <a:pt x="94653" y="24284"/>
                  <a:pt x="93914" y="15446"/>
                  <a:pt x="89273" y="8736"/>
                </a:cubicBezTo>
                <a:cubicBezTo>
                  <a:pt x="85672" y="3519"/>
                  <a:pt x="79398" y="1"/>
                  <a:pt x="731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41"/>
          <p:cNvGrpSpPr/>
          <p:nvPr/>
        </p:nvGrpSpPr>
        <p:grpSpPr>
          <a:xfrm>
            <a:off x="6176769" y="-1609131"/>
            <a:ext cx="3630893" cy="6825815"/>
            <a:chOff x="6176769" y="-1609131"/>
            <a:chExt cx="3630893" cy="6825815"/>
          </a:xfrm>
        </p:grpSpPr>
        <p:grpSp>
          <p:nvGrpSpPr>
            <p:cNvPr id="923" name="Google Shape;923;p41"/>
            <p:cNvGrpSpPr/>
            <p:nvPr/>
          </p:nvGrpSpPr>
          <p:grpSpPr>
            <a:xfrm>
              <a:off x="6176769" y="-33976"/>
              <a:ext cx="2998885" cy="5221326"/>
              <a:chOff x="725271" y="-33975"/>
              <a:chExt cx="2975085" cy="5179887"/>
            </a:xfrm>
          </p:grpSpPr>
          <p:grpSp>
            <p:nvGrpSpPr>
              <p:cNvPr id="924" name="Google Shape;924;p41"/>
              <p:cNvGrpSpPr/>
              <p:nvPr/>
            </p:nvGrpSpPr>
            <p:grpSpPr>
              <a:xfrm>
                <a:off x="725271" y="-33975"/>
                <a:ext cx="2975085" cy="5179800"/>
                <a:chOff x="2320408" y="879725"/>
                <a:chExt cx="2975085" cy="5179800"/>
              </a:xfrm>
            </p:grpSpPr>
            <p:cxnSp>
              <p:nvCxnSpPr>
                <p:cNvPr id="925" name="Google Shape;925;p41"/>
                <p:cNvCxnSpPr/>
                <p:nvPr/>
              </p:nvCxnSpPr>
              <p:spPr>
                <a:xfrm rot="10800000">
                  <a:off x="2320454" y="879726"/>
                  <a:ext cx="2973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41"/>
                <p:cNvCxnSpPr/>
                <p:nvPr/>
              </p:nvCxnSpPr>
              <p:spPr>
                <a:xfrm>
                  <a:off x="2320408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7" name="Google Shape;927;p41"/>
                <p:cNvCxnSpPr/>
                <p:nvPr/>
              </p:nvCxnSpPr>
              <p:spPr>
                <a:xfrm>
                  <a:off x="3064179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8" name="Google Shape;928;p41"/>
                <p:cNvCxnSpPr/>
                <p:nvPr/>
              </p:nvCxnSpPr>
              <p:spPr>
                <a:xfrm>
                  <a:off x="3807950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41"/>
                <p:cNvCxnSpPr/>
                <p:nvPr/>
              </p:nvCxnSpPr>
              <p:spPr>
                <a:xfrm>
                  <a:off x="4551721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0" name="Google Shape;930;p41"/>
                <p:cNvCxnSpPr/>
                <p:nvPr/>
              </p:nvCxnSpPr>
              <p:spPr>
                <a:xfrm>
                  <a:off x="5295492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1" name="Google Shape;931;p41"/>
                <p:cNvCxnSpPr/>
                <p:nvPr/>
              </p:nvCxnSpPr>
              <p:spPr>
                <a:xfrm>
                  <a:off x="3808278" y="145228"/>
                  <a:ext cx="0" cy="2953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41"/>
                <p:cNvCxnSpPr/>
                <p:nvPr/>
              </p:nvCxnSpPr>
              <p:spPr>
                <a:xfrm>
                  <a:off x="3808278" y="887479"/>
                  <a:ext cx="0" cy="2953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41"/>
                <p:cNvCxnSpPr/>
                <p:nvPr/>
              </p:nvCxnSpPr>
              <p:spPr>
                <a:xfrm>
                  <a:off x="3808278" y="1629731"/>
                  <a:ext cx="0" cy="2953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4" name="Google Shape;934;p41"/>
                <p:cNvCxnSpPr/>
                <p:nvPr/>
              </p:nvCxnSpPr>
              <p:spPr>
                <a:xfrm>
                  <a:off x="3808278" y="2371982"/>
                  <a:ext cx="0" cy="2953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5" name="Google Shape;935;p41"/>
                <p:cNvCxnSpPr/>
                <p:nvPr/>
              </p:nvCxnSpPr>
              <p:spPr>
                <a:xfrm>
                  <a:off x="3808278" y="3114234"/>
                  <a:ext cx="0" cy="2953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6" name="Google Shape;936;p41"/>
                <p:cNvCxnSpPr/>
                <p:nvPr/>
              </p:nvCxnSpPr>
              <p:spPr>
                <a:xfrm rot="10800000">
                  <a:off x="2321293" y="5332786"/>
                  <a:ext cx="2974200" cy="2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37" name="Google Shape;937;p41"/>
              <p:cNvCxnSpPr/>
              <p:nvPr/>
            </p:nvCxnSpPr>
            <p:spPr>
              <a:xfrm rot="10800000">
                <a:off x="726156" y="5143512"/>
                <a:ext cx="29742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38" name="Google Shape;938;p41"/>
            <p:cNvSpPr/>
            <p:nvPr/>
          </p:nvSpPr>
          <p:spPr>
            <a:xfrm flipH="1">
              <a:off x="7628922" y="3088515"/>
              <a:ext cx="1804153" cy="2128169"/>
            </a:xfrm>
            <a:custGeom>
              <a:avLst/>
              <a:gdLst/>
              <a:ahLst/>
              <a:cxnLst/>
              <a:rect l="l" t="t" r="r" b="b"/>
              <a:pathLst>
                <a:path w="67150" h="66892" extrusionOk="0">
                  <a:moveTo>
                    <a:pt x="10889" y="1"/>
                  </a:moveTo>
                  <a:cubicBezTo>
                    <a:pt x="10787" y="1"/>
                    <a:pt x="10686" y="2"/>
                    <a:pt x="10584" y="5"/>
                  </a:cubicBezTo>
                  <a:cubicBezTo>
                    <a:pt x="6777" y="92"/>
                    <a:pt x="1" y="4825"/>
                    <a:pt x="1" y="4825"/>
                  </a:cubicBezTo>
                  <a:lnTo>
                    <a:pt x="595" y="66892"/>
                  </a:lnTo>
                  <a:lnTo>
                    <a:pt x="62469" y="66280"/>
                  </a:lnTo>
                  <a:cubicBezTo>
                    <a:pt x="62469" y="66280"/>
                    <a:pt x="67150" y="63294"/>
                    <a:pt x="67150" y="59766"/>
                  </a:cubicBezTo>
                  <a:cubicBezTo>
                    <a:pt x="67132" y="55383"/>
                    <a:pt x="63901" y="51803"/>
                    <a:pt x="60636" y="49009"/>
                  </a:cubicBezTo>
                  <a:cubicBezTo>
                    <a:pt x="57387" y="46214"/>
                    <a:pt x="53720" y="43490"/>
                    <a:pt x="52253" y="39386"/>
                  </a:cubicBezTo>
                  <a:cubicBezTo>
                    <a:pt x="50489" y="34409"/>
                    <a:pt x="52340" y="28261"/>
                    <a:pt x="49336" y="23965"/>
                  </a:cubicBezTo>
                  <a:cubicBezTo>
                    <a:pt x="46874" y="20420"/>
                    <a:pt x="42141" y="19669"/>
                    <a:pt x="37932" y="19320"/>
                  </a:cubicBezTo>
                  <a:cubicBezTo>
                    <a:pt x="33724" y="18971"/>
                    <a:pt x="29061" y="18534"/>
                    <a:pt x="26214" y="15286"/>
                  </a:cubicBezTo>
                  <a:cubicBezTo>
                    <a:pt x="24119" y="12893"/>
                    <a:pt x="23542" y="9470"/>
                    <a:pt x="22005" y="6659"/>
                  </a:cubicBezTo>
                  <a:cubicBezTo>
                    <a:pt x="19768" y="2628"/>
                    <a:pt x="15377" y="1"/>
                    <a:pt x="10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 rot="-7954905">
              <a:off x="6841955" y="-1004322"/>
              <a:ext cx="2590240" cy="2157386"/>
            </a:xfrm>
            <a:custGeom>
              <a:avLst/>
              <a:gdLst/>
              <a:ahLst/>
              <a:cxnLst/>
              <a:rect l="l" t="t" r="r" b="b"/>
              <a:pathLst>
                <a:path w="63216" h="52652" extrusionOk="0">
                  <a:moveTo>
                    <a:pt x="52562" y="0"/>
                  </a:moveTo>
                  <a:cubicBezTo>
                    <a:pt x="52378" y="0"/>
                    <a:pt x="52195" y="5"/>
                    <a:pt x="52012" y="15"/>
                  </a:cubicBezTo>
                  <a:cubicBezTo>
                    <a:pt x="45984" y="322"/>
                    <a:pt x="41116" y="4928"/>
                    <a:pt x="35430" y="6942"/>
                  </a:cubicBezTo>
                  <a:cubicBezTo>
                    <a:pt x="31221" y="8432"/>
                    <a:pt x="26660" y="8466"/>
                    <a:pt x="22225" y="9057"/>
                  </a:cubicBezTo>
                  <a:cubicBezTo>
                    <a:pt x="17800" y="9649"/>
                    <a:pt x="13160" y="10991"/>
                    <a:pt x="10225" y="14357"/>
                  </a:cubicBezTo>
                  <a:cubicBezTo>
                    <a:pt x="6370" y="18793"/>
                    <a:pt x="6540" y="25299"/>
                    <a:pt x="6415" y="31168"/>
                  </a:cubicBezTo>
                  <a:cubicBezTo>
                    <a:pt x="6301" y="37037"/>
                    <a:pt x="2764" y="38060"/>
                    <a:pt x="615" y="43531"/>
                  </a:cubicBezTo>
                  <a:cubicBezTo>
                    <a:pt x="0" y="45089"/>
                    <a:pt x="421" y="46704"/>
                    <a:pt x="774" y="47432"/>
                  </a:cubicBezTo>
                  <a:cubicBezTo>
                    <a:pt x="2650" y="51208"/>
                    <a:pt x="7905" y="51879"/>
                    <a:pt x="12068" y="52482"/>
                  </a:cubicBezTo>
                  <a:cubicBezTo>
                    <a:pt x="12866" y="52597"/>
                    <a:pt x="13662" y="52652"/>
                    <a:pt x="14452" y="52652"/>
                  </a:cubicBezTo>
                  <a:cubicBezTo>
                    <a:pt x="21564" y="52652"/>
                    <a:pt x="28274" y="48202"/>
                    <a:pt x="33280" y="42951"/>
                  </a:cubicBezTo>
                  <a:cubicBezTo>
                    <a:pt x="38842" y="37128"/>
                    <a:pt x="43175" y="30121"/>
                    <a:pt x="49328" y="24924"/>
                  </a:cubicBezTo>
                  <a:cubicBezTo>
                    <a:pt x="52456" y="22273"/>
                    <a:pt x="56039" y="20124"/>
                    <a:pt x="58746" y="17053"/>
                  </a:cubicBezTo>
                  <a:cubicBezTo>
                    <a:pt x="61464" y="13971"/>
                    <a:pt x="63216" y="9592"/>
                    <a:pt x="61760" y="5747"/>
                  </a:cubicBezTo>
                  <a:cubicBezTo>
                    <a:pt x="60392" y="2153"/>
                    <a:pt x="56422" y="0"/>
                    <a:pt x="52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 flipH="1">
              <a:off x="7810994" y="368687"/>
              <a:ext cx="1056031" cy="1019027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41"/>
          <p:cNvGrpSpPr/>
          <p:nvPr/>
        </p:nvGrpSpPr>
        <p:grpSpPr>
          <a:xfrm>
            <a:off x="7039259" y="2856985"/>
            <a:ext cx="1965820" cy="2286516"/>
            <a:chOff x="3352696" y="1640945"/>
            <a:chExt cx="2151258" cy="2502206"/>
          </a:xfrm>
        </p:grpSpPr>
        <p:sp>
          <p:nvSpPr>
            <p:cNvPr id="942" name="Google Shape;942;p41"/>
            <p:cNvSpPr/>
            <p:nvPr/>
          </p:nvSpPr>
          <p:spPr>
            <a:xfrm rot="-6690615">
              <a:off x="3483898" y="2014352"/>
              <a:ext cx="1853804" cy="1544016"/>
            </a:xfrm>
            <a:custGeom>
              <a:avLst/>
              <a:gdLst/>
              <a:ahLst/>
              <a:cxnLst/>
              <a:rect l="l" t="t" r="r" b="b"/>
              <a:pathLst>
                <a:path w="63216" h="52652" extrusionOk="0">
                  <a:moveTo>
                    <a:pt x="52562" y="0"/>
                  </a:moveTo>
                  <a:cubicBezTo>
                    <a:pt x="52378" y="0"/>
                    <a:pt x="52195" y="5"/>
                    <a:pt x="52012" y="15"/>
                  </a:cubicBezTo>
                  <a:cubicBezTo>
                    <a:pt x="45984" y="322"/>
                    <a:pt x="41116" y="4928"/>
                    <a:pt x="35430" y="6942"/>
                  </a:cubicBezTo>
                  <a:cubicBezTo>
                    <a:pt x="31221" y="8432"/>
                    <a:pt x="26660" y="8466"/>
                    <a:pt x="22225" y="9057"/>
                  </a:cubicBezTo>
                  <a:cubicBezTo>
                    <a:pt x="17800" y="9649"/>
                    <a:pt x="13160" y="10991"/>
                    <a:pt x="10225" y="14357"/>
                  </a:cubicBezTo>
                  <a:cubicBezTo>
                    <a:pt x="6370" y="18793"/>
                    <a:pt x="6540" y="25299"/>
                    <a:pt x="6415" y="31168"/>
                  </a:cubicBezTo>
                  <a:cubicBezTo>
                    <a:pt x="6301" y="37037"/>
                    <a:pt x="2764" y="38060"/>
                    <a:pt x="615" y="43531"/>
                  </a:cubicBezTo>
                  <a:cubicBezTo>
                    <a:pt x="0" y="45089"/>
                    <a:pt x="421" y="46704"/>
                    <a:pt x="774" y="47432"/>
                  </a:cubicBezTo>
                  <a:cubicBezTo>
                    <a:pt x="2650" y="51208"/>
                    <a:pt x="7905" y="51879"/>
                    <a:pt x="12068" y="52482"/>
                  </a:cubicBezTo>
                  <a:cubicBezTo>
                    <a:pt x="12866" y="52597"/>
                    <a:pt x="13662" y="52652"/>
                    <a:pt x="14452" y="52652"/>
                  </a:cubicBezTo>
                  <a:cubicBezTo>
                    <a:pt x="21564" y="52652"/>
                    <a:pt x="28274" y="48202"/>
                    <a:pt x="33280" y="42951"/>
                  </a:cubicBezTo>
                  <a:cubicBezTo>
                    <a:pt x="38842" y="37128"/>
                    <a:pt x="43175" y="30121"/>
                    <a:pt x="49328" y="24924"/>
                  </a:cubicBezTo>
                  <a:cubicBezTo>
                    <a:pt x="52456" y="22273"/>
                    <a:pt x="56039" y="20124"/>
                    <a:pt x="58746" y="17053"/>
                  </a:cubicBezTo>
                  <a:cubicBezTo>
                    <a:pt x="61464" y="13971"/>
                    <a:pt x="63216" y="9592"/>
                    <a:pt x="61760" y="5747"/>
                  </a:cubicBezTo>
                  <a:cubicBezTo>
                    <a:pt x="60392" y="2153"/>
                    <a:pt x="56422" y="0"/>
                    <a:pt x="52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 rot="-6690615">
              <a:off x="3518948" y="2225727"/>
              <a:ext cx="1853804" cy="1544016"/>
            </a:xfrm>
            <a:custGeom>
              <a:avLst/>
              <a:gdLst/>
              <a:ahLst/>
              <a:cxnLst/>
              <a:rect l="l" t="t" r="r" b="b"/>
              <a:pathLst>
                <a:path w="63216" h="52652" extrusionOk="0">
                  <a:moveTo>
                    <a:pt x="52562" y="0"/>
                  </a:moveTo>
                  <a:cubicBezTo>
                    <a:pt x="52378" y="0"/>
                    <a:pt x="52195" y="5"/>
                    <a:pt x="52012" y="15"/>
                  </a:cubicBezTo>
                  <a:cubicBezTo>
                    <a:pt x="45984" y="322"/>
                    <a:pt x="41116" y="4928"/>
                    <a:pt x="35430" y="6942"/>
                  </a:cubicBezTo>
                  <a:cubicBezTo>
                    <a:pt x="31221" y="8432"/>
                    <a:pt x="26660" y="8466"/>
                    <a:pt x="22225" y="9057"/>
                  </a:cubicBezTo>
                  <a:cubicBezTo>
                    <a:pt x="17800" y="9649"/>
                    <a:pt x="13160" y="10991"/>
                    <a:pt x="10225" y="14357"/>
                  </a:cubicBezTo>
                  <a:cubicBezTo>
                    <a:pt x="6370" y="18793"/>
                    <a:pt x="6540" y="25299"/>
                    <a:pt x="6415" y="31168"/>
                  </a:cubicBezTo>
                  <a:cubicBezTo>
                    <a:pt x="6301" y="37037"/>
                    <a:pt x="2764" y="38060"/>
                    <a:pt x="615" y="43531"/>
                  </a:cubicBezTo>
                  <a:cubicBezTo>
                    <a:pt x="0" y="45089"/>
                    <a:pt x="421" y="46704"/>
                    <a:pt x="774" y="47432"/>
                  </a:cubicBezTo>
                  <a:cubicBezTo>
                    <a:pt x="2650" y="51208"/>
                    <a:pt x="7905" y="51879"/>
                    <a:pt x="12068" y="52482"/>
                  </a:cubicBezTo>
                  <a:cubicBezTo>
                    <a:pt x="12866" y="52597"/>
                    <a:pt x="13662" y="52652"/>
                    <a:pt x="14452" y="52652"/>
                  </a:cubicBezTo>
                  <a:cubicBezTo>
                    <a:pt x="21564" y="52652"/>
                    <a:pt x="28274" y="48202"/>
                    <a:pt x="33280" y="42951"/>
                  </a:cubicBezTo>
                  <a:cubicBezTo>
                    <a:pt x="38842" y="37128"/>
                    <a:pt x="43175" y="30121"/>
                    <a:pt x="49328" y="24924"/>
                  </a:cubicBezTo>
                  <a:cubicBezTo>
                    <a:pt x="52456" y="22273"/>
                    <a:pt x="56039" y="20124"/>
                    <a:pt x="58746" y="17053"/>
                  </a:cubicBezTo>
                  <a:cubicBezTo>
                    <a:pt x="61464" y="13971"/>
                    <a:pt x="63216" y="9592"/>
                    <a:pt x="61760" y="5747"/>
                  </a:cubicBezTo>
                  <a:cubicBezTo>
                    <a:pt x="60392" y="2153"/>
                    <a:pt x="56422" y="0"/>
                    <a:pt x="52562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41"/>
          <p:cNvSpPr txBox="1"/>
          <p:nvPr/>
        </p:nvSpPr>
        <p:spPr>
          <a:xfrm>
            <a:off x="796200" y="3496874"/>
            <a:ext cx="347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</a:t>
            </a:r>
            <a:r>
              <a:rPr lang="en" sz="11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 b="1">
              <a:solidFill>
                <a:schemeClr val="dk1"/>
              </a:solidFill>
              <a:highlight>
                <a:srgbClr val="DFDEFC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42"/>
          <p:cNvGrpSpPr/>
          <p:nvPr/>
        </p:nvGrpSpPr>
        <p:grpSpPr>
          <a:xfrm>
            <a:off x="-1009426" y="-475775"/>
            <a:ext cx="3800205" cy="4005006"/>
            <a:chOff x="-1009426" y="-475775"/>
            <a:chExt cx="3800205" cy="4005006"/>
          </a:xfrm>
        </p:grpSpPr>
        <p:sp>
          <p:nvSpPr>
            <p:cNvPr id="947" name="Google Shape;947;p42"/>
            <p:cNvSpPr/>
            <p:nvPr/>
          </p:nvSpPr>
          <p:spPr>
            <a:xfrm rot="-1034278">
              <a:off x="-642470" y="199609"/>
              <a:ext cx="3066295" cy="2941347"/>
            </a:xfrm>
            <a:custGeom>
              <a:avLst/>
              <a:gdLst/>
              <a:ahLst/>
              <a:cxnLst/>
              <a:rect l="l" t="t" r="r" b="b"/>
              <a:pathLst>
                <a:path w="94653" h="90796" extrusionOk="0">
                  <a:moveTo>
                    <a:pt x="79520" y="0"/>
                  </a:moveTo>
                  <a:cubicBezTo>
                    <a:pt x="68375" y="0"/>
                    <a:pt x="52833" y="4744"/>
                    <a:pt x="41685" y="4744"/>
                  </a:cubicBezTo>
                  <a:cubicBezTo>
                    <a:pt x="41336" y="4744"/>
                    <a:pt x="40990" y="4740"/>
                    <a:pt x="40650" y="4730"/>
                  </a:cubicBezTo>
                  <a:cubicBezTo>
                    <a:pt x="40062" y="4712"/>
                    <a:pt x="39467" y="4696"/>
                    <a:pt x="38872" y="4696"/>
                  </a:cubicBezTo>
                  <a:cubicBezTo>
                    <a:pt x="36816" y="4696"/>
                    <a:pt x="34754" y="4889"/>
                    <a:pt x="32973" y="5867"/>
                  </a:cubicBezTo>
                  <a:cubicBezTo>
                    <a:pt x="31096" y="6903"/>
                    <a:pt x="29765" y="8688"/>
                    <a:pt x="28514" y="10417"/>
                  </a:cubicBezTo>
                  <a:cubicBezTo>
                    <a:pt x="22475" y="18765"/>
                    <a:pt x="16833" y="27364"/>
                    <a:pt x="11590" y="36213"/>
                  </a:cubicBezTo>
                  <a:cubicBezTo>
                    <a:pt x="7427" y="43242"/>
                    <a:pt x="3481" y="50544"/>
                    <a:pt x="1740" y="58528"/>
                  </a:cubicBezTo>
                  <a:cubicBezTo>
                    <a:pt x="0" y="66512"/>
                    <a:pt x="740" y="75350"/>
                    <a:pt x="5380" y="82060"/>
                  </a:cubicBezTo>
                  <a:cubicBezTo>
                    <a:pt x="8991" y="87277"/>
                    <a:pt x="15260" y="90795"/>
                    <a:pt x="21470" y="90795"/>
                  </a:cubicBezTo>
                  <a:cubicBezTo>
                    <a:pt x="23261" y="90795"/>
                    <a:pt x="25047" y="90503"/>
                    <a:pt x="26763" y="89874"/>
                  </a:cubicBezTo>
                  <a:cubicBezTo>
                    <a:pt x="32347" y="87827"/>
                    <a:pt x="36317" y="82777"/>
                    <a:pt x="38955" y="77454"/>
                  </a:cubicBezTo>
                  <a:cubicBezTo>
                    <a:pt x="41594" y="72131"/>
                    <a:pt x="43220" y="66342"/>
                    <a:pt x="45882" y="61030"/>
                  </a:cubicBezTo>
                  <a:cubicBezTo>
                    <a:pt x="51523" y="49782"/>
                    <a:pt x="61532" y="41297"/>
                    <a:pt x="72314" y="34814"/>
                  </a:cubicBezTo>
                  <a:cubicBezTo>
                    <a:pt x="77797" y="31515"/>
                    <a:pt x="83654" y="28570"/>
                    <a:pt x="88033" y="23906"/>
                  </a:cubicBezTo>
                  <a:cubicBezTo>
                    <a:pt x="92412" y="19243"/>
                    <a:pt x="94652" y="12430"/>
                    <a:pt x="92639" y="6334"/>
                  </a:cubicBezTo>
                  <a:cubicBezTo>
                    <a:pt x="92628" y="6300"/>
                    <a:pt x="92617" y="6243"/>
                    <a:pt x="92594" y="6209"/>
                  </a:cubicBezTo>
                  <a:cubicBezTo>
                    <a:pt x="90678" y="1505"/>
                    <a:pt x="85796" y="0"/>
                    <a:pt x="79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-370793" y="-475775"/>
              <a:ext cx="2199329" cy="2468726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-839100" y="-451381"/>
              <a:ext cx="2047882" cy="1705694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-166843" y="-101825"/>
              <a:ext cx="2199329" cy="2468726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2"/>
          <p:cNvGrpSpPr/>
          <p:nvPr/>
        </p:nvGrpSpPr>
        <p:grpSpPr>
          <a:xfrm>
            <a:off x="6810154" y="1719909"/>
            <a:ext cx="2997508" cy="3921608"/>
            <a:chOff x="6810154" y="1719909"/>
            <a:chExt cx="2997508" cy="3921608"/>
          </a:xfrm>
        </p:grpSpPr>
        <p:sp>
          <p:nvSpPr>
            <p:cNvPr id="952" name="Google Shape;952;p42"/>
            <p:cNvSpPr/>
            <p:nvPr/>
          </p:nvSpPr>
          <p:spPr>
            <a:xfrm rot="227759">
              <a:off x="6894187" y="2850857"/>
              <a:ext cx="2741515" cy="2629455"/>
            </a:xfrm>
            <a:custGeom>
              <a:avLst/>
              <a:gdLst/>
              <a:ahLst/>
              <a:cxnLst/>
              <a:rect l="l" t="t" r="r" b="b"/>
              <a:pathLst>
                <a:path w="94654" h="90785" extrusionOk="0">
                  <a:moveTo>
                    <a:pt x="73185" y="1"/>
                  </a:moveTo>
                  <a:cubicBezTo>
                    <a:pt x="71393" y="1"/>
                    <a:pt x="69607" y="293"/>
                    <a:pt x="67891" y="922"/>
                  </a:cubicBezTo>
                  <a:cubicBezTo>
                    <a:pt x="62306" y="2969"/>
                    <a:pt x="58348" y="8019"/>
                    <a:pt x="55709" y="13342"/>
                  </a:cubicBezTo>
                  <a:cubicBezTo>
                    <a:pt x="53059" y="18665"/>
                    <a:pt x="51444" y="24454"/>
                    <a:pt x="48771" y="29766"/>
                  </a:cubicBezTo>
                  <a:cubicBezTo>
                    <a:pt x="43119" y="41014"/>
                    <a:pt x="33110" y="49499"/>
                    <a:pt x="22328" y="55982"/>
                  </a:cubicBezTo>
                  <a:cubicBezTo>
                    <a:pt x="16845" y="59281"/>
                    <a:pt x="10988" y="62227"/>
                    <a:pt x="6609" y="66890"/>
                  </a:cubicBezTo>
                  <a:cubicBezTo>
                    <a:pt x="2230" y="71564"/>
                    <a:pt x="1" y="78366"/>
                    <a:pt x="2014" y="84462"/>
                  </a:cubicBezTo>
                  <a:cubicBezTo>
                    <a:pt x="2014" y="84496"/>
                    <a:pt x="2037" y="84553"/>
                    <a:pt x="2060" y="84576"/>
                  </a:cubicBezTo>
                  <a:cubicBezTo>
                    <a:pt x="3976" y="89280"/>
                    <a:pt x="8857" y="90785"/>
                    <a:pt x="15133" y="90785"/>
                  </a:cubicBezTo>
                  <a:cubicBezTo>
                    <a:pt x="26278" y="90785"/>
                    <a:pt x="41821" y="86040"/>
                    <a:pt x="52968" y="86040"/>
                  </a:cubicBezTo>
                  <a:cubicBezTo>
                    <a:pt x="53318" y="86040"/>
                    <a:pt x="53663" y="86045"/>
                    <a:pt x="54003" y="86055"/>
                  </a:cubicBezTo>
                  <a:cubicBezTo>
                    <a:pt x="54602" y="86075"/>
                    <a:pt x="55209" y="86093"/>
                    <a:pt x="55816" y="86093"/>
                  </a:cubicBezTo>
                  <a:cubicBezTo>
                    <a:pt x="57860" y="86093"/>
                    <a:pt x="59909" y="85891"/>
                    <a:pt x="61681" y="84917"/>
                  </a:cubicBezTo>
                  <a:cubicBezTo>
                    <a:pt x="63557" y="83882"/>
                    <a:pt x="64888" y="82108"/>
                    <a:pt x="66139" y="80368"/>
                  </a:cubicBezTo>
                  <a:cubicBezTo>
                    <a:pt x="72179" y="72019"/>
                    <a:pt x="77809" y="63421"/>
                    <a:pt x="83063" y="54572"/>
                  </a:cubicBezTo>
                  <a:cubicBezTo>
                    <a:pt x="87226" y="47554"/>
                    <a:pt x="91184" y="40241"/>
                    <a:pt x="92913" y="32268"/>
                  </a:cubicBezTo>
                  <a:cubicBezTo>
                    <a:pt x="94653" y="24284"/>
                    <a:pt x="93914" y="15446"/>
                    <a:pt x="89273" y="8736"/>
                  </a:cubicBezTo>
                  <a:cubicBezTo>
                    <a:pt x="85672" y="3519"/>
                    <a:pt x="79398" y="1"/>
                    <a:pt x="73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 rot="-1791729">
              <a:off x="7331079" y="2016051"/>
              <a:ext cx="1697499" cy="1904943"/>
            </a:xfrm>
            <a:custGeom>
              <a:avLst/>
              <a:gdLst/>
              <a:ahLst/>
              <a:cxnLst/>
              <a:rect l="l" t="t" r="r" b="b"/>
              <a:pathLst>
                <a:path w="67902" h="76200" extrusionOk="0">
                  <a:moveTo>
                    <a:pt x="57353" y="1"/>
                  </a:moveTo>
                  <a:cubicBezTo>
                    <a:pt x="57321" y="1"/>
                    <a:pt x="57288" y="1"/>
                    <a:pt x="57256" y="1"/>
                  </a:cubicBezTo>
                  <a:cubicBezTo>
                    <a:pt x="51819" y="69"/>
                    <a:pt x="48191" y="5438"/>
                    <a:pt x="45462" y="10135"/>
                  </a:cubicBezTo>
                  <a:cubicBezTo>
                    <a:pt x="41014" y="17778"/>
                    <a:pt x="35680" y="25831"/>
                    <a:pt x="27286" y="28583"/>
                  </a:cubicBezTo>
                  <a:cubicBezTo>
                    <a:pt x="21884" y="30358"/>
                    <a:pt x="15424" y="29846"/>
                    <a:pt x="11215" y="33679"/>
                  </a:cubicBezTo>
                  <a:cubicBezTo>
                    <a:pt x="7303" y="37250"/>
                    <a:pt x="6916" y="43267"/>
                    <a:pt x="7644" y="48510"/>
                  </a:cubicBezTo>
                  <a:cubicBezTo>
                    <a:pt x="8372" y="53754"/>
                    <a:pt x="9930" y="59065"/>
                    <a:pt x="8872" y="64263"/>
                  </a:cubicBezTo>
                  <a:cubicBezTo>
                    <a:pt x="8031" y="68380"/>
                    <a:pt x="1" y="72566"/>
                    <a:pt x="3129" y="75386"/>
                  </a:cubicBezTo>
                  <a:cubicBezTo>
                    <a:pt x="3879" y="76059"/>
                    <a:pt x="4962" y="76199"/>
                    <a:pt x="5821" y="76199"/>
                  </a:cubicBezTo>
                  <a:cubicBezTo>
                    <a:pt x="6212" y="76199"/>
                    <a:pt x="6557" y="76170"/>
                    <a:pt x="6802" y="76149"/>
                  </a:cubicBezTo>
                  <a:cubicBezTo>
                    <a:pt x="18130" y="75148"/>
                    <a:pt x="26422" y="70723"/>
                    <a:pt x="37784" y="70302"/>
                  </a:cubicBezTo>
                  <a:cubicBezTo>
                    <a:pt x="41708" y="70155"/>
                    <a:pt x="45939" y="70018"/>
                    <a:pt x="49044" y="67618"/>
                  </a:cubicBezTo>
                  <a:cubicBezTo>
                    <a:pt x="51285" y="65878"/>
                    <a:pt x="52559" y="63205"/>
                    <a:pt x="53707" y="60612"/>
                  </a:cubicBezTo>
                  <a:cubicBezTo>
                    <a:pt x="59281" y="47998"/>
                    <a:pt x="63500" y="34816"/>
                    <a:pt x="66264" y="21293"/>
                  </a:cubicBezTo>
                  <a:cubicBezTo>
                    <a:pt x="67163" y="16937"/>
                    <a:pt x="67902" y="12365"/>
                    <a:pt x="66674" y="8088"/>
                  </a:cubicBezTo>
                  <a:cubicBezTo>
                    <a:pt x="65454" y="3843"/>
                    <a:pt x="61758" y="1"/>
                    <a:pt x="57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 rot="6690784" flipH="1">
              <a:off x="8115448" y="4006924"/>
              <a:ext cx="1580342" cy="1316252"/>
            </a:xfrm>
            <a:custGeom>
              <a:avLst/>
              <a:gdLst/>
              <a:ahLst/>
              <a:cxnLst/>
              <a:rect l="l" t="t" r="r" b="b"/>
              <a:pathLst>
                <a:path w="63216" h="52652" extrusionOk="0">
                  <a:moveTo>
                    <a:pt x="52562" y="0"/>
                  </a:moveTo>
                  <a:cubicBezTo>
                    <a:pt x="52378" y="0"/>
                    <a:pt x="52195" y="5"/>
                    <a:pt x="52012" y="15"/>
                  </a:cubicBezTo>
                  <a:cubicBezTo>
                    <a:pt x="45984" y="322"/>
                    <a:pt x="41116" y="4928"/>
                    <a:pt x="35430" y="6942"/>
                  </a:cubicBezTo>
                  <a:cubicBezTo>
                    <a:pt x="31221" y="8432"/>
                    <a:pt x="26660" y="8466"/>
                    <a:pt x="22225" y="9057"/>
                  </a:cubicBezTo>
                  <a:cubicBezTo>
                    <a:pt x="17800" y="9649"/>
                    <a:pt x="13160" y="10991"/>
                    <a:pt x="10225" y="14357"/>
                  </a:cubicBezTo>
                  <a:cubicBezTo>
                    <a:pt x="6370" y="18793"/>
                    <a:pt x="6540" y="25299"/>
                    <a:pt x="6415" y="31168"/>
                  </a:cubicBezTo>
                  <a:cubicBezTo>
                    <a:pt x="6301" y="37037"/>
                    <a:pt x="2764" y="38060"/>
                    <a:pt x="615" y="43531"/>
                  </a:cubicBezTo>
                  <a:cubicBezTo>
                    <a:pt x="0" y="45089"/>
                    <a:pt x="421" y="46704"/>
                    <a:pt x="774" y="47432"/>
                  </a:cubicBezTo>
                  <a:cubicBezTo>
                    <a:pt x="2650" y="51208"/>
                    <a:pt x="7905" y="51879"/>
                    <a:pt x="12068" y="52482"/>
                  </a:cubicBezTo>
                  <a:cubicBezTo>
                    <a:pt x="12866" y="52597"/>
                    <a:pt x="13662" y="52652"/>
                    <a:pt x="14452" y="52652"/>
                  </a:cubicBezTo>
                  <a:cubicBezTo>
                    <a:pt x="21564" y="52652"/>
                    <a:pt x="28274" y="48202"/>
                    <a:pt x="33280" y="42951"/>
                  </a:cubicBezTo>
                  <a:cubicBezTo>
                    <a:pt x="38842" y="37128"/>
                    <a:pt x="43175" y="30121"/>
                    <a:pt x="49328" y="24924"/>
                  </a:cubicBezTo>
                  <a:cubicBezTo>
                    <a:pt x="52456" y="22273"/>
                    <a:pt x="56039" y="20124"/>
                    <a:pt x="58746" y="17053"/>
                  </a:cubicBezTo>
                  <a:cubicBezTo>
                    <a:pt x="61464" y="13971"/>
                    <a:pt x="63216" y="9592"/>
                    <a:pt x="61760" y="5747"/>
                  </a:cubicBezTo>
                  <a:cubicBezTo>
                    <a:pt x="60392" y="2153"/>
                    <a:pt x="56422" y="0"/>
                    <a:pt x="52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 rot="-1791729">
              <a:off x="7260867" y="2155851"/>
              <a:ext cx="1697499" cy="1904943"/>
            </a:xfrm>
            <a:custGeom>
              <a:avLst/>
              <a:gdLst/>
              <a:ahLst/>
              <a:cxnLst/>
              <a:rect l="l" t="t" r="r" b="b"/>
              <a:pathLst>
                <a:path w="67902" h="76200" extrusionOk="0">
                  <a:moveTo>
                    <a:pt x="57353" y="1"/>
                  </a:moveTo>
                  <a:cubicBezTo>
                    <a:pt x="57321" y="1"/>
                    <a:pt x="57288" y="1"/>
                    <a:pt x="57256" y="1"/>
                  </a:cubicBezTo>
                  <a:cubicBezTo>
                    <a:pt x="51819" y="69"/>
                    <a:pt x="48191" y="5438"/>
                    <a:pt x="45462" y="10135"/>
                  </a:cubicBezTo>
                  <a:cubicBezTo>
                    <a:pt x="41014" y="17778"/>
                    <a:pt x="35680" y="25831"/>
                    <a:pt x="27286" y="28583"/>
                  </a:cubicBezTo>
                  <a:cubicBezTo>
                    <a:pt x="21884" y="30358"/>
                    <a:pt x="15424" y="29846"/>
                    <a:pt x="11215" y="33679"/>
                  </a:cubicBezTo>
                  <a:cubicBezTo>
                    <a:pt x="7303" y="37250"/>
                    <a:pt x="6916" y="43267"/>
                    <a:pt x="7644" y="48510"/>
                  </a:cubicBezTo>
                  <a:cubicBezTo>
                    <a:pt x="8372" y="53754"/>
                    <a:pt x="9930" y="59065"/>
                    <a:pt x="8872" y="64263"/>
                  </a:cubicBezTo>
                  <a:cubicBezTo>
                    <a:pt x="8031" y="68380"/>
                    <a:pt x="1" y="72566"/>
                    <a:pt x="3129" y="75386"/>
                  </a:cubicBezTo>
                  <a:cubicBezTo>
                    <a:pt x="3879" y="76059"/>
                    <a:pt x="4962" y="76199"/>
                    <a:pt x="5821" y="76199"/>
                  </a:cubicBezTo>
                  <a:cubicBezTo>
                    <a:pt x="6212" y="76199"/>
                    <a:pt x="6557" y="76170"/>
                    <a:pt x="6802" y="76149"/>
                  </a:cubicBezTo>
                  <a:cubicBezTo>
                    <a:pt x="18130" y="75148"/>
                    <a:pt x="26422" y="70723"/>
                    <a:pt x="37784" y="70302"/>
                  </a:cubicBezTo>
                  <a:cubicBezTo>
                    <a:pt x="41708" y="70155"/>
                    <a:pt x="45939" y="70018"/>
                    <a:pt x="49044" y="67618"/>
                  </a:cubicBezTo>
                  <a:cubicBezTo>
                    <a:pt x="51285" y="65878"/>
                    <a:pt x="52559" y="63205"/>
                    <a:pt x="53707" y="60612"/>
                  </a:cubicBezTo>
                  <a:cubicBezTo>
                    <a:pt x="59281" y="47998"/>
                    <a:pt x="63500" y="34816"/>
                    <a:pt x="66264" y="21293"/>
                  </a:cubicBezTo>
                  <a:cubicBezTo>
                    <a:pt x="67163" y="16937"/>
                    <a:pt x="67902" y="12365"/>
                    <a:pt x="66674" y="8088"/>
                  </a:cubicBezTo>
                  <a:cubicBezTo>
                    <a:pt x="65454" y="3843"/>
                    <a:pt x="61758" y="1"/>
                    <a:pt x="57353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oogle Shape;957;p43"/>
          <p:cNvGrpSpPr/>
          <p:nvPr/>
        </p:nvGrpSpPr>
        <p:grpSpPr>
          <a:xfrm>
            <a:off x="-82534" y="-28071"/>
            <a:ext cx="2706757" cy="5209100"/>
            <a:chOff x="-82534" y="-28071"/>
            <a:chExt cx="2706757" cy="5209100"/>
          </a:xfrm>
        </p:grpSpPr>
        <p:grpSp>
          <p:nvGrpSpPr>
            <p:cNvPr id="958" name="Google Shape;958;p43"/>
            <p:cNvGrpSpPr/>
            <p:nvPr/>
          </p:nvGrpSpPr>
          <p:grpSpPr>
            <a:xfrm flipH="1">
              <a:off x="-50659" y="-28071"/>
              <a:ext cx="2615890" cy="5209100"/>
              <a:chOff x="2558875" y="1603254"/>
              <a:chExt cx="1248575" cy="2486325"/>
            </a:xfrm>
          </p:grpSpPr>
          <p:sp>
            <p:nvSpPr>
              <p:cNvPr id="959" name="Google Shape;959;p43"/>
              <p:cNvSpPr/>
              <p:nvPr/>
            </p:nvSpPr>
            <p:spPr>
              <a:xfrm>
                <a:off x="2558875" y="1603254"/>
                <a:ext cx="1237829" cy="2486325"/>
              </a:xfrm>
              <a:custGeom>
                <a:avLst/>
                <a:gdLst/>
                <a:ahLst/>
                <a:cxnLst/>
                <a:rect l="l" t="t" r="r" b="b"/>
                <a:pathLst>
                  <a:path w="99464" h="99453" extrusionOk="0">
                    <a:moveTo>
                      <a:pt x="99031" y="433"/>
                    </a:moveTo>
                    <a:lnTo>
                      <a:pt x="99031" y="99032"/>
                    </a:lnTo>
                    <a:lnTo>
                      <a:pt x="432" y="99032"/>
                    </a:lnTo>
                    <a:lnTo>
                      <a:pt x="432" y="433"/>
                    </a:lnTo>
                    <a:close/>
                    <a:moveTo>
                      <a:pt x="0" y="0"/>
                    </a:moveTo>
                    <a:lnTo>
                      <a:pt x="0" y="99452"/>
                    </a:lnTo>
                    <a:lnTo>
                      <a:pt x="99463" y="99452"/>
                    </a:lnTo>
                    <a:lnTo>
                      <a:pt x="994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>
                <a:off x="2564277" y="3666448"/>
                <a:ext cx="1237750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99020" h="422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99020" y="421"/>
                    </a:lnTo>
                    <a:lnTo>
                      <a:pt x="990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2564277" y="3253873"/>
                <a:ext cx="12377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99020" h="421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99020" y="421"/>
                    </a:lnTo>
                    <a:lnTo>
                      <a:pt x="990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>
                <a:off x="2564277" y="2840999"/>
                <a:ext cx="1237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9020" h="433" extrusionOk="0">
                    <a:moveTo>
                      <a:pt x="0" y="0"/>
                    </a:moveTo>
                    <a:lnTo>
                      <a:pt x="0" y="433"/>
                    </a:lnTo>
                    <a:lnTo>
                      <a:pt x="99020" y="433"/>
                    </a:lnTo>
                    <a:lnTo>
                      <a:pt x="990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>
                <a:off x="2564277" y="2428424"/>
                <a:ext cx="1237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9020" h="433" extrusionOk="0">
                    <a:moveTo>
                      <a:pt x="0" y="0"/>
                    </a:moveTo>
                    <a:lnTo>
                      <a:pt x="0" y="432"/>
                    </a:lnTo>
                    <a:lnTo>
                      <a:pt x="99020" y="432"/>
                    </a:lnTo>
                    <a:lnTo>
                      <a:pt x="990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2564277" y="2015824"/>
                <a:ext cx="1237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9020" h="433" extrusionOk="0">
                    <a:moveTo>
                      <a:pt x="0" y="1"/>
                    </a:moveTo>
                    <a:lnTo>
                      <a:pt x="0" y="433"/>
                    </a:lnTo>
                    <a:lnTo>
                      <a:pt x="99020" y="433"/>
                    </a:lnTo>
                    <a:lnTo>
                      <a:pt x="990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3384025" y="1608650"/>
                <a:ext cx="10825" cy="24755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99021" extrusionOk="0">
                    <a:moveTo>
                      <a:pt x="1" y="0"/>
                    </a:moveTo>
                    <a:lnTo>
                      <a:pt x="1" y="99020"/>
                    </a:lnTo>
                    <a:lnTo>
                      <a:pt x="433" y="99020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2971450" y="1608650"/>
                <a:ext cx="10825" cy="24755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99021" extrusionOk="0">
                    <a:moveTo>
                      <a:pt x="0" y="0"/>
                    </a:moveTo>
                    <a:lnTo>
                      <a:pt x="0" y="99020"/>
                    </a:lnTo>
                    <a:lnTo>
                      <a:pt x="433" y="99020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3796600" y="1608650"/>
                <a:ext cx="10850" cy="24755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99021" extrusionOk="0">
                    <a:moveTo>
                      <a:pt x="1" y="0"/>
                    </a:moveTo>
                    <a:lnTo>
                      <a:pt x="1" y="99020"/>
                    </a:lnTo>
                    <a:lnTo>
                      <a:pt x="433" y="99020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8" name="Google Shape;968;p43"/>
            <p:cNvSpPr/>
            <p:nvPr/>
          </p:nvSpPr>
          <p:spPr>
            <a:xfrm flipH="1">
              <a:off x="2542541" y="-21479"/>
              <a:ext cx="22679" cy="5186472"/>
            </a:xfrm>
            <a:custGeom>
              <a:avLst/>
              <a:gdLst/>
              <a:ahLst/>
              <a:cxnLst/>
              <a:rect l="l" t="t" r="r" b="b"/>
              <a:pathLst>
                <a:path w="433" h="99021" extrusionOk="0">
                  <a:moveTo>
                    <a:pt x="0" y="0"/>
                  </a:moveTo>
                  <a:lnTo>
                    <a:pt x="0" y="99020"/>
                  </a:lnTo>
                  <a:lnTo>
                    <a:pt x="433" y="99020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361741" y="201547"/>
              <a:ext cx="1570581" cy="1268613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 rot="-9446156" flipH="1">
              <a:off x="26402" y="3642376"/>
              <a:ext cx="2488884" cy="1064340"/>
            </a:xfrm>
            <a:custGeom>
              <a:avLst/>
              <a:gdLst/>
              <a:ahLst/>
              <a:cxnLst/>
              <a:rect l="l" t="t" r="r" b="b"/>
              <a:pathLst>
                <a:path w="27821" h="11897" extrusionOk="0">
                  <a:moveTo>
                    <a:pt x="21229" y="1"/>
                  </a:moveTo>
                  <a:cubicBezTo>
                    <a:pt x="20952" y="1"/>
                    <a:pt x="20674" y="22"/>
                    <a:pt x="20399" y="66"/>
                  </a:cubicBezTo>
                  <a:cubicBezTo>
                    <a:pt x="19298" y="241"/>
                    <a:pt x="18251" y="730"/>
                    <a:pt x="17168" y="870"/>
                  </a:cubicBezTo>
                  <a:cubicBezTo>
                    <a:pt x="16879" y="908"/>
                    <a:pt x="16591" y="924"/>
                    <a:pt x="16303" y="924"/>
                  </a:cubicBezTo>
                  <a:cubicBezTo>
                    <a:pt x="15165" y="924"/>
                    <a:pt x="14036" y="674"/>
                    <a:pt x="12907" y="590"/>
                  </a:cubicBezTo>
                  <a:cubicBezTo>
                    <a:pt x="12614" y="569"/>
                    <a:pt x="12321" y="558"/>
                    <a:pt x="12029" y="558"/>
                  </a:cubicBezTo>
                  <a:cubicBezTo>
                    <a:pt x="9204" y="558"/>
                    <a:pt x="6444" y="1544"/>
                    <a:pt x="4244" y="3332"/>
                  </a:cubicBezTo>
                  <a:cubicBezTo>
                    <a:pt x="2620" y="4659"/>
                    <a:pt x="1" y="7558"/>
                    <a:pt x="2044" y="9724"/>
                  </a:cubicBezTo>
                  <a:cubicBezTo>
                    <a:pt x="2814" y="10536"/>
                    <a:pt x="3988" y="10843"/>
                    <a:pt x="5142" y="10843"/>
                  </a:cubicBezTo>
                  <a:cubicBezTo>
                    <a:pt x="5429" y="10843"/>
                    <a:pt x="5714" y="10824"/>
                    <a:pt x="5991" y="10789"/>
                  </a:cubicBezTo>
                  <a:cubicBezTo>
                    <a:pt x="7388" y="10615"/>
                    <a:pt x="8750" y="10143"/>
                    <a:pt x="10165" y="10038"/>
                  </a:cubicBezTo>
                  <a:cubicBezTo>
                    <a:pt x="10396" y="10020"/>
                    <a:pt x="10628" y="10011"/>
                    <a:pt x="10860" y="10011"/>
                  </a:cubicBezTo>
                  <a:cubicBezTo>
                    <a:pt x="14264" y="10011"/>
                    <a:pt x="17704" y="11896"/>
                    <a:pt x="20973" y="11896"/>
                  </a:cubicBezTo>
                  <a:cubicBezTo>
                    <a:pt x="21849" y="11896"/>
                    <a:pt x="22712" y="11761"/>
                    <a:pt x="23560" y="11418"/>
                  </a:cubicBezTo>
                  <a:cubicBezTo>
                    <a:pt x="26232" y="10353"/>
                    <a:pt x="27821" y="7122"/>
                    <a:pt x="27052" y="4345"/>
                  </a:cubicBezTo>
                  <a:cubicBezTo>
                    <a:pt x="26359" y="1838"/>
                    <a:pt x="23801" y="1"/>
                    <a:pt x="21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526337" y="246150"/>
              <a:ext cx="1570581" cy="1268613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43"/>
          <p:cNvGrpSpPr/>
          <p:nvPr/>
        </p:nvGrpSpPr>
        <p:grpSpPr>
          <a:xfrm>
            <a:off x="5521750" y="-79675"/>
            <a:ext cx="3666773" cy="2967283"/>
            <a:chOff x="5521750" y="-79675"/>
            <a:chExt cx="3666773" cy="2967283"/>
          </a:xfrm>
        </p:grpSpPr>
        <p:sp>
          <p:nvSpPr>
            <p:cNvPr id="973" name="Google Shape;973;p43"/>
            <p:cNvSpPr/>
            <p:nvPr/>
          </p:nvSpPr>
          <p:spPr>
            <a:xfrm>
              <a:off x="5521750" y="-79675"/>
              <a:ext cx="3666773" cy="2967283"/>
            </a:xfrm>
            <a:custGeom>
              <a:avLst/>
              <a:gdLst/>
              <a:ahLst/>
              <a:cxnLst/>
              <a:rect l="l" t="t" r="r" b="b"/>
              <a:pathLst>
                <a:path w="74065" h="59933" extrusionOk="0">
                  <a:moveTo>
                    <a:pt x="73820" y="1"/>
                  </a:moveTo>
                  <a:lnTo>
                    <a:pt x="2620" y="18"/>
                  </a:lnTo>
                  <a:cubicBezTo>
                    <a:pt x="2620" y="18"/>
                    <a:pt x="0" y="5886"/>
                    <a:pt x="2480" y="10968"/>
                  </a:cubicBezTo>
                  <a:cubicBezTo>
                    <a:pt x="5763" y="17744"/>
                    <a:pt x="12208" y="20294"/>
                    <a:pt x="19141" y="21796"/>
                  </a:cubicBezTo>
                  <a:cubicBezTo>
                    <a:pt x="23524" y="22756"/>
                    <a:pt x="28013" y="23420"/>
                    <a:pt x="32117" y="25254"/>
                  </a:cubicBezTo>
                  <a:cubicBezTo>
                    <a:pt x="38631" y="28118"/>
                    <a:pt x="41303" y="33252"/>
                    <a:pt x="42543" y="39958"/>
                  </a:cubicBezTo>
                  <a:cubicBezTo>
                    <a:pt x="43486" y="44988"/>
                    <a:pt x="44516" y="50175"/>
                    <a:pt x="48603" y="53650"/>
                  </a:cubicBezTo>
                  <a:cubicBezTo>
                    <a:pt x="52287" y="56759"/>
                    <a:pt x="56933" y="58610"/>
                    <a:pt x="61666" y="59413"/>
                  </a:cubicBezTo>
                  <a:cubicBezTo>
                    <a:pt x="62346" y="59528"/>
                    <a:pt x="66670" y="59932"/>
                    <a:pt x="70022" y="59932"/>
                  </a:cubicBezTo>
                  <a:cubicBezTo>
                    <a:pt x="72260" y="59932"/>
                    <a:pt x="74065" y="59752"/>
                    <a:pt x="74065" y="59186"/>
                  </a:cubicBezTo>
                  <a:lnTo>
                    <a:pt x="738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6558425" y="313673"/>
              <a:ext cx="2066388" cy="2029347"/>
            </a:xfrm>
            <a:custGeom>
              <a:avLst/>
              <a:gdLst/>
              <a:ahLst/>
              <a:cxnLst/>
              <a:rect l="l" t="t" r="r" b="b"/>
              <a:pathLst>
                <a:path w="37042" h="36378" extrusionOk="0">
                  <a:moveTo>
                    <a:pt x="7475" y="20835"/>
                  </a:moveTo>
                  <a:cubicBezTo>
                    <a:pt x="16067" y="27611"/>
                    <a:pt x="11911" y="35784"/>
                    <a:pt x="22931" y="36220"/>
                  </a:cubicBezTo>
                  <a:cubicBezTo>
                    <a:pt x="26563" y="36378"/>
                    <a:pt x="30265" y="34858"/>
                    <a:pt x="32623" y="32099"/>
                  </a:cubicBezTo>
                  <a:cubicBezTo>
                    <a:pt x="35313" y="28973"/>
                    <a:pt x="36098" y="24659"/>
                    <a:pt x="36552" y="20573"/>
                  </a:cubicBezTo>
                  <a:cubicBezTo>
                    <a:pt x="36849" y="17936"/>
                    <a:pt x="37041" y="15246"/>
                    <a:pt x="36640" y="12627"/>
                  </a:cubicBezTo>
                  <a:cubicBezTo>
                    <a:pt x="36221" y="10007"/>
                    <a:pt x="35155" y="7422"/>
                    <a:pt x="33234" y="5589"/>
                  </a:cubicBezTo>
                  <a:cubicBezTo>
                    <a:pt x="31261" y="3703"/>
                    <a:pt x="28519" y="2742"/>
                    <a:pt x="25812" y="2463"/>
                  </a:cubicBezTo>
                  <a:cubicBezTo>
                    <a:pt x="23088" y="2183"/>
                    <a:pt x="1485" y="0"/>
                    <a:pt x="402" y="10286"/>
                  </a:cubicBezTo>
                  <a:cubicBezTo>
                    <a:pt x="0" y="14233"/>
                    <a:pt x="1991" y="16521"/>
                    <a:pt x="7475" y="208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6405475" y="284400"/>
              <a:ext cx="2066388" cy="2029347"/>
            </a:xfrm>
            <a:custGeom>
              <a:avLst/>
              <a:gdLst/>
              <a:ahLst/>
              <a:cxnLst/>
              <a:rect l="l" t="t" r="r" b="b"/>
              <a:pathLst>
                <a:path w="37042" h="36378" extrusionOk="0">
                  <a:moveTo>
                    <a:pt x="7475" y="20835"/>
                  </a:moveTo>
                  <a:cubicBezTo>
                    <a:pt x="16067" y="27611"/>
                    <a:pt x="11911" y="35784"/>
                    <a:pt x="22931" y="36220"/>
                  </a:cubicBezTo>
                  <a:cubicBezTo>
                    <a:pt x="26563" y="36378"/>
                    <a:pt x="30265" y="34858"/>
                    <a:pt x="32623" y="32099"/>
                  </a:cubicBezTo>
                  <a:cubicBezTo>
                    <a:pt x="35313" y="28973"/>
                    <a:pt x="36098" y="24659"/>
                    <a:pt x="36552" y="20573"/>
                  </a:cubicBezTo>
                  <a:cubicBezTo>
                    <a:pt x="36849" y="17936"/>
                    <a:pt x="37041" y="15246"/>
                    <a:pt x="36640" y="12627"/>
                  </a:cubicBezTo>
                  <a:cubicBezTo>
                    <a:pt x="36221" y="10007"/>
                    <a:pt x="35155" y="7422"/>
                    <a:pt x="33234" y="5589"/>
                  </a:cubicBezTo>
                  <a:cubicBezTo>
                    <a:pt x="31261" y="3703"/>
                    <a:pt x="28519" y="2742"/>
                    <a:pt x="25812" y="2463"/>
                  </a:cubicBezTo>
                  <a:cubicBezTo>
                    <a:pt x="23088" y="2183"/>
                    <a:pt x="1485" y="0"/>
                    <a:pt x="402" y="10286"/>
                  </a:cubicBezTo>
                  <a:cubicBezTo>
                    <a:pt x="0" y="14233"/>
                    <a:pt x="1991" y="16521"/>
                    <a:pt x="7475" y="2083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6" name="Google Shape;976;p43"/>
          <p:cNvSpPr/>
          <p:nvPr/>
        </p:nvSpPr>
        <p:spPr>
          <a:xfrm rot="5400000" flipH="1">
            <a:off x="7632075" y="3781825"/>
            <a:ext cx="1697275" cy="1905175"/>
          </a:xfrm>
          <a:custGeom>
            <a:avLst/>
            <a:gdLst/>
            <a:ahLst/>
            <a:cxnLst/>
            <a:rect l="l" t="t" r="r" b="b"/>
            <a:pathLst>
              <a:path w="67891" h="76207" extrusionOk="0">
                <a:moveTo>
                  <a:pt x="62096" y="1"/>
                </a:moveTo>
                <a:cubicBezTo>
                  <a:pt x="61694" y="1"/>
                  <a:pt x="61340" y="33"/>
                  <a:pt x="61089" y="59"/>
                </a:cubicBezTo>
                <a:cubicBezTo>
                  <a:pt x="49760" y="1048"/>
                  <a:pt x="41480" y="5473"/>
                  <a:pt x="30107" y="5905"/>
                </a:cubicBezTo>
                <a:cubicBezTo>
                  <a:pt x="26194" y="6053"/>
                  <a:pt x="21952" y="6178"/>
                  <a:pt x="18858" y="8589"/>
                </a:cubicBezTo>
                <a:cubicBezTo>
                  <a:pt x="16617" y="10329"/>
                  <a:pt x="15332" y="12991"/>
                  <a:pt x="14183" y="15584"/>
                </a:cubicBezTo>
                <a:cubicBezTo>
                  <a:pt x="8610" y="28209"/>
                  <a:pt x="4391" y="41391"/>
                  <a:pt x="1627" y="54903"/>
                </a:cubicBezTo>
                <a:cubicBezTo>
                  <a:pt x="728" y="59271"/>
                  <a:pt x="0" y="63831"/>
                  <a:pt x="1229" y="68108"/>
                </a:cubicBezTo>
                <a:cubicBezTo>
                  <a:pt x="2437" y="72354"/>
                  <a:pt x="6134" y="76207"/>
                  <a:pt x="10538" y="76207"/>
                </a:cubicBezTo>
                <a:cubicBezTo>
                  <a:pt x="10570" y="76207"/>
                  <a:pt x="10603" y="76207"/>
                  <a:pt x="10635" y="76206"/>
                </a:cubicBezTo>
                <a:cubicBezTo>
                  <a:pt x="16083" y="76127"/>
                  <a:pt x="19700" y="70769"/>
                  <a:pt x="22441" y="66072"/>
                </a:cubicBezTo>
                <a:cubicBezTo>
                  <a:pt x="26876" y="58429"/>
                  <a:pt x="32211" y="50365"/>
                  <a:pt x="40616" y="47613"/>
                </a:cubicBezTo>
                <a:cubicBezTo>
                  <a:pt x="46018" y="45850"/>
                  <a:pt x="52479" y="46350"/>
                  <a:pt x="56687" y="42517"/>
                </a:cubicBezTo>
                <a:cubicBezTo>
                  <a:pt x="60588" y="38957"/>
                  <a:pt x="60964" y="32940"/>
                  <a:pt x="60247" y="27686"/>
                </a:cubicBezTo>
                <a:cubicBezTo>
                  <a:pt x="59530" y="22442"/>
                  <a:pt x="57961" y="17131"/>
                  <a:pt x="59019" y="11944"/>
                </a:cubicBezTo>
                <a:cubicBezTo>
                  <a:pt x="59860" y="7816"/>
                  <a:pt x="67890" y="3642"/>
                  <a:pt x="64762" y="821"/>
                </a:cubicBezTo>
                <a:cubicBezTo>
                  <a:pt x="64020" y="148"/>
                  <a:pt x="62951" y="1"/>
                  <a:pt x="620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" name="Google Shape;978;p44"/>
          <p:cNvGrpSpPr/>
          <p:nvPr/>
        </p:nvGrpSpPr>
        <p:grpSpPr>
          <a:xfrm>
            <a:off x="7732892" y="3053848"/>
            <a:ext cx="1480657" cy="2137241"/>
            <a:chOff x="7732893" y="3053848"/>
            <a:chExt cx="1480657" cy="2137241"/>
          </a:xfrm>
        </p:grpSpPr>
        <p:sp>
          <p:nvSpPr>
            <p:cNvPr id="979" name="Google Shape;979;p44"/>
            <p:cNvSpPr/>
            <p:nvPr/>
          </p:nvSpPr>
          <p:spPr>
            <a:xfrm flipH="1">
              <a:off x="7732892" y="3274800"/>
              <a:ext cx="1480657" cy="1916289"/>
            </a:xfrm>
            <a:custGeom>
              <a:avLst/>
              <a:gdLst/>
              <a:ahLst/>
              <a:cxnLst/>
              <a:rect l="l" t="t" r="r" b="b"/>
              <a:pathLst>
                <a:path w="67150" h="66892" extrusionOk="0">
                  <a:moveTo>
                    <a:pt x="10889" y="1"/>
                  </a:moveTo>
                  <a:cubicBezTo>
                    <a:pt x="10787" y="1"/>
                    <a:pt x="10686" y="2"/>
                    <a:pt x="10584" y="5"/>
                  </a:cubicBezTo>
                  <a:cubicBezTo>
                    <a:pt x="6777" y="92"/>
                    <a:pt x="1" y="4825"/>
                    <a:pt x="1" y="4825"/>
                  </a:cubicBezTo>
                  <a:lnTo>
                    <a:pt x="595" y="66892"/>
                  </a:lnTo>
                  <a:lnTo>
                    <a:pt x="62469" y="66280"/>
                  </a:lnTo>
                  <a:cubicBezTo>
                    <a:pt x="62469" y="66280"/>
                    <a:pt x="67150" y="63294"/>
                    <a:pt x="67150" y="59766"/>
                  </a:cubicBezTo>
                  <a:cubicBezTo>
                    <a:pt x="67132" y="55383"/>
                    <a:pt x="63901" y="51803"/>
                    <a:pt x="60636" y="49009"/>
                  </a:cubicBezTo>
                  <a:cubicBezTo>
                    <a:pt x="57387" y="46214"/>
                    <a:pt x="53720" y="43490"/>
                    <a:pt x="52253" y="39386"/>
                  </a:cubicBezTo>
                  <a:cubicBezTo>
                    <a:pt x="50489" y="34409"/>
                    <a:pt x="52340" y="28261"/>
                    <a:pt x="49336" y="23965"/>
                  </a:cubicBezTo>
                  <a:cubicBezTo>
                    <a:pt x="46874" y="20420"/>
                    <a:pt x="42141" y="19669"/>
                    <a:pt x="37932" y="19320"/>
                  </a:cubicBezTo>
                  <a:cubicBezTo>
                    <a:pt x="33724" y="18971"/>
                    <a:pt x="29061" y="18534"/>
                    <a:pt x="26214" y="15286"/>
                  </a:cubicBezTo>
                  <a:cubicBezTo>
                    <a:pt x="24119" y="12893"/>
                    <a:pt x="23542" y="9470"/>
                    <a:pt x="22005" y="6659"/>
                  </a:cubicBezTo>
                  <a:cubicBezTo>
                    <a:pt x="19768" y="2628"/>
                    <a:pt x="15377" y="1"/>
                    <a:pt x="10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4"/>
            <p:cNvSpPr/>
            <p:nvPr/>
          </p:nvSpPr>
          <p:spPr>
            <a:xfrm rot="10800000">
              <a:off x="7966775" y="3053848"/>
              <a:ext cx="930999" cy="898452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4"/>
          <p:cNvGrpSpPr/>
          <p:nvPr/>
        </p:nvGrpSpPr>
        <p:grpSpPr>
          <a:xfrm>
            <a:off x="-242801" y="4016360"/>
            <a:ext cx="2917541" cy="1287653"/>
            <a:chOff x="-242801" y="4016360"/>
            <a:chExt cx="2917541" cy="1287653"/>
          </a:xfrm>
        </p:grpSpPr>
        <p:sp>
          <p:nvSpPr>
            <p:cNvPr id="982" name="Google Shape;982;p44"/>
            <p:cNvSpPr/>
            <p:nvPr/>
          </p:nvSpPr>
          <p:spPr>
            <a:xfrm rot="-5554763">
              <a:off x="525205" y="3331171"/>
              <a:ext cx="1138728" cy="2626155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 rot="-5554763">
              <a:off x="768005" y="3363046"/>
              <a:ext cx="1138728" cy="2626155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4"/>
          <p:cNvGrpSpPr/>
          <p:nvPr/>
        </p:nvGrpSpPr>
        <p:grpSpPr>
          <a:xfrm>
            <a:off x="7139676" y="-368651"/>
            <a:ext cx="2272835" cy="1717493"/>
            <a:chOff x="7139676" y="-368651"/>
            <a:chExt cx="2272835" cy="1717493"/>
          </a:xfrm>
        </p:grpSpPr>
        <p:sp>
          <p:nvSpPr>
            <p:cNvPr id="985" name="Google Shape;985;p44"/>
            <p:cNvSpPr/>
            <p:nvPr/>
          </p:nvSpPr>
          <p:spPr>
            <a:xfrm rot="10800000" flipH="1">
              <a:off x="7286276" y="-368651"/>
              <a:ext cx="2126235" cy="1717493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4"/>
            <p:cNvSpPr/>
            <p:nvPr/>
          </p:nvSpPr>
          <p:spPr>
            <a:xfrm rot="10800000" flipH="1">
              <a:off x="7139676" y="-368651"/>
              <a:ext cx="2126235" cy="1717493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_1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45"/>
          <p:cNvGrpSpPr/>
          <p:nvPr/>
        </p:nvGrpSpPr>
        <p:grpSpPr>
          <a:xfrm>
            <a:off x="7684973" y="199725"/>
            <a:ext cx="1571627" cy="2616329"/>
            <a:chOff x="7684973" y="199725"/>
            <a:chExt cx="1571627" cy="2616329"/>
          </a:xfrm>
        </p:grpSpPr>
        <p:sp>
          <p:nvSpPr>
            <p:cNvPr id="989" name="Google Shape;989;p45"/>
            <p:cNvSpPr/>
            <p:nvPr/>
          </p:nvSpPr>
          <p:spPr>
            <a:xfrm flipH="1">
              <a:off x="7684973" y="199725"/>
              <a:ext cx="1535350" cy="2456767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 flipH="1">
              <a:off x="7721250" y="359287"/>
              <a:ext cx="1535350" cy="2456767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5"/>
          <p:cNvGrpSpPr/>
          <p:nvPr/>
        </p:nvGrpSpPr>
        <p:grpSpPr>
          <a:xfrm>
            <a:off x="-61000" y="1800925"/>
            <a:ext cx="2217965" cy="3387140"/>
            <a:chOff x="-61000" y="1800925"/>
            <a:chExt cx="2217965" cy="3387140"/>
          </a:xfrm>
        </p:grpSpPr>
        <p:sp>
          <p:nvSpPr>
            <p:cNvPr id="992" name="Google Shape;992;p45"/>
            <p:cNvSpPr/>
            <p:nvPr/>
          </p:nvSpPr>
          <p:spPr>
            <a:xfrm>
              <a:off x="-61000" y="2571751"/>
              <a:ext cx="2217965" cy="2616313"/>
            </a:xfrm>
            <a:custGeom>
              <a:avLst/>
              <a:gdLst/>
              <a:ahLst/>
              <a:cxnLst/>
              <a:rect l="l" t="t" r="r" b="b"/>
              <a:pathLst>
                <a:path w="67150" h="66892" extrusionOk="0">
                  <a:moveTo>
                    <a:pt x="10889" y="1"/>
                  </a:moveTo>
                  <a:cubicBezTo>
                    <a:pt x="10787" y="1"/>
                    <a:pt x="10686" y="2"/>
                    <a:pt x="10584" y="5"/>
                  </a:cubicBezTo>
                  <a:cubicBezTo>
                    <a:pt x="6777" y="92"/>
                    <a:pt x="1" y="4825"/>
                    <a:pt x="1" y="4825"/>
                  </a:cubicBezTo>
                  <a:lnTo>
                    <a:pt x="595" y="66892"/>
                  </a:lnTo>
                  <a:lnTo>
                    <a:pt x="62469" y="66280"/>
                  </a:lnTo>
                  <a:cubicBezTo>
                    <a:pt x="62469" y="66280"/>
                    <a:pt x="67150" y="63294"/>
                    <a:pt x="67150" y="59766"/>
                  </a:cubicBezTo>
                  <a:cubicBezTo>
                    <a:pt x="67132" y="55383"/>
                    <a:pt x="63901" y="51803"/>
                    <a:pt x="60636" y="49009"/>
                  </a:cubicBezTo>
                  <a:cubicBezTo>
                    <a:pt x="57387" y="46214"/>
                    <a:pt x="53720" y="43490"/>
                    <a:pt x="52253" y="39386"/>
                  </a:cubicBezTo>
                  <a:cubicBezTo>
                    <a:pt x="50489" y="34409"/>
                    <a:pt x="52340" y="28261"/>
                    <a:pt x="49336" y="23965"/>
                  </a:cubicBezTo>
                  <a:cubicBezTo>
                    <a:pt x="46874" y="20420"/>
                    <a:pt x="42141" y="19669"/>
                    <a:pt x="37932" y="19320"/>
                  </a:cubicBezTo>
                  <a:cubicBezTo>
                    <a:pt x="33724" y="18971"/>
                    <a:pt x="29061" y="18534"/>
                    <a:pt x="26214" y="15286"/>
                  </a:cubicBezTo>
                  <a:cubicBezTo>
                    <a:pt x="24119" y="12893"/>
                    <a:pt x="23542" y="9470"/>
                    <a:pt x="22005" y="6659"/>
                  </a:cubicBezTo>
                  <a:cubicBezTo>
                    <a:pt x="19768" y="2628"/>
                    <a:pt x="15377" y="1"/>
                    <a:pt x="10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191500" y="1941125"/>
              <a:ext cx="1151800" cy="1111534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236125" y="1800925"/>
              <a:ext cx="1151800" cy="1111534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45"/>
          <p:cNvSpPr/>
          <p:nvPr/>
        </p:nvSpPr>
        <p:spPr>
          <a:xfrm rot="7954905" flipH="1">
            <a:off x="-60128" y="-1004322"/>
            <a:ext cx="2590240" cy="2157386"/>
          </a:xfrm>
          <a:custGeom>
            <a:avLst/>
            <a:gdLst/>
            <a:ahLst/>
            <a:cxnLst/>
            <a:rect l="l" t="t" r="r" b="b"/>
            <a:pathLst>
              <a:path w="63216" h="52652" extrusionOk="0">
                <a:moveTo>
                  <a:pt x="52562" y="0"/>
                </a:moveTo>
                <a:cubicBezTo>
                  <a:pt x="52378" y="0"/>
                  <a:pt x="52195" y="5"/>
                  <a:pt x="52012" y="15"/>
                </a:cubicBezTo>
                <a:cubicBezTo>
                  <a:pt x="45984" y="322"/>
                  <a:pt x="41116" y="4928"/>
                  <a:pt x="35430" y="6942"/>
                </a:cubicBezTo>
                <a:cubicBezTo>
                  <a:pt x="31221" y="8432"/>
                  <a:pt x="26660" y="8466"/>
                  <a:pt x="22225" y="9057"/>
                </a:cubicBezTo>
                <a:cubicBezTo>
                  <a:pt x="17800" y="9649"/>
                  <a:pt x="13160" y="10991"/>
                  <a:pt x="10225" y="14357"/>
                </a:cubicBezTo>
                <a:cubicBezTo>
                  <a:pt x="6370" y="18793"/>
                  <a:pt x="6540" y="25299"/>
                  <a:pt x="6415" y="31168"/>
                </a:cubicBezTo>
                <a:cubicBezTo>
                  <a:pt x="6301" y="37037"/>
                  <a:pt x="2764" y="38060"/>
                  <a:pt x="615" y="43531"/>
                </a:cubicBezTo>
                <a:cubicBezTo>
                  <a:pt x="0" y="45089"/>
                  <a:pt x="421" y="46704"/>
                  <a:pt x="774" y="47432"/>
                </a:cubicBezTo>
                <a:cubicBezTo>
                  <a:pt x="2650" y="51208"/>
                  <a:pt x="7905" y="51879"/>
                  <a:pt x="12068" y="52482"/>
                </a:cubicBezTo>
                <a:cubicBezTo>
                  <a:pt x="12866" y="52597"/>
                  <a:pt x="13662" y="52652"/>
                  <a:pt x="14452" y="52652"/>
                </a:cubicBezTo>
                <a:cubicBezTo>
                  <a:pt x="21564" y="52652"/>
                  <a:pt x="28274" y="48202"/>
                  <a:pt x="33280" y="42951"/>
                </a:cubicBezTo>
                <a:cubicBezTo>
                  <a:pt x="38842" y="37128"/>
                  <a:pt x="43175" y="30121"/>
                  <a:pt x="49328" y="24924"/>
                </a:cubicBezTo>
                <a:cubicBezTo>
                  <a:pt x="52456" y="22273"/>
                  <a:pt x="56039" y="20124"/>
                  <a:pt x="58746" y="17053"/>
                </a:cubicBezTo>
                <a:cubicBezTo>
                  <a:pt x="61464" y="13971"/>
                  <a:pt x="63216" y="9592"/>
                  <a:pt x="61760" y="5747"/>
                </a:cubicBezTo>
                <a:cubicBezTo>
                  <a:pt x="60392" y="2153"/>
                  <a:pt x="56422" y="0"/>
                  <a:pt x="525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8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0" name="Google Shape;90;p6"/>
          <p:cNvGrpSpPr/>
          <p:nvPr/>
        </p:nvGrpSpPr>
        <p:grpSpPr>
          <a:xfrm>
            <a:off x="7770723" y="-393025"/>
            <a:ext cx="1769527" cy="1709402"/>
            <a:chOff x="7770723" y="-393025"/>
            <a:chExt cx="1769527" cy="1709402"/>
          </a:xfrm>
        </p:grpSpPr>
        <p:sp>
          <p:nvSpPr>
            <p:cNvPr id="91" name="Google Shape;91;p6"/>
            <p:cNvSpPr/>
            <p:nvPr/>
          </p:nvSpPr>
          <p:spPr>
            <a:xfrm rot="5400000">
              <a:off x="7877965" y="-500267"/>
              <a:ext cx="1555043" cy="1769527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 rot="5400000">
              <a:off x="7926423" y="-231055"/>
              <a:ext cx="1458129" cy="1636736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6"/>
          <p:cNvSpPr/>
          <p:nvPr/>
        </p:nvSpPr>
        <p:spPr>
          <a:xfrm rot="5400000" flipH="1">
            <a:off x="120644" y="4225020"/>
            <a:ext cx="784648" cy="1126963"/>
          </a:xfrm>
          <a:custGeom>
            <a:avLst/>
            <a:gdLst/>
            <a:ahLst/>
            <a:cxnLst/>
            <a:rect l="l" t="t" r="r" b="b"/>
            <a:pathLst>
              <a:path w="67150" h="66892" extrusionOk="0">
                <a:moveTo>
                  <a:pt x="10889" y="1"/>
                </a:moveTo>
                <a:cubicBezTo>
                  <a:pt x="10787" y="1"/>
                  <a:pt x="10686" y="2"/>
                  <a:pt x="10584" y="5"/>
                </a:cubicBezTo>
                <a:cubicBezTo>
                  <a:pt x="6777" y="92"/>
                  <a:pt x="1" y="4825"/>
                  <a:pt x="1" y="4825"/>
                </a:cubicBezTo>
                <a:lnTo>
                  <a:pt x="595" y="66892"/>
                </a:lnTo>
                <a:lnTo>
                  <a:pt x="62469" y="66280"/>
                </a:lnTo>
                <a:cubicBezTo>
                  <a:pt x="62469" y="66280"/>
                  <a:pt x="67150" y="63294"/>
                  <a:pt x="67150" y="59766"/>
                </a:cubicBezTo>
                <a:cubicBezTo>
                  <a:pt x="67132" y="55383"/>
                  <a:pt x="63901" y="51803"/>
                  <a:pt x="60636" y="49009"/>
                </a:cubicBezTo>
                <a:cubicBezTo>
                  <a:pt x="57387" y="46214"/>
                  <a:pt x="53720" y="43490"/>
                  <a:pt x="52253" y="39386"/>
                </a:cubicBezTo>
                <a:cubicBezTo>
                  <a:pt x="50489" y="34409"/>
                  <a:pt x="52340" y="28261"/>
                  <a:pt x="49336" y="23965"/>
                </a:cubicBezTo>
                <a:cubicBezTo>
                  <a:pt x="46874" y="20420"/>
                  <a:pt x="42141" y="19669"/>
                  <a:pt x="37932" y="19320"/>
                </a:cubicBezTo>
                <a:cubicBezTo>
                  <a:pt x="33724" y="18971"/>
                  <a:pt x="29061" y="18534"/>
                  <a:pt x="26214" y="15286"/>
                </a:cubicBezTo>
                <a:cubicBezTo>
                  <a:pt x="24119" y="12893"/>
                  <a:pt x="23542" y="9470"/>
                  <a:pt x="22005" y="6659"/>
                </a:cubicBezTo>
                <a:cubicBezTo>
                  <a:pt x="19768" y="2628"/>
                  <a:pt x="15377" y="1"/>
                  <a:pt x="108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>
            <a:spLocks noGrp="1"/>
          </p:cNvSpPr>
          <p:nvPr>
            <p:ph type="subTitle" idx="1"/>
          </p:nvPr>
        </p:nvSpPr>
        <p:spPr>
          <a:xfrm>
            <a:off x="711725" y="1425974"/>
            <a:ext cx="3486600" cy="22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7"/>
          <p:cNvGrpSpPr/>
          <p:nvPr/>
        </p:nvGrpSpPr>
        <p:grpSpPr>
          <a:xfrm>
            <a:off x="508884" y="3944932"/>
            <a:ext cx="3027127" cy="1596343"/>
            <a:chOff x="508884" y="3944932"/>
            <a:chExt cx="3027127" cy="1596343"/>
          </a:xfrm>
        </p:grpSpPr>
        <p:sp>
          <p:nvSpPr>
            <p:cNvPr id="98" name="Google Shape;98;p7"/>
            <p:cNvSpPr/>
            <p:nvPr/>
          </p:nvSpPr>
          <p:spPr>
            <a:xfrm rot="-5611444">
              <a:off x="1431570" y="3318904"/>
              <a:ext cx="1366263" cy="2762541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-5611444">
              <a:off x="1247062" y="3404761"/>
              <a:ext cx="1366263" cy="2762541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7"/>
          <p:cNvGrpSpPr/>
          <p:nvPr/>
        </p:nvGrpSpPr>
        <p:grpSpPr>
          <a:xfrm>
            <a:off x="7786830" y="-178428"/>
            <a:ext cx="1755555" cy="2488867"/>
            <a:chOff x="7786830" y="-178428"/>
            <a:chExt cx="1755555" cy="2488867"/>
          </a:xfrm>
        </p:grpSpPr>
        <p:sp>
          <p:nvSpPr>
            <p:cNvPr id="101" name="Google Shape;101;p7"/>
            <p:cNvSpPr/>
            <p:nvPr/>
          </p:nvSpPr>
          <p:spPr>
            <a:xfrm rot="5400000" flipH="1">
              <a:off x="7765784" y="533838"/>
              <a:ext cx="2488867" cy="1064335"/>
            </a:xfrm>
            <a:custGeom>
              <a:avLst/>
              <a:gdLst/>
              <a:ahLst/>
              <a:cxnLst/>
              <a:rect l="l" t="t" r="r" b="b"/>
              <a:pathLst>
                <a:path w="27821" h="11897" extrusionOk="0">
                  <a:moveTo>
                    <a:pt x="21229" y="1"/>
                  </a:moveTo>
                  <a:cubicBezTo>
                    <a:pt x="20952" y="1"/>
                    <a:pt x="20674" y="22"/>
                    <a:pt x="20399" y="66"/>
                  </a:cubicBezTo>
                  <a:cubicBezTo>
                    <a:pt x="19298" y="241"/>
                    <a:pt x="18251" y="730"/>
                    <a:pt x="17168" y="870"/>
                  </a:cubicBezTo>
                  <a:cubicBezTo>
                    <a:pt x="16879" y="908"/>
                    <a:pt x="16591" y="924"/>
                    <a:pt x="16303" y="924"/>
                  </a:cubicBezTo>
                  <a:cubicBezTo>
                    <a:pt x="15165" y="924"/>
                    <a:pt x="14036" y="674"/>
                    <a:pt x="12907" y="590"/>
                  </a:cubicBezTo>
                  <a:cubicBezTo>
                    <a:pt x="12614" y="569"/>
                    <a:pt x="12321" y="558"/>
                    <a:pt x="12029" y="558"/>
                  </a:cubicBezTo>
                  <a:cubicBezTo>
                    <a:pt x="9204" y="558"/>
                    <a:pt x="6444" y="1544"/>
                    <a:pt x="4244" y="3332"/>
                  </a:cubicBezTo>
                  <a:cubicBezTo>
                    <a:pt x="2620" y="4659"/>
                    <a:pt x="1" y="7558"/>
                    <a:pt x="2044" y="9724"/>
                  </a:cubicBezTo>
                  <a:cubicBezTo>
                    <a:pt x="2814" y="10536"/>
                    <a:pt x="3988" y="10843"/>
                    <a:pt x="5142" y="10843"/>
                  </a:cubicBezTo>
                  <a:cubicBezTo>
                    <a:pt x="5429" y="10843"/>
                    <a:pt x="5714" y="10824"/>
                    <a:pt x="5991" y="10789"/>
                  </a:cubicBezTo>
                  <a:cubicBezTo>
                    <a:pt x="7388" y="10615"/>
                    <a:pt x="8750" y="10143"/>
                    <a:pt x="10165" y="10038"/>
                  </a:cubicBezTo>
                  <a:cubicBezTo>
                    <a:pt x="10396" y="10020"/>
                    <a:pt x="10628" y="10011"/>
                    <a:pt x="10860" y="10011"/>
                  </a:cubicBezTo>
                  <a:cubicBezTo>
                    <a:pt x="14264" y="10011"/>
                    <a:pt x="17704" y="11896"/>
                    <a:pt x="20973" y="11896"/>
                  </a:cubicBezTo>
                  <a:cubicBezTo>
                    <a:pt x="21849" y="11896"/>
                    <a:pt x="22712" y="11761"/>
                    <a:pt x="23560" y="11418"/>
                  </a:cubicBezTo>
                  <a:cubicBezTo>
                    <a:pt x="26232" y="10353"/>
                    <a:pt x="27821" y="7122"/>
                    <a:pt x="27052" y="4345"/>
                  </a:cubicBezTo>
                  <a:cubicBezTo>
                    <a:pt x="26359" y="1838"/>
                    <a:pt x="23801" y="1"/>
                    <a:pt x="21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 rot="10800000">
              <a:off x="7786830" y="320557"/>
              <a:ext cx="1034483" cy="998318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 rot="10800000">
              <a:off x="7837830" y="189407"/>
              <a:ext cx="1034483" cy="998318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7"/>
          <p:cNvSpPr/>
          <p:nvPr/>
        </p:nvSpPr>
        <p:spPr>
          <a:xfrm rot="6783427" flipH="1">
            <a:off x="7473003" y="3519948"/>
            <a:ext cx="1931516" cy="2168108"/>
          </a:xfrm>
          <a:custGeom>
            <a:avLst/>
            <a:gdLst/>
            <a:ahLst/>
            <a:cxnLst/>
            <a:rect l="l" t="t" r="r" b="b"/>
            <a:pathLst>
              <a:path w="67891" h="76207" extrusionOk="0">
                <a:moveTo>
                  <a:pt x="62096" y="1"/>
                </a:moveTo>
                <a:cubicBezTo>
                  <a:pt x="61694" y="1"/>
                  <a:pt x="61340" y="33"/>
                  <a:pt x="61089" y="59"/>
                </a:cubicBezTo>
                <a:cubicBezTo>
                  <a:pt x="49760" y="1048"/>
                  <a:pt x="41480" y="5473"/>
                  <a:pt x="30107" y="5905"/>
                </a:cubicBezTo>
                <a:cubicBezTo>
                  <a:pt x="26194" y="6053"/>
                  <a:pt x="21952" y="6178"/>
                  <a:pt x="18858" y="8589"/>
                </a:cubicBezTo>
                <a:cubicBezTo>
                  <a:pt x="16617" y="10329"/>
                  <a:pt x="15332" y="12991"/>
                  <a:pt x="14183" y="15584"/>
                </a:cubicBezTo>
                <a:cubicBezTo>
                  <a:pt x="8610" y="28209"/>
                  <a:pt x="4391" y="41391"/>
                  <a:pt x="1627" y="54903"/>
                </a:cubicBezTo>
                <a:cubicBezTo>
                  <a:pt x="728" y="59271"/>
                  <a:pt x="0" y="63831"/>
                  <a:pt x="1229" y="68108"/>
                </a:cubicBezTo>
                <a:cubicBezTo>
                  <a:pt x="2437" y="72354"/>
                  <a:pt x="6134" y="76207"/>
                  <a:pt x="10538" y="76207"/>
                </a:cubicBezTo>
                <a:cubicBezTo>
                  <a:pt x="10570" y="76207"/>
                  <a:pt x="10603" y="76207"/>
                  <a:pt x="10635" y="76206"/>
                </a:cubicBezTo>
                <a:cubicBezTo>
                  <a:pt x="16083" y="76127"/>
                  <a:pt x="19700" y="70769"/>
                  <a:pt x="22441" y="66072"/>
                </a:cubicBezTo>
                <a:cubicBezTo>
                  <a:pt x="26876" y="58429"/>
                  <a:pt x="32211" y="50365"/>
                  <a:pt x="40616" y="47613"/>
                </a:cubicBezTo>
                <a:cubicBezTo>
                  <a:pt x="46018" y="45850"/>
                  <a:pt x="52479" y="46350"/>
                  <a:pt x="56687" y="42517"/>
                </a:cubicBezTo>
                <a:cubicBezTo>
                  <a:pt x="60588" y="38957"/>
                  <a:pt x="60964" y="32940"/>
                  <a:pt x="60247" y="27686"/>
                </a:cubicBezTo>
                <a:cubicBezTo>
                  <a:pt x="59530" y="22442"/>
                  <a:pt x="57961" y="17131"/>
                  <a:pt x="59019" y="11944"/>
                </a:cubicBezTo>
                <a:cubicBezTo>
                  <a:pt x="59860" y="7816"/>
                  <a:pt x="67890" y="3642"/>
                  <a:pt x="64762" y="821"/>
                </a:cubicBezTo>
                <a:cubicBezTo>
                  <a:pt x="64020" y="148"/>
                  <a:pt x="62951" y="1"/>
                  <a:pt x="620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973400" y="1512675"/>
            <a:ext cx="5654400" cy="19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07" name="Google Shape;107;p8"/>
          <p:cNvGrpSpPr/>
          <p:nvPr/>
        </p:nvGrpSpPr>
        <p:grpSpPr>
          <a:xfrm>
            <a:off x="7684973" y="199725"/>
            <a:ext cx="1571627" cy="2616329"/>
            <a:chOff x="7684973" y="199725"/>
            <a:chExt cx="1571627" cy="2616329"/>
          </a:xfrm>
        </p:grpSpPr>
        <p:sp>
          <p:nvSpPr>
            <p:cNvPr id="108" name="Google Shape;108;p8"/>
            <p:cNvSpPr/>
            <p:nvPr/>
          </p:nvSpPr>
          <p:spPr>
            <a:xfrm flipH="1">
              <a:off x="7684973" y="199725"/>
              <a:ext cx="1535350" cy="2456767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>
              <a:off x="7721250" y="359287"/>
              <a:ext cx="1535350" cy="2456767"/>
            </a:xfrm>
            <a:custGeom>
              <a:avLst/>
              <a:gdLst/>
              <a:ahLst/>
              <a:cxnLst/>
              <a:rect l="l" t="t" r="r" b="b"/>
              <a:pathLst>
                <a:path w="12260" h="17026" extrusionOk="0">
                  <a:moveTo>
                    <a:pt x="7660" y="1"/>
                  </a:moveTo>
                  <a:cubicBezTo>
                    <a:pt x="4786" y="1"/>
                    <a:pt x="612" y="967"/>
                    <a:pt x="612" y="967"/>
                  </a:cubicBezTo>
                  <a:lnTo>
                    <a:pt x="0" y="16929"/>
                  </a:lnTo>
                  <a:cubicBezTo>
                    <a:pt x="0" y="16929"/>
                    <a:pt x="757" y="17025"/>
                    <a:pt x="1893" y="17025"/>
                  </a:cubicBezTo>
                  <a:cubicBezTo>
                    <a:pt x="4081" y="17025"/>
                    <a:pt x="7673" y="16670"/>
                    <a:pt x="9972" y="14589"/>
                  </a:cubicBezTo>
                  <a:cubicBezTo>
                    <a:pt x="10880" y="13751"/>
                    <a:pt x="11299" y="12301"/>
                    <a:pt x="10776" y="11184"/>
                  </a:cubicBezTo>
                  <a:cubicBezTo>
                    <a:pt x="10129" y="9752"/>
                    <a:pt x="8051" y="8913"/>
                    <a:pt x="8296" y="7359"/>
                  </a:cubicBezTo>
                  <a:cubicBezTo>
                    <a:pt x="8523" y="5910"/>
                    <a:pt x="10514" y="5578"/>
                    <a:pt x="11334" y="4373"/>
                  </a:cubicBezTo>
                  <a:cubicBezTo>
                    <a:pt x="12260" y="3010"/>
                    <a:pt x="11230" y="1037"/>
                    <a:pt x="9763" y="321"/>
                  </a:cubicBezTo>
                  <a:cubicBezTo>
                    <a:pt x="9283" y="89"/>
                    <a:pt x="8532" y="1"/>
                    <a:pt x="7660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-61000" y="1800925"/>
            <a:ext cx="2217965" cy="3387140"/>
            <a:chOff x="-61000" y="1800925"/>
            <a:chExt cx="2217965" cy="3387140"/>
          </a:xfrm>
        </p:grpSpPr>
        <p:sp>
          <p:nvSpPr>
            <p:cNvPr id="111" name="Google Shape;111;p8"/>
            <p:cNvSpPr/>
            <p:nvPr/>
          </p:nvSpPr>
          <p:spPr>
            <a:xfrm>
              <a:off x="-61000" y="2571751"/>
              <a:ext cx="2217965" cy="2616313"/>
            </a:xfrm>
            <a:custGeom>
              <a:avLst/>
              <a:gdLst/>
              <a:ahLst/>
              <a:cxnLst/>
              <a:rect l="l" t="t" r="r" b="b"/>
              <a:pathLst>
                <a:path w="67150" h="66892" extrusionOk="0">
                  <a:moveTo>
                    <a:pt x="10889" y="1"/>
                  </a:moveTo>
                  <a:cubicBezTo>
                    <a:pt x="10787" y="1"/>
                    <a:pt x="10686" y="2"/>
                    <a:pt x="10584" y="5"/>
                  </a:cubicBezTo>
                  <a:cubicBezTo>
                    <a:pt x="6777" y="92"/>
                    <a:pt x="1" y="4825"/>
                    <a:pt x="1" y="4825"/>
                  </a:cubicBezTo>
                  <a:lnTo>
                    <a:pt x="595" y="66892"/>
                  </a:lnTo>
                  <a:lnTo>
                    <a:pt x="62469" y="66280"/>
                  </a:lnTo>
                  <a:cubicBezTo>
                    <a:pt x="62469" y="66280"/>
                    <a:pt x="67150" y="63294"/>
                    <a:pt x="67150" y="59766"/>
                  </a:cubicBezTo>
                  <a:cubicBezTo>
                    <a:pt x="67132" y="55383"/>
                    <a:pt x="63901" y="51803"/>
                    <a:pt x="60636" y="49009"/>
                  </a:cubicBezTo>
                  <a:cubicBezTo>
                    <a:pt x="57387" y="46214"/>
                    <a:pt x="53720" y="43490"/>
                    <a:pt x="52253" y="39386"/>
                  </a:cubicBezTo>
                  <a:cubicBezTo>
                    <a:pt x="50489" y="34409"/>
                    <a:pt x="52340" y="28261"/>
                    <a:pt x="49336" y="23965"/>
                  </a:cubicBezTo>
                  <a:cubicBezTo>
                    <a:pt x="46874" y="20420"/>
                    <a:pt x="42141" y="19669"/>
                    <a:pt x="37932" y="19320"/>
                  </a:cubicBezTo>
                  <a:cubicBezTo>
                    <a:pt x="33724" y="18971"/>
                    <a:pt x="29061" y="18534"/>
                    <a:pt x="26214" y="15286"/>
                  </a:cubicBezTo>
                  <a:cubicBezTo>
                    <a:pt x="24119" y="12893"/>
                    <a:pt x="23542" y="9470"/>
                    <a:pt x="22005" y="6659"/>
                  </a:cubicBezTo>
                  <a:cubicBezTo>
                    <a:pt x="19768" y="2628"/>
                    <a:pt x="15377" y="1"/>
                    <a:pt x="10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191500" y="1941125"/>
              <a:ext cx="1151800" cy="1111534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236125" y="1800925"/>
              <a:ext cx="1151800" cy="1111534"/>
            </a:xfrm>
            <a:custGeom>
              <a:avLst/>
              <a:gdLst/>
              <a:ahLst/>
              <a:cxnLst/>
              <a:rect l="l" t="t" r="r" b="b"/>
              <a:pathLst>
                <a:path w="35470" h="34230" extrusionOk="0">
                  <a:moveTo>
                    <a:pt x="33095" y="10811"/>
                  </a:moveTo>
                  <a:cubicBezTo>
                    <a:pt x="35470" y="22983"/>
                    <a:pt x="31697" y="30248"/>
                    <a:pt x="23088" y="32082"/>
                  </a:cubicBezTo>
                  <a:cubicBezTo>
                    <a:pt x="13098" y="34230"/>
                    <a:pt x="4506" y="29602"/>
                    <a:pt x="2288" y="21062"/>
                  </a:cubicBezTo>
                  <a:cubicBezTo>
                    <a:pt x="0" y="12330"/>
                    <a:pt x="4716" y="3301"/>
                    <a:pt x="13098" y="1433"/>
                  </a:cubicBezTo>
                  <a:cubicBezTo>
                    <a:pt x="19525" y="0"/>
                    <a:pt x="31401" y="2166"/>
                    <a:pt x="33095" y="1081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8"/>
          <p:cNvSpPr/>
          <p:nvPr/>
        </p:nvSpPr>
        <p:spPr>
          <a:xfrm rot="7954905" flipH="1">
            <a:off x="-60128" y="-1004322"/>
            <a:ext cx="2590240" cy="2157386"/>
          </a:xfrm>
          <a:custGeom>
            <a:avLst/>
            <a:gdLst/>
            <a:ahLst/>
            <a:cxnLst/>
            <a:rect l="l" t="t" r="r" b="b"/>
            <a:pathLst>
              <a:path w="63216" h="52652" extrusionOk="0">
                <a:moveTo>
                  <a:pt x="52562" y="0"/>
                </a:moveTo>
                <a:cubicBezTo>
                  <a:pt x="52378" y="0"/>
                  <a:pt x="52195" y="5"/>
                  <a:pt x="52012" y="15"/>
                </a:cubicBezTo>
                <a:cubicBezTo>
                  <a:pt x="45984" y="322"/>
                  <a:pt x="41116" y="4928"/>
                  <a:pt x="35430" y="6942"/>
                </a:cubicBezTo>
                <a:cubicBezTo>
                  <a:pt x="31221" y="8432"/>
                  <a:pt x="26660" y="8466"/>
                  <a:pt x="22225" y="9057"/>
                </a:cubicBezTo>
                <a:cubicBezTo>
                  <a:pt x="17800" y="9649"/>
                  <a:pt x="13160" y="10991"/>
                  <a:pt x="10225" y="14357"/>
                </a:cubicBezTo>
                <a:cubicBezTo>
                  <a:pt x="6370" y="18793"/>
                  <a:pt x="6540" y="25299"/>
                  <a:pt x="6415" y="31168"/>
                </a:cubicBezTo>
                <a:cubicBezTo>
                  <a:pt x="6301" y="37037"/>
                  <a:pt x="2764" y="38060"/>
                  <a:pt x="615" y="43531"/>
                </a:cubicBezTo>
                <a:cubicBezTo>
                  <a:pt x="0" y="45089"/>
                  <a:pt x="421" y="46704"/>
                  <a:pt x="774" y="47432"/>
                </a:cubicBezTo>
                <a:cubicBezTo>
                  <a:pt x="2650" y="51208"/>
                  <a:pt x="7905" y="51879"/>
                  <a:pt x="12068" y="52482"/>
                </a:cubicBezTo>
                <a:cubicBezTo>
                  <a:pt x="12866" y="52597"/>
                  <a:pt x="13662" y="52652"/>
                  <a:pt x="14452" y="52652"/>
                </a:cubicBezTo>
                <a:cubicBezTo>
                  <a:pt x="21564" y="52652"/>
                  <a:pt x="28274" y="48202"/>
                  <a:pt x="33280" y="42951"/>
                </a:cubicBezTo>
                <a:cubicBezTo>
                  <a:pt x="38842" y="37128"/>
                  <a:pt x="43175" y="30121"/>
                  <a:pt x="49328" y="24924"/>
                </a:cubicBezTo>
                <a:cubicBezTo>
                  <a:pt x="52456" y="22273"/>
                  <a:pt x="56039" y="20124"/>
                  <a:pt x="58746" y="17053"/>
                </a:cubicBezTo>
                <a:cubicBezTo>
                  <a:pt x="61464" y="13971"/>
                  <a:pt x="63216" y="9592"/>
                  <a:pt x="61760" y="5747"/>
                </a:cubicBezTo>
                <a:cubicBezTo>
                  <a:pt x="60392" y="2153"/>
                  <a:pt x="56422" y="0"/>
                  <a:pt x="525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2993288" y="2421975"/>
            <a:ext cx="54009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subTitle" idx="1"/>
          </p:nvPr>
        </p:nvSpPr>
        <p:spPr>
          <a:xfrm>
            <a:off x="2968025" y="3196675"/>
            <a:ext cx="5451300" cy="10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18" name="Google Shape;118;p9"/>
          <p:cNvGrpSpPr/>
          <p:nvPr/>
        </p:nvGrpSpPr>
        <p:grpSpPr>
          <a:xfrm>
            <a:off x="-82534" y="-33976"/>
            <a:ext cx="3300155" cy="5221326"/>
            <a:chOff x="-82534" y="-33976"/>
            <a:chExt cx="3300155" cy="5221326"/>
          </a:xfrm>
        </p:grpSpPr>
        <p:grpSp>
          <p:nvGrpSpPr>
            <p:cNvPr id="119" name="Google Shape;119;p9"/>
            <p:cNvGrpSpPr/>
            <p:nvPr/>
          </p:nvGrpSpPr>
          <p:grpSpPr>
            <a:xfrm>
              <a:off x="-32197" y="-33976"/>
              <a:ext cx="2262978" cy="5221326"/>
              <a:chOff x="-32206" y="-33975"/>
              <a:chExt cx="2245018" cy="5179887"/>
            </a:xfrm>
          </p:grpSpPr>
          <p:grpSp>
            <p:nvGrpSpPr>
              <p:cNvPr id="120" name="Google Shape;120;p9"/>
              <p:cNvGrpSpPr/>
              <p:nvPr/>
            </p:nvGrpSpPr>
            <p:grpSpPr>
              <a:xfrm>
                <a:off x="-32206" y="-33975"/>
                <a:ext cx="2245018" cy="5179800"/>
                <a:chOff x="1562932" y="879725"/>
                <a:chExt cx="2245018" cy="5179800"/>
              </a:xfrm>
            </p:grpSpPr>
            <p:cxnSp>
              <p:nvCxnSpPr>
                <p:cNvPr id="121" name="Google Shape;121;p9"/>
                <p:cNvCxnSpPr/>
                <p:nvPr/>
              </p:nvCxnSpPr>
              <p:spPr>
                <a:xfrm rot="10800000">
                  <a:off x="1562932" y="879726"/>
                  <a:ext cx="2243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9"/>
                <p:cNvCxnSpPr/>
                <p:nvPr/>
              </p:nvCxnSpPr>
              <p:spPr>
                <a:xfrm>
                  <a:off x="1576638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9"/>
                <p:cNvCxnSpPr/>
                <p:nvPr/>
              </p:nvCxnSpPr>
              <p:spPr>
                <a:xfrm>
                  <a:off x="2320408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9"/>
                <p:cNvCxnSpPr/>
                <p:nvPr/>
              </p:nvCxnSpPr>
              <p:spPr>
                <a:xfrm>
                  <a:off x="3064179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9"/>
                <p:cNvCxnSpPr/>
                <p:nvPr/>
              </p:nvCxnSpPr>
              <p:spPr>
                <a:xfrm>
                  <a:off x="3807950" y="879725"/>
                  <a:ext cx="0" cy="5179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9"/>
                <p:cNvCxnSpPr/>
                <p:nvPr/>
              </p:nvCxnSpPr>
              <p:spPr>
                <a:xfrm>
                  <a:off x="2685697" y="507628"/>
                  <a:ext cx="0" cy="2228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9"/>
                <p:cNvCxnSpPr/>
                <p:nvPr/>
              </p:nvCxnSpPr>
              <p:spPr>
                <a:xfrm>
                  <a:off x="2685697" y="1249879"/>
                  <a:ext cx="0" cy="2228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9"/>
                <p:cNvCxnSpPr/>
                <p:nvPr/>
              </p:nvCxnSpPr>
              <p:spPr>
                <a:xfrm>
                  <a:off x="2685697" y="1992131"/>
                  <a:ext cx="0" cy="2228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9"/>
                <p:cNvCxnSpPr/>
                <p:nvPr/>
              </p:nvCxnSpPr>
              <p:spPr>
                <a:xfrm>
                  <a:off x="2685697" y="2734382"/>
                  <a:ext cx="0" cy="2228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9"/>
                <p:cNvCxnSpPr/>
                <p:nvPr/>
              </p:nvCxnSpPr>
              <p:spPr>
                <a:xfrm>
                  <a:off x="2685697" y="3476634"/>
                  <a:ext cx="0" cy="2228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9"/>
                <p:cNvCxnSpPr/>
                <p:nvPr/>
              </p:nvCxnSpPr>
              <p:spPr>
                <a:xfrm rot="10800000">
                  <a:off x="1563644" y="5332786"/>
                  <a:ext cx="2244300" cy="2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2" name="Google Shape;132;p9"/>
              <p:cNvCxnSpPr/>
              <p:nvPr/>
            </p:nvCxnSpPr>
            <p:spPr>
              <a:xfrm rot="10800000">
                <a:off x="-31494" y="5143512"/>
                <a:ext cx="2244300" cy="2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3" name="Google Shape;133;p9"/>
            <p:cNvSpPr/>
            <p:nvPr/>
          </p:nvSpPr>
          <p:spPr>
            <a:xfrm>
              <a:off x="1336427" y="454026"/>
              <a:ext cx="1881194" cy="1519515"/>
            </a:xfrm>
            <a:custGeom>
              <a:avLst/>
              <a:gdLst/>
              <a:ahLst/>
              <a:cxnLst/>
              <a:rect l="l" t="t" r="r" b="b"/>
              <a:pathLst>
                <a:path w="21359" h="17253" extrusionOk="0">
                  <a:moveTo>
                    <a:pt x="9605" y="0"/>
                  </a:moveTo>
                  <a:cubicBezTo>
                    <a:pt x="8946" y="0"/>
                    <a:pt x="8301" y="183"/>
                    <a:pt x="7807" y="600"/>
                  </a:cubicBezTo>
                  <a:cubicBezTo>
                    <a:pt x="6933" y="1334"/>
                    <a:pt x="6654" y="2626"/>
                    <a:pt x="5746" y="3272"/>
                  </a:cubicBezTo>
                  <a:cubicBezTo>
                    <a:pt x="4506" y="4163"/>
                    <a:pt x="2672" y="3552"/>
                    <a:pt x="1380" y="4372"/>
                  </a:cubicBezTo>
                  <a:cubicBezTo>
                    <a:pt x="315" y="5036"/>
                    <a:pt x="0" y="6520"/>
                    <a:pt x="367" y="7725"/>
                  </a:cubicBezTo>
                  <a:cubicBezTo>
                    <a:pt x="978" y="9769"/>
                    <a:pt x="3423" y="10555"/>
                    <a:pt x="3999" y="12423"/>
                  </a:cubicBezTo>
                  <a:cubicBezTo>
                    <a:pt x="4384" y="13611"/>
                    <a:pt x="3301" y="14432"/>
                    <a:pt x="3318" y="15514"/>
                  </a:cubicBezTo>
                  <a:cubicBezTo>
                    <a:pt x="3336" y="16964"/>
                    <a:pt x="5606" y="17016"/>
                    <a:pt x="6671" y="17138"/>
                  </a:cubicBezTo>
                  <a:cubicBezTo>
                    <a:pt x="7324" y="17215"/>
                    <a:pt x="7977" y="17253"/>
                    <a:pt x="8629" y="17253"/>
                  </a:cubicBezTo>
                  <a:cubicBezTo>
                    <a:pt x="11847" y="17253"/>
                    <a:pt x="15010" y="16329"/>
                    <a:pt x="17726" y="14571"/>
                  </a:cubicBezTo>
                  <a:cubicBezTo>
                    <a:pt x="18757" y="13890"/>
                    <a:pt x="19735" y="13087"/>
                    <a:pt x="20381" y="12039"/>
                  </a:cubicBezTo>
                  <a:cubicBezTo>
                    <a:pt x="21044" y="10991"/>
                    <a:pt x="21359" y="9681"/>
                    <a:pt x="21009" y="8511"/>
                  </a:cubicBezTo>
                  <a:cubicBezTo>
                    <a:pt x="20573" y="7027"/>
                    <a:pt x="19280" y="6031"/>
                    <a:pt x="18041" y="5123"/>
                  </a:cubicBezTo>
                  <a:lnTo>
                    <a:pt x="13465" y="1735"/>
                  </a:lnTo>
                  <a:cubicBezTo>
                    <a:pt x="12627" y="1124"/>
                    <a:pt x="11771" y="495"/>
                    <a:pt x="10758" y="181"/>
                  </a:cubicBezTo>
                  <a:cubicBezTo>
                    <a:pt x="10388" y="64"/>
                    <a:pt x="9994" y="0"/>
                    <a:pt x="9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 rot="-9446156" flipH="1">
              <a:off x="26402" y="3642376"/>
              <a:ext cx="2488884" cy="1064340"/>
            </a:xfrm>
            <a:custGeom>
              <a:avLst/>
              <a:gdLst/>
              <a:ahLst/>
              <a:cxnLst/>
              <a:rect l="l" t="t" r="r" b="b"/>
              <a:pathLst>
                <a:path w="27821" h="11897" extrusionOk="0">
                  <a:moveTo>
                    <a:pt x="21229" y="1"/>
                  </a:moveTo>
                  <a:cubicBezTo>
                    <a:pt x="20952" y="1"/>
                    <a:pt x="20674" y="22"/>
                    <a:pt x="20399" y="66"/>
                  </a:cubicBezTo>
                  <a:cubicBezTo>
                    <a:pt x="19298" y="241"/>
                    <a:pt x="18251" y="730"/>
                    <a:pt x="17168" y="870"/>
                  </a:cubicBezTo>
                  <a:cubicBezTo>
                    <a:pt x="16879" y="908"/>
                    <a:pt x="16591" y="924"/>
                    <a:pt x="16303" y="924"/>
                  </a:cubicBezTo>
                  <a:cubicBezTo>
                    <a:pt x="15165" y="924"/>
                    <a:pt x="14036" y="674"/>
                    <a:pt x="12907" y="590"/>
                  </a:cubicBezTo>
                  <a:cubicBezTo>
                    <a:pt x="12614" y="569"/>
                    <a:pt x="12321" y="558"/>
                    <a:pt x="12029" y="558"/>
                  </a:cubicBezTo>
                  <a:cubicBezTo>
                    <a:pt x="9204" y="558"/>
                    <a:pt x="6444" y="1544"/>
                    <a:pt x="4244" y="3332"/>
                  </a:cubicBezTo>
                  <a:cubicBezTo>
                    <a:pt x="2620" y="4659"/>
                    <a:pt x="1" y="7558"/>
                    <a:pt x="2044" y="9724"/>
                  </a:cubicBezTo>
                  <a:cubicBezTo>
                    <a:pt x="2814" y="10536"/>
                    <a:pt x="3988" y="10843"/>
                    <a:pt x="5142" y="10843"/>
                  </a:cubicBezTo>
                  <a:cubicBezTo>
                    <a:pt x="5429" y="10843"/>
                    <a:pt x="5714" y="10824"/>
                    <a:pt x="5991" y="10789"/>
                  </a:cubicBezTo>
                  <a:cubicBezTo>
                    <a:pt x="7388" y="10615"/>
                    <a:pt x="8750" y="10143"/>
                    <a:pt x="10165" y="10038"/>
                  </a:cubicBezTo>
                  <a:cubicBezTo>
                    <a:pt x="10396" y="10020"/>
                    <a:pt x="10628" y="10011"/>
                    <a:pt x="10860" y="10011"/>
                  </a:cubicBezTo>
                  <a:cubicBezTo>
                    <a:pt x="14264" y="10011"/>
                    <a:pt x="17704" y="11896"/>
                    <a:pt x="20973" y="11896"/>
                  </a:cubicBezTo>
                  <a:cubicBezTo>
                    <a:pt x="21849" y="11896"/>
                    <a:pt x="22712" y="11761"/>
                    <a:pt x="23560" y="11418"/>
                  </a:cubicBezTo>
                  <a:cubicBezTo>
                    <a:pt x="26232" y="10353"/>
                    <a:pt x="27821" y="7122"/>
                    <a:pt x="27052" y="4345"/>
                  </a:cubicBezTo>
                  <a:cubicBezTo>
                    <a:pt x="26359" y="1838"/>
                    <a:pt x="23801" y="1"/>
                    <a:pt x="21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9"/>
          <p:cNvGrpSpPr/>
          <p:nvPr/>
        </p:nvGrpSpPr>
        <p:grpSpPr>
          <a:xfrm>
            <a:off x="5199914" y="-454700"/>
            <a:ext cx="3988680" cy="2853870"/>
            <a:chOff x="5199914" y="-454700"/>
            <a:chExt cx="3988680" cy="2853870"/>
          </a:xfrm>
        </p:grpSpPr>
        <p:sp>
          <p:nvSpPr>
            <p:cNvPr id="136" name="Google Shape;136;p9"/>
            <p:cNvSpPr/>
            <p:nvPr/>
          </p:nvSpPr>
          <p:spPr>
            <a:xfrm>
              <a:off x="5748275" y="-454700"/>
              <a:ext cx="3440319" cy="2784038"/>
            </a:xfrm>
            <a:custGeom>
              <a:avLst/>
              <a:gdLst/>
              <a:ahLst/>
              <a:cxnLst/>
              <a:rect l="l" t="t" r="r" b="b"/>
              <a:pathLst>
                <a:path w="74065" h="59933" extrusionOk="0">
                  <a:moveTo>
                    <a:pt x="73820" y="1"/>
                  </a:moveTo>
                  <a:lnTo>
                    <a:pt x="2620" y="18"/>
                  </a:lnTo>
                  <a:cubicBezTo>
                    <a:pt x="2620" y="18"/>
                    <a:pt x="0" y="5886"/>
                    <a:pt x="2480" y="10968"/>
                  </a:cubicBezTo>
                  <a:cubicBezTo>
                    <a:pt x="5763" y="17744"/>
                    <a:pt x="12208" y="20294"/>
                    <a:pt x="19141" y="21796"/>
                  </a:cubicBezTo>
                  <a:cubicBezTo>
                    <a:pt x="23524" y="22756"/>
                    <a:pt x="28013" y="23420"/>
                    <a:pt x="32117" y="25254"/>
                  </a:cubicBezTo>
                  <a:cubicBezTo>
                    <a:pt x="38631" y="28118"/>
                    <a:pt x="41303" y="33252"/>
                    <a:pt x="42543" y="39958"/>
                  </a:cubicBezTo>
                  <a:cubicBezTo>
                    <a:pt x="43486" y="44988"/>
                    <a:pt x="44516" y="50175"/>
                    <a:pt x="48603" y="53650"/>
                  </a:cubicBezTo>
                  <a:cubicBezTo>
                    <a:pt x="52287" y="56759"/>
                    <a:pt x="56933" y="58610"/>
                    <a:pt x="61666" y="59413"/>
                  </a:cubicBezTo>
                  <a:cubicBezTo>
                    <a:pt x="62346" y="59528"/>
                    <a:pt x="66670" y="59932"/>
                    <a:pt x="70022" y="59932"/>
                  </a:cubicBezTo>
                  <a:cubicBezTo>
                    <a:pt x="72260" y="59932"/>
                    <a:pt x="74065" y="59752"/>
                    <a:pt x="74065" y="59186"/>
                  </a:cubicBezTo>
                  <a:lnTo>
                    <a:pt x="738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 rot="-820449">
              <a:off x="5538011" y="318826"/>
              <a:ext cx="1908510" cy="1874189"/>
            </a:xfrm>
            <a:custGeom>
              <a:avLst/>
              <a:gdLst/>
              <a:ahLst/>
              <a:cxnLst/>
              <a:rect l="l" t="t" r="r" b="b"/>
              <a:pathLst>
                <a:path w="37042" h="36378" extrusionOk="0">
                  <a:moveTo>
                    <a:pt x="7475" y="20835"/>
                  </a:moveTo>
                  <a:cubicBezTo>
                    <a:pt x="16067" y="27611"/>
                    <a:pt x="11911" y="35784"/>
                    <a:pt x="22931" y="36220"/>
                  </a:cubicBezTo>
                  <a:cubicBezTo>
                    <a:pt x="26563" y="36378"/>
                    <a:pt x="30265" y="34858"/>
                    <a:pt x="32623" y="32099"/>
                  </a:cubicBezTo>
                  <a:cubicBezTo>
                    <a:pt x="35313" y="28973"/>
                    <a:pt x="36098" y="24659"/>
                    <a:pt x="36552" y="20573"/>
                  </a:cubicBezTo>
                  <a:cubicBezTo>
                    <a:pt x="36849" y="17936"/>
                    <a:pt x="37041" y="15246"/>
                    <a:pt x="36640" y="12627"/>
                  </a:cubicBezTo>
                  <a:cubicBezTo>
                    <a:pt x="36221" y="10007"/>
                    <a:pt x="35155" y="7422"/>
                    <a:pt x="33234" y="5589"/>
                  </a:cubicBezTo>
                  <a:cubicBezTo>
                    <a:pt x="31261" y="3703"/>
                    <a:pt x="28519" y="2742"/>
                    <a:pt x="25812" y="2463"/>
                  </a:cubicBezTo>
                  <a:cubicBezTo>
                    <a:pt x="23088" y="2183"/>
                    <a:pt x="1485" y="0"/>
                    <a:pt x="402" y="10286"/>
                  </a:cubicBezTo>
                  <a:cubicBezTo>
                    <a:pt x="0" y="14233"/>
                    <a:pt x="1991" y="16521"/>
                    <a:pt x="7475" y="208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 rot="-820449">
              <a:off x="5394363" y="325948"/>
              <a:ext cx="1908510" cy="1874189"/>
            </a:xfrm>
            <a:custGeom>
              <a:avLst/>
              <a:gdLst/>
              <a:ahLst/>
              <a:cxnLst/>
              <a:rect l="l" t="t" r="r" b="b"/>
              <a:pathLst>
                <a:path w="37042" h="36378" extrusionOk="0">
                  <a:moveTo>
                    <a:pt x="7475" y="20835"/>
                  </a:moveTo>
                  <a:cubicBezTo>
                    <a:pt x="16067" y="27611"/>
                    <a:pt x="11911" y="35784"/>
                    <a:pt x="22931" y="36220"/>
                  </a:cubicBezTo>
                  <a:cubicBezTo>
                    <a:pt x="26563" y="36378"/>
                    <a:pt x="30265" y="34858"/>
                    <a:pt x="32623" y="32099"/>
                  </a:cubicBezTo>
                  <a:cubicBezTo>
                    <a:pt x="35313" y="28973"/>
                    <a:pt x="36098" y="24659"/>
                    <a:pt x="36552" y="20573"/>
                  </a:cubicBezTo>
                  <a:cubicBezTo>
                    <a:pt x="36849" y="17936"/>
                    <a:pt x="37041" y="15246"/>
                    <a:pt x="36640" y="12627"/>
                  </a:cubicBezTo>
                  <a:cubicBezTo>
                    <a:pt x="36221" y="10007"/>
                    <a:pt x="35155" y="7422"/>
                    <a:pt x="33234" y="5589"/>
                  </a:cubicBezTo>
                  <a:cubicBezTo>
                    <a:pt x="31261" y="3703"/>
                    <a:pt x="28519" y="2742"/>
                    <a:pt x="25812" y="2463"/>
                  </a:cubicBezTo>
                  <a:cubicBezTo>
                    <a:pt x="23088" y="2183"/>
                    <a:pt x="1485" y="0"/>
                    <a:pt x="402" y="10286"/>
                  </a:cubicBezTo>
                  <a:cubicBezTo>
                    <a:pt x="0" y="14233"/>
                    <a:pt x="1991" y="16521"/>
                    <a:pt x="7475" y="2083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9"/>
          <p:cNvSpPr/>
          <p:nvPr/>
        </p:nvSpPr>
        <p:spPr>
          <a:xfrm rot="5400000" flipH="1">
            <a:off x="7632075" y="4029175"/>
            <a:ext cx="1697275" cy="1905175"/>
          </a:xfrm>
          <a:custGeom>
            <a:avLst/>
            <a:gdLst/>
            <a:ahLst/>
            <a:cxnLst/>
            <a:rect l="l" t="t" r="r" b="b"/>
            <a:pathLst>
              <a:path w="67891" h="76207" extrusionOk="0">
                <a:moveTo>
                  <a:pt x="62096" y="1"/>
                </a:moveTo>
                <a:cubicBezTo>
                  <a:pt x="61694" y="1"/>
                  <a:pt x="61340" y="33"/>
                  <a:pt x="61089" y="59"/>
                </a:cubicBezTo>
                <a:cubicBezTo>
                  <a:pt x="49760" y="1048"/>
                  <a:pt x="41480" y="5473"/>
                  <a:pt x="30107" y="5905"/>
                </a:cubicBezTo>
                <a:cubicBezTo>
                  <a:pt x="26194" y="6053"/>
                  <a:pt x="21952" y="6178"/>
                  <a:pt x="18858" y="8589"/>
                </a:cubicBezTo>
                <a:cubicBezTo>
                  <a:pt x="16617" y="10329"/>
                  <a:pt x="15332" y="12991"/>
                  <a:pt x="14183" y="15584"/>
                </a:cubicBezTo>
                <a:cubicBezTo>
                  <a:pt x="8610" y="28209"/>
                  <a:pt x="4391" y="41391"/>
                  <a:pt x="1627" y="54903"/>
                </a:cubicBezTo>
                <a:cubicBezTo>
                  <a:pt x="728" y="59271"/>
                  <a:pt x="0" y="63831"/>
                  <a:pt x="1229" y="68108"/>
                </a:cubicBezTo>
                <a:cubicBezTo>
                  <a:pt x="2437" y="72354"/>
                  <a:pt x="6134" y="76207"/>
                  <a:pt x="10538" y="76207"/>
                </a:cubicBezTo>
                <a:cubicBezTo>
                  <a:pt x="10570" y="76207"/>
                  <a:pt x="10603" y="76207"/>
                  <a:pt x="10635" y="76206"/>
                </a:cubicBezTo>
                <a:cubicBezTo>
                  <a:pt x="16083" y="76127"/>
                  <a:pt x="19700" y="70769"/>
                  <a:pt x="22441" y="66072"/>
                </a:cubicBezTo>
                <a:cubicBezTo>
                  <a:pt x="26876" y="58429"/>
                  <a:pt x="32211" y="50365"/>
                  <a:pt x="40616" y="47613"/>
                </a:cubicBezTo>
                <a:cubicBezTo>
                  <a:pt x="46018" y="45850"/>
                  <a:pt x="52479" y="46350"/>
                  <a:pt x="56687" y="42517"/>
                </a:cubicBezTo>
                <a:cubicBezTo>
                  <a:pt x="60588" y="38957"/>
                  <a:pt x="60964" y="32940"/>
                  <a:pt x="60247" y="27686"/>
                </a:cubicBezTo>
                <a:cubicBezTo>
                  <a:pt x="59530" y="22442"/>
                  <a:pt x="57961" y="17131"/>
                  <a:pt x="59019" y="11944"/>
                </a:cubicBezTo>
                <a:cubicBezTo>
                  <a:pt x="59860" y="7816"/>
                  <a:pt x="67890" y="3642"/>
                  <a:pt x="64762" y="821"/>
                </a:cubicBezTo>
                <a:cubicBezTo>
                  <a:pt x="64020" y="148"/>
                  <a:pt x="62951" y="1"/>
                  <a:pt x="620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5905925" y="2514100"/>
            <a:ext cx="2513400" cy="19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</a:lstStyle>
          <a:p>
            <a:endParaRPr/>
          </a:p>
        </p:txBody>
      </p:sp>
      <p:grpSp>
        <p:nvGrpSpPr>
          <p:cNvPr id="142" name="Google Shape;142;p10"/>
          <p:cNvGrpSpPr/>
          <p:nvPr/>
        </p:nvGrpSpPr>
        <p:grpSpPr>
          <a:xfrm>
            <a:off x="-791381" y="2234920"/>
            <a:ext cx="3100972" cy="3522629"/>
            <a:chOff x="-791381" y="2234920"/>
            <a:chExt cx="3100972" cy="3522629"/>
          </a:xfrm>
        </p:grpSpPr>
        <p:sp>
          <p:nvSpPr>
            <p:cNvPr id="143" name="Google Shape;143;p10"/>
            <p:cNvSpPr/>
            <p:nvPr/>
          </p:nvSpPr>
          <p:spPr>
            <a:xfrm rot="10646365" flipH="1">
              <a:off x="-718746" y="2375436"/>
              <a:ext cx="2955700" cy="3317746"/>
            </a:xfrm>
            <a:custGeom>
              <a:avLst/>
              <a:gdLst/>
              <a:ahLst/>
              <a:cxnLst/>
              <a:rect l="l" t="t" r="r" b="b"/>
              <a:pathLst>
                <a:path w="67891" h="76207" extrusionOk="0">
                  <a:moveTo>
                    <a:pt x="62096" y="1"/>
                  </a:moveTo>
                  <a:cubicBezTo>
                    <a:pt x="61694" y="1"/>
                    <a:pt x="61340" y="33"/>
                    <a:pt x="61089" y="59"/>
                  </a:cubicBezTo>
                  <a:cubicBezTo>
                    <a:pt x="49760" y="1048"/>
                    <a:pt x="41480" y="5473"/>
                    <a:pt x="30107" y="5905"/>
                  </a:cubicBezTo>
                  <a:cubicBezTo>
                    <a:pt x="26194" y="6053"/>
                    <a:pt x="21952" y="6178"/>
                    <a:pt x="18858" y="8589"/>
                  </a:cubicBezTo>
                  <a:cubicBezTo>
                    <a:pt x="16617" y="10329"/>
                    <a:pt x="15332" y="12991"/>
                    <a:pt x="14183" y="15584"/>
                  </a:cubicBezTo>
                  <a:cubicBezTo>
                    <a:pt x="8610" y="28209"/>
                    <a:pt x="4391" y="41391"/>
                    <a:pt x="1627" y="54903"/>
                  </a:cubicBezTo>
                  <a:cubicBezTo>
                    <a:pt x="728" y="59271"/>
                    <a:pt x="0" y="63831"/>
                    <a:pt x="1229" y="68108"/>
                  </a:cubicBezTo>
                  <a:cubicBezTo>
                    <a:pt x="2437" y="72354"/>
                    <a:pt x="6134" y="76207"/>
                    <a:pt x="10538" y="76207"/>
                  </a:cubicBezTo>
                  <a:cubicBezTo>
                    <a:pt x="10570" y="76207"/>
                    <a:pt x="10603" y="76207"/>
                    <a:pt x="10635" y="76206"/>
                  </a:cubicBezTo>
                  <a:cubicBezTo>
                    <a:pt x="16083" y="76127"/>
                    <a:pt x="19700" y="70769"/>
                    <a:pt x="22441" y="66072"/>
                  </a:cubicBezTo>
                  <a:cubicBezTo>
                    <a:pt x="26876" y="58429"/>
                    <a:pt x="32211" y="50365"/>
                    <a:pt x="40616" y="47613"/>
                  </a:cubicBezTo>
                  <a:cubicBezTo>
                    <a:pt x="46018" y="45850"/>
                    <a:pt x="52479" y="46350"/>
                    <a:pt x="56687" y="42517"/>
                  </a:cubicBezTo>
                  <a:cubicBezTo>
                    <a:pt x="60588" y="38957"/>
                    <a:pt x="60964" y="32940"/>
                    <a:pt x="60247" y="27686"/>
                  </a:cubicBezTo>
                  <a:cubicBezTo>
                    <a:pt x="59530" y="22442"/>
                    <a:pt x="57961" y="17131"/>
                    <a:pt x="59019" y="11944"/>
                  </a:cubicBezTo>
                  <a:cubicBezTo>
                    <a:pt x="59860" y="7816"/>
                    <a:pt x="67890" y="3642"/>
                    <a:pt x="64762" y="821"/>
                  </a:cubicBezTo>
                  <a:cubicBezTo>
                    <a:pt x="64020" y="148"/>
                    <a:pt x="62951" y="1"/>
                    <a:pt x="62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9311739">
              <a:off x="404591" y="2677768"/>
              <a:ext cx="1580321" cy="1316259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9311739">
              <a:off x="526066" y="2505693"/>
              <a:ext cx="1580321" cy="1316259"/>
            </a:xfrm>
            <a:custGeom>
              <a:avLst/>
              <a:gdLst/>
              <a:ahLst/>
              <a:cxnLst/>
              <a:rect l="l" t="t" r="r" b="b"/>
              <a:pathLst>
                <a:path w="63216" h="52653" extrusionOk="0">
                  <a:moveTo>
                    <a:pt x="48764" y="0"/>
                  </a:moveTo>
                  <a:cubicBezTo>
                    <a:pt x="41652" y="0"/>
                    <a:pt x="34942" y="4450"/>
                    <a:pt x="29936" y="9701"/>
                  </a:cubicBezTo>
                  <a:cubicBezTo>
                    <a:pt x="24374" y="15525"/>
                    <a:pt x="20041" y="22531"/>
                    <a:pt x="13888" y="27729"/>
                  </a:cubicBezTo>
                  <a:cubicBezTo>
                    <a:pt x="10760" y="30379"/>
                    <a:pt x="7177" y="32529"/>
                    <a:pt x="4470" y="35600"/>
                  </a:cubicBezTo>
                  <a:cubicBezTo>
                    <a:pt x="1752" y="38682"/>
                    <a:pt x="0" y="43061"/>
                    <a:pt x="1456" y="46905"/>
                  </a:cubicBezTo>
                  <a:cubicBezTo>
                    <a:pt x="2813" y="50499"/>
                    <a:pt x="6793" y="52652"/>
                    <a:pt x="10644" y="52652"/>
                  </a:cubicBezTo>
                  <a:cubicBezTo>
                    <a:pt x="10827" y="52652"/>
                    <a:pt x="11010" y="52647"/>
                    <a:pt x="11192" y="52637"/>
                  </a:cubicBezTo>
                  <a:cubicBezTo>
                    <a:pt x="17232" y="52330"/>
                    <a:pt x="22100" y="47724"/>
                    <a:pt x="27786" y="45711"/>
                  </a:cubicBezTo>
                  <a:cubicBezTo>
                    <a:pt x="31995" y="44221"/>
                    <a:pt x="36556" y="44187"/>
                    <a:pt x="40991" y="43595"/>
                  </a:cubicBezTo>
                  <a:cubicBezTo>
                    <a:pt x="45416" y="42992"/>
                    <a:pt x="50056" y="41662"/>
                    <a:pt x="52991" y="38306"/>
                  </a:cubicBezTo>
                  <a:cubicBezTo>
                    <a:pt x="56846" y="33859"/>
                    <a:pt x="56687" y="27354"/>
                    <a:pt x="56801" y="21485"/>
                  </a:cubicBezTo>
                  <a:cubicBezTo>
                    <a:pt x="56926" y="15616"/>
                    <a:pt x="60463" y="14581"/>
                    <a:pt x="62613" y="9110"/>
                  </a:cubicBezTo>
                  <a:cubicBezTo>
                    <a:pt x="63216" y="7552"/>
                    <a:pt x="62795" y="5948"/>
                    <a:pt x="62442" y="5220"/>
                  </a:cubicBezTo>
                  <a:cubicBezTo>
                    <a:pt x="60565" y="1444"/>
                    <a:pt x="55311" y="773"/>
                    <a:pt x="51148" y="170"/>
                  </a:cubicBezTo>
                  <a:cubicBezTo>
                    <a:pt x="50350" y="55"/>
                    <a:pt x="49554" y="0"/>
                    <a:pt x="48764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chivo"/>
              <a:buChar char="●"/>
              <a:defRPr sz="18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"/>
              <a:buChar char="○"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"/>
              <a:buChar char="■"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"/>
              <a:buChar char="●"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"/>
              <a:buChar char="○"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"/>
              <a:buChar char="■"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"/>
              <a:buChar char="●"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"/>
              <a:buChar char="○"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"/>
              <a:buChar char="■"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8" name="Google Shape;998;p4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XH5PCTVzV7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set.com/amico?utm_source=slidesgo_template&amp;utm_medium=referral-link&amp;utm_campaign=slidesgo_final_slides&amp;utm_term=amico&amp;utm_content=storys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set.com/amico?utm_source=slidesgo_template&amp;utm_medium=referral-link&amp;utm_campaign=slidesgo_final_slides&amp;utm_term=amico&amp;utm_content=storys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49"/>
          <p:cNvGrpSpPr/>
          <p:nvPr/>
        </p:nvGrpSpPr>
        <p:grpSpPr>
          <a:xfrm>
            <a:off x="2653517" y="473037"/>
            <a:ext cx="3856965" cy="2576602"/>
            <a:chOff x="2745800" y="524750"/>
            <a:chExt cx="3856965" cy="2576602"/>
          </a:xfrm>
        </p:grpSpPr>
        <p:sp>
          <p:nvSpPr>
            <p:cNvPr id="1007" name="Google Shape;1007;p49"/>
            <p:cNvSpPr/>
            <p:nvPr/>
          </p:nvSpPr>
          <p:spPr>
            <a:xfrm>
              <a:off x="2745800" y="524750"/>
              <a:ext cx="3856965" cy="2576579"/>
            </a:xfrm>
            <a:custGeom>
              <a:avLst/>
              <a:gdLst/>
              <a:ahLst/>
              <a:cxnLst/>
              <a:rect l="l" t="t" r="r" b="b"/>
              <a:pathLst>
                <a:path w="99464" h="99453" extrusionOk="0">
                  <a:moveTo>
                    <a:pt x="99031" y="433"/>
                  </a:moveTo>
                  <a:lnTo>
                    <a:pt x="99031" y="99032"/>
                  </a:lnTo>
                  <a:lnTo>
                    <a:pt x="432" y="99032"/>
                  </a:lnTo>
                  <a:lnTo>
                    <a:pt x="432" y="433"/>
                  </a:lnTo>
                  <a:close/>
                  <a:moveTo>
                    <a:pt x="0" y="0"/>
                  </a:moveTo>
                  <a:lnTo>
                    <a:pt x="0" y="99452"/>
                  </a:lnTo>
                  <a:lnTo>
                    <a:pt x="99463" y="99452"/>
                  </a:lnTo>
                  <a:lnTo>
                    <a:pt x="99463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2754164" y="3085027"/>
              <a:ext cx="3839748" cy="16325"/>
            </a:xfrm>
            <a:custGeom>
              <a:avLst/>
              <a:gdLst/>
              <a:ahLst/>
              <a:cxnLst/>
              <a:rect l="l" t="t" r="r" b="b"/>
              <a:pathLst>
                <a:path w="99020" h="421" extrusionOk="0">
                  <a:moveTo>
                    <a:pt x="0" y="0"/>
                  </a:moveTo>
                  <a:lnTo>
                    <a:pt x="0" y="421"/>
                  </a:lnTo>
                  <a:lnTo>
                    <a:pt x="99020" y="421"/>
                  </a:lnTo>
                  <a:lnTo>
                    <a:pt x="99020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2754164" y="1804676"/>
              <a:ext cx="3839748" cy="16791"/>
            </a:xfrm>
            <a:custGeom>
              <a:avLst/>
              <a:gdLst/>
              <a:ahLst/>
              <a:cxnLst/>
              <a:rect l="l" t="t" r="r" b="b"/>
              <a:pathLst>
                <a:path w="99020" h="433" extrusionOk="0">
                  <a:moveTo>
                    <a:pt x="0" y="0"/>
                  </a:moveTo>
                  <a:lnTo>
                    <a:pt x="0" y="432"/>
                  </a:lnTo>
                  <a:lnTo>
                    <a:pt x="99020" y="432"/>
                  </a:lnTo>
                  <a:lnTo>
                    <a:pt x="99020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5305584" y="533125"/>
              <a:ext cx="16791" cy="2568110"/>
            </a:xfrm>
            <a:custGeom>
              <a:avLst/>
              <a:gdLst/>
              <a:ahLst/>
              <a:cxnLst/>
              <a:rect l="l" t="t" r="r" b="b"/>
              <a:pathLst>
                <a:path w="433" h="99021" extrusionOk="0">
                  <a:moveTo>
                    <a:pt x="0" y="0"/>
                  </a:moveTo>
                  <a:lnTo>
                    <a:pt x="0" y="99020"/>
                  </a:lnTo>
                  <a:lnTo>
                    <a:pt x="432" y="9902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>
              <a:off x="4025675" y="533125"/>
              <a:ext cx="16791" cy="2568110"/>
            </a:xfrm>
            <a:custGeom>
              <a:avLst/>
              <a:gdLst/>
              <a:ahLst/>
              <a:cxnLst/>
              <a:rect l="l" t="t" r="r" b="b"/>
              <a:pathLst>
                <a:path w="433" h="99021" extrusionOk="0">
                  <a:moveTo>
                    <a:pt x="1" y="0"/>
                  </a:moveTo>
                  <a:lnTo>
                    <a:pt x="1" y="99020"/>
                  </a:lnTo>
                  <a:lnTo>
                    <a:pt x="433" y="99020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49"/>
          <p:cNvSpPr txBox="1">
            <a:spLocks noGrp="1"/>
          </p:cNvSpPr>
          <p:nvPr>
            <p:ph type="ctrTitle"/>
          </p:nvPr>
        </p:nvSpPr>
        <p:spPr>
          <a:xfrm>
            <a:off x="824700" y="3109375"/>
            <a:ext cx="7494600" cy="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Detection with Tensorflow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13" name="Google Shape;1013;p49"/>
          <p:cNvSpPr txBox="1">
            <a:spLocks noGrp="1"/>
          </p:cNvSpPr>
          <p:nvPr>
            <p:ph type="subTitle" idx="1"/>
          </p:nvPr>
        </p:nvSpPr>
        <p:spPr>
          <a:xfrm>
            <a:off x="2609350" y="3835071"/>
            <a:ext cx="3945300" cy="8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Valente, Arturo Arriaga, Hunter Carty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Harvard Extension School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DGMD E-14, Fall 2021</a:t>
            </a:r>
            <a:endParaRPr/>
          </a:p>
        </p:txBody>
      </p:sp>
      <p:grpSp>
        <p:nvGrpSpPr>
          <p:cNvPr id="1014" name="Google Shape;1014;p49"/>
          <p:cNvGrpSpPr/>
          <p:nvPr/>
        </p:nvGrpSpPr>
        <p:grpSpPr>
          <a:xfrm>
            <a:off x="5403951" y="1816711"/>
            <a:ext cx="947902" cy="1100823"/>
            <a:chOff x="436063" y="1163850"/>
            <a:chExt cx="1286163" cy="1449214"/>
          </a:xfrm>
        </p:grpSpPr>
        <p:sp>
          <p:nvSpPr>
            <p:cNvPr id="1015" name="Google Shape;1015;p49"/>
            <p:cNvSpPr/>
            <p:nvPr/>
          </p:nvSpPr>
          <p:spPr>
            <a:xfrm>
              <a:off x="453370" y="1216858"/>
              <a:ext cx="1250374" cy="1396206"/>
            </a:xfrm>
            <a:custGeom>
              <a:avLst/>
              <a:gdLst/>
              <a:ahLst/>
              <a:cxnLst/>
              <a:rect l="l" t="t" r="r" b="b"/>
              <a:pathLst>
                <a:path w="34622" h="38660" extrusionOk="0">
                  <a:moveTo>
                    <a:pt x="34053" y="22134"/>
                  </a:moveTo>
                  <a:cubicBezTo>
                    <a:pt x="33553" y="21224"/>
                    <a:pt x="32495" y="20939"/>
                    <a:pt x="30948" y="21315"/>
                  </a:cubicBezTo>
                  <a:cubicBezTo>
                    <a:pt x="30595" y="21406"/>
                    <a:pt x="30254" y="21542"/>
                    <a:pt x="29902" y="21599"/>
                  </a:cubicBezTo>
                  <a:cubicBezTo>
                    <a:pt x="28218" y="21861"/>
                    <a:pt x="26546" y="22247"/>
                    <a:pt x="24863" y="22304"/>
                  </a:cubicBezTo>
                  <a:cubicBezTo>
                    <a:pt x="22850" y="22373"/>
                    <a:pt x="21371" y="21224"/>
                    <a:pt x="20996" y="19313"/>
                  </a:cubicBezTo>
                  <a:cubicBezTo>
                    <a:pt x="20689" y="17766"/>
                    <a:pt x="20655" y="16162"/>
                    <a:pt x="20575" y="14582"/>
                  </a:cubicBezTo>
                  <a:cubicBezTo>
                    <a:pt x="20370" y="10532"/>
                    <a:pt x="20223" y="6472"/>
                    <a:pt x="20018" y="2434"/>
                  </a:cubicBezTo>
                  <a:cubicBezTo>
                    <a:pt x="19972" y="1547"/>
                    <a:pt x="19540" y="853"/>
                    <a:pt x="18619" y="569"/>
                  </a:cubicBezTo>
                  <a:cubicBezTo>
                    <a:pt x="16822" y="0"/>
                    <a:pt x="15707" y="853"/>
                    <a:pt x="15605" y="2969"/>
                  </a:cubicBezTo>
                  <a:cubicBezTo>
                    <a:pt x="15480" y="5676"/>
                    <a:pt x="15446" y="8394"/>
                    <a:pt x="15343" y="11113"/>
                  </a:cubicBezTo>
                  <a:cubicBezTo>
                    <a:pt x="15309" y="11931"/>
                    <a:pt x="15537" y="12511"/>
                    <a:pt x="16162" y="13103"/>
                  </a:cubicBezTo>
                  <a:cubicBezTo>
                    <a:pt x="16742" y="13649"/>
                    <a:pt x="17322" y="14434"/>
                    <a:pt x="17447" y="15184"/>
                  </a:cubicBezTo>
                  <a:cubicBezTo>
                    <a:pt x="17811" y="17345"/>
                    <a:pt x="18187" y="19563"/>
                    <a:pt x="18107" y="21736"/>
                  </a:cubicBezTo>
                  <a:cubicBezTo>
                    <a:pt x="18027" y="24317"/>
                    <a:pt x="15866" y="25398"/>
                    <a:pt x="13421" y="24420"/>
                  </a:cubicBezTo>
                  <a:cubicBezTo>
                    <a:pt x="13160" y="24317"/>
                    <a:pt x="12727" y="24397"/>
                    <a:pt x="12477" y="24545"/>
                  </a:cubicBezTo>
                  <a:cubicBezTo>
                    <a:pt x="11488" y="25136"/>
                    <a:pt x="10498" y="25341"/>
                    <a:pt x="9361" y="24977"/>
                  </a:cubicBezTo>
                  <a:cubicBezTo>
                    <a:pt x="9042" y="24875"/>
                    <a:pt x="8553" y="25011"/>
                    <a:pt x="8246" y="25205"/>
                  </a:cubicBezTo>
                  <a:cubicBezTo>
                    <a:pt x="7211" y="25853"/>
                    <a:pt x="5937" y="25842"/>
                    <a:pt x="5118" y="25114"/>
                  </a:cubicBezTo>
                  <a:cubicBezTo>
                    <a:pt x="4106" y="24181"/>
                    <a:pt x="3662" y="21360"/>
                    <a:pt x="4504" y="19779"/>
                  </a:cubicBezTo>
                  <a:cubicBezTo>
                    <a:pt x="4584" y="20871"/>
                    <a:pt x="4618" y="21679"/>
                    <a:pt x="4686" y="22475"/>
                  </a:cubicBezTo>
                  <a:cubicBezTo>
                    <a:pt x="4754" y="23328"/>
                    <a:pt x="4902" y="24147"/>
                    <a:pt x="5721" y="24761"/>
                  </a:cubicBezTo>
                  <a:cubicBezTo>
                    <a:pt x="6199" y="21940"/>
                    <a:pt x="6836" y="21474"/>
                    <a:pt x="9201" y="22475"/>
                  </a:cubicBezTo>
                  <a:cubicBezTo>
                    <a:pt x="9088" y="20803"/>
                    <a:pt x="9110" y="19324"/>
                    <a:pt x="8860" y="17891"/>
                  </a:cubicBezTo>
                  <a:cubicBezTo>
                    <a:pt x="8485" y="15628"/>
                    <a:pt x="6904" y="14456"/>
                    <a:pt x="4527" y="14456"/>
                  </a:cubicBezTo>
                  <a:cubicBezTo>
                    <a:pt x="2309" y="14456"/>
                    <a:pt x="1172" y="15389"/>
                    <a:pt x="774" y="17846"/>
                  </a:cubicBezTo>
                  <a:cubicBezTo>
                    <a:pt x="68" y="22168"/>
                    <a:pt x="0" y="26513"/>
                    <a:pt x="864" y="30812"/>
                  </a:cubicBezTo>
                  <a:cubicBezTo>
                    <a:pt x="1490" y="33928"/>
                    <a:pt x="3185" y="36339"/>
                    <a:pt x="6290" y="37340"/>
                  </a:cubicBezTo>
                  <a:cubicBezTo>
                    <a:pt x="10373" y="38660"/>
                    <a:pt x="14331" y="38239"/>
                    <a:pt x="17880" y="35714"/>
                  </a:cubicBezTo>
                  <a:cubicBezTo>
                    <a:pt x="19062" y="34872"/>
                    <a:pt x="20120" y="33849"/>
                    <a:pt x="21121" y="32814"/>
                  </a:cubicBezTo>
                  <a:cubicBezTo>
                    <a:pt x="23703" y="30175"/>
                    <a:pt x="26569" y="28082"/>
                    <a:pt x="30243" y="27184"/>
                  </a:cubicBezTo>
                  <a:cubicBezTo>
                    <a:pt x="31266" y="26945"/>
                    <a:pt x="32267" y="26376"/>
                    <a:pt x="33132" y="25751"/>
                  </a:cubicBezTo>
                  <a:cubicBezTo>
                    <a:pt x="34281" y="24932"/>
                    <a:pt x="34622" y="23180"/>
                    <a:pt x="34053" y="221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99385" y="1666633"/>
              <a:ext cx="239515" cy="429299"/>
            </a:xfrm>
            <a:custGeom>
              <a:avLst/>
              <a:gdLst/>
              <a:ahLst/>
              <a:cxnLst/>
              <a:rect l="l" t="t" r="r" b="b"/>
              <a:pathLst>
                <a:path w="6632" h="11887" extrusionOk="0">
                  <a:moveTo>
                    <a:pt x="2765" y="6108"/>
                  </a:moveTo>
                  <a:cubicBezTo>
                    <a:pt x="2856" y="7712"/>
                    <a:pt x="2628" y="9327"/>
                    <a:pt x="2549" y="10942"/>
                  </a:cubicBezTo>
                  <a:cubicBezTo>
                    <a:pt x="2549" y="11261"/>
                    <a:pt x="2571" y="11579"/>
                    <a:pt x="2606" y="11886"/>
                  </a:cubicBezTo>
                  <a:cubicBezTo>
                    <a:pt x="3163" y="11033"/>
                    <a:pt x="3311" y="10135"/>
                    <a:pt x="3800" y="9475"/>
                  </a:cubicBezTo>
                  <a:cubicBezTo>
                    <a:pt x="4471" y="8565"/>
                    <a:pt x="5403" y="8997"/>
                    <a:pt x="6404" y="9600"/>
                  </a:cubicBezTo>
                  <a:cubicBezTo>
                    <a:pt x="6632" y="7052"/>
                    <a:pt x="6473" y="4743"/>
                    <a:pt x="5529" y="2537"/>
                  </a:cubicBezTo>
                  <a:cubicBezTo>
                    <a:pt x="5028" y="1365"/>
                    <a:pt x="4050" y="683"/>
                    <a:pt x="2833" y="365"/>
                  </a:cubicBezTo>
                  <a:cubicBezTo>
                    <a:pt x="1411" y="1"/>
                    <a:pt x="354" y="524"/>
                    <a:pt x="1" y="1775"/>
                  </a:cubicBezTo>
                  <a:cubicBezTo>
                    <a:pt x="1832" y="2628"/>
                    <a:pt x="2662" y="4209"/>
                    <a:pt x="2765" y="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876853" y="1649803"/>
              <a:ext cx="214451" cy="432983"/>
            </a:xfrm>
            <a:custGeom>
              <a:avLst/>
              <a:gdLst/>
              <a:ahLst/>
              <a:cxnLst/>
              <a:rect l="l" t="t" r="r" b="b"/>
              <a:pathLst>
                <a:path w="5938" h="11989" extrusionOk="0">
                  <a:moveTo>
                    <a:pt x="1832" y="10908"/>
                  </a:moveTo>
                  <a:cubicBezTo>
                    <a:pt x="1661" y="11624"/>
                    <a:pt x="1763" y="11943"/>
                    <a:pt x="2503" y="11988"/>
                  </a:cubicBezTo>
                  <a:cubicBezTo>
                    <a:pt x="2901" y="8667"/>
                    <a:pt x="3515" y="8235"/>
                    <a:pt x="5881" y="9839"/>
                  </a:cubicBezTo>
                  <a:cubicBezTo>
                    <a:pt x="5881" y="8895"/>
                    <a:pt x="5937" y="8042"/>
                    <a:pt x="5869" y="7200"/>
                  </a:cubicBezTo>
                  <a:cubicBezTo>
                    <a:pt x="5710" y="5391"/>
                    <a:pt x="5608" y="3560"/>
                    <a:pt x="4504" y="2013"/>
                  </a:cubicBezTo>
                  <a:cubicBezTo>
                    <a:pt x="3390" y="455"/>
                    <a:pt x="1263" y="0"/>
                    <a:pt x="0" y="1013"/>
                  </a:cubicBezTo>
                  <a:cubicBezTo>
                    <a:pt x="433" y="1684"/>
                    <a:pt x="979" y="2298"/>
                    <a:pt x="1252" y="3014"/>
                  </a:cubicBezTo>
                  <a:cubicBezTo>
                    <a:pt x="2207" y="5585"/>
                    <a:pt x="2503" y="8235"/>
                    <a:pt x="1832" y="109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988159" y="1994014"/>
              <a:ext cx="79742" cy="101917"/>
            </a:xfrm>
            <a:custGeom>
              <a:avLst/>
              <a:gdLst/>
              <a:ahLst/>
              <a:cxnLst/>
              <a:rect l="l" t="t" r="r" b="b"/>
              <a:pathLst>
                <a:path w="2208" h="2822" extrusionOk="0">
                  <a:moveTo>
                    <a:pt x="945" y="0"/>
                  </a:moveTo>
                  <a:cubicBezTo>
                    <a:pt x="660" y="376"/>
                    <a:pt x="274" y="706"/>
                    <a:pt x="149" y="1138"/>
                  </a:cubicBezTo>
                  <a:cubicBezTo>
                    <a:pt x="1" y="1581"/>
                    <a:pt x="114" y="2105"/>
                    <a:pt x="114" y="2821"/>
                  </a:cubicBezTo>
                  <a:cubicBezTo>
                    <a:pt x="763" y="2571"/>
                    <a:pt x="1343" y="2503"/>
                    <a:pt x="1695" y="2173"/>
                  </a:cubicBezTo>
                  <a:cubicBezTo>
                    <a:pt x="1980" y="1911"/>
                    <a:pt x="2207" y="1252"/>
                    <a:pt x="2071" y="945"/>
                  </a:cubicBezTo>
                  <a:cubicBezTo>
                    <a:pt x="1900" y="535"/>
                    <a:pt x="1331" y="296"/>
                    <a:pt x="9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9"/>
            <p:cNvSpPr/>
            <p:nvPr/>
          </p:nvSpPr>
          <p:spPr>
            <a:xfrm>
              <a:off x="824667" y="2012505"/>
              <a:ext cx="95344" cy="90396"/>
            </a:xfrm>
            <a:custGeom>
              <a:avLst/>
              <a:gdLst/>
              <a:ahLst/>
              <a:cxnLst/>
              <a:rect l="l" t="t" r="r" b="b"/>
              <a:pathLst>
                <a:path w="2640" h="2503" extrusionOk="0">
                  <a:moveTo>
                    <a:pt x="1343" y="57"/>
                  </a:moveTo>
                  <a:cubicBezTo>
                    <a:pt x="1" y="285"/>
                    <a:pt x="433" y="1524"/>
                    <a:pt x="58" y="2503"/>
                  </a:cubicBezTo>
                  <a:cubicBezTo>
                    <a:pt x="1536" y="2355"/>
                    <a:pt x="2640" y="1684"/>
                    <a:pt x="2446" y="1081"/>
                  </a:cubicBezTo>
                  <a:cubicBezTo>
                    <a:pt x="2298" y="637"/>
                    <a:pt x="1662" y="0"/>
                    <a:pt x="1343" y="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682555" y="2028504"/>
              <a:ext cx="83028" cy="92057"/>
            </a:xfrm>
            <a:custGeom>
              <a:avLst/>
              <a:gdLst/>
              <a:ahLst/>
              <a:cxnLst/>
              <a:rect l="l" t="t" r="r" b="b"/>
              <a:pathLst>
                <a:path w="2299" h="2549" extrusionOk="0">
                  <a:moveTo>
                    <a:pt x="1093" y="58"/>
                  </a:moveTo>
                  <a:cubicBezTo>
                    <a:pt x="330" y="115"/>
                    <a:pt x="1" y="1036"/>
                    <a:pt x="183" y="2549"/>
                  </a:cubicBezTo>
                  <a:cubicBezTo>
                    <a:pt x="1320" y="2537"/>
                    <a:pt x="2298" y="1843"/>
                    <a:pt x="2241" y="1047"/>
                  </a:cubicBezTo>
                  <a:cubicBezTo>
                    <a:pt x="2207" y="388"/>
                    <a:pt x="1786" y="1"/>
                    <a:pt x="1093" y="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436063" y="1163850"/>
              <a:ext cx="1286163" cy="1404874"/>
            </a:xfrm>
            <a:custGeom>
              <a:avLst/>
              <a:gdLst/>
              <a:ahLst/>
              <a:cxnLst/>
              <a:rect l="l" t="t" r="r" b="b"/>
              <a:pathLst>
                <a:path w="35613" h="38900" extrusionOk="0">
                  <a:moveTo>
                    <a:pt x="13618" y="12751"/>
                  </a:moveTo>
                  <a:cubicBezTo>
                    <a:pt x="14429" y="12751"/>
                    <a:pt x="15289" y="13030"/>
                    <a:pt x="15822" y="13411"/>
                  </a:cubicBezTo>
                  <a:cubicBezTo>
                    <a:pt x="16993" y="14298"/>
                    <a:pt x="17664" y="15879"/>
                    <a:pt x="17880" y="18268"/>
                  </a:cubicBezTo>
                  <a:lnTo>
                    <a:pt x="17914" y="18552"/>
                  </a:lnTo>
                  <a:cubicBezTo>
                    <a:pt x="18017" y="19621"/>
                    <a:pt x="18165" y="21066"/>
                    <a:pt x="17926" y="22237"/>
                  </a:cubicBezTo>
                  <a:cubicBezTo>
                    <a:pt x="17710" y="21782"/>
                    <a:pt x="17357" y="21418"/>
                    <a:pt x="16914" y="21191"/>
                  </a:cubicBezTo>
                  <a:cubicBezTo>
                    <a:pt x="16735" y="21109"/>
                    <a:pt x="16544" y="21069"/>
                    <a:pt x="16354" y="21069"/>
                  </a:cubicBezTo>
                  <a:cubicBezTo>
                    <a:pt x="16070" y="21069"/>
                    <a:pt x="15787" y="21157"/>
                    <a:pt x="15549" y="21327"/>
                  </a:cubicBezTo>
                  <a:cubicBezTo>
                    <a:pt x="14616" y="21828"/>
                    <a:pt x="14673" y="23136"/>
                    <a:pt x="14707" y="24000"/>
                  </a:cubicBezTo>
                  <a:cubicBezTo>
                    <a:pt x="14707" y="24102"/>
                    <a:pt x="14718" y="24205"/>
                    <a:pt x="14718" y="24296"/>
                  </a:cubicBezTo>
                  <a:cubicBezTo>
                    <a:pt x="14400" y="24193"/>
                    <a:pt x="14104" y="24011"/>
                    <a:pt x="13865" y="23773"/>
                  </a:cubicBezTo>
                  <a:cubicBezTo>
                    <a:pt x="13888" y="23727"/>
                    <a:pt x="13911" y="23682"/>
                    <a:pt x="13922" y="23648"/>
                  </a:cubicBezTo>
                  <a:cubicBezTo>
                    <a:pt x="14787" y="21725"/>
                    <a:pt x="14389" y="18848"/>
                    <a:pt x="14184" y="17710"/>
                  </a:cubicBezTo>
                  <a:cubicBezTo>
                    <a:pt x="13934" y="16073"/>
                    <a:pt x="13479" y="14332"/>
                    <a:pt x="12068" y="13263"/>
                  </a:cubicBezTo>
                  <a:cubicBezTo>
                    <a:pt x="12462" y="12899"/>
                    <a:pt x="13027" y="12751"/>
                    <a:pt x="13618" y="12751"/>
                  </a:cubicBezTo>
                  <a:close/>
                  <a:moveTo>
                    <a:pt x="16347" y="21792"/>
                  </a:moveTo>
                  <a:cubicBezTo>
                    <a:pt x="16442" y="21792"/>
                    <a:pt x="16538" y="21811"/>
                    <a:pt x="16629" y="21850"/>
                  </a:cubicBezTo>
                  <a:cubicBezTo>
                    <a:pt x="17084" y="22055"/>
                    <a:pt x="17425" y="22704"/>
                    <a:pt x="17505" y="23204"/>
                  </a:cubicBezTo>
                  <a:cubicBezTo>
                    <a:pt x="17505" y="23238"/>
                    <a:pt x="17516" y="23261"/>
                    <a:pt x="17528" y="23284"/>
                  </a:cubicBezTo>
                  <a:cubicBezTo>
                    <a:pt x="17505" y="23318"/>
                    <a:pt x="17482" y="23363"/>
                    <a:pt x="17460" y="23397"/>
                  </a:cubicBezTo>
                  <a:cubicBezTo>
                    <a:pt x="17096" y="23989"/>
                    <a:pt x="16368" y="24375"/>
                    <a:pt x="15560" y="24410"/>
                  </a:cubicBezTo>
                  <a:lnTo>
                    <a:pt x="15435" y="24410"/>
                  </a:lnTo>
                  <a:cubicBezTo>
                    <a:pt x="15435" y="24273"/>
                    <a:pt x="15435" y="24125"/>
                    <a:pt x="15424" y="23966"/>
                  </a:cubicBezTo>
                  <a:cubicBezTo>
                    <a:pt x="15390" y="23238"/>
                    <a:pt x="15355" y="22249"/>
                    <a:pt x="15913" y="21941"/>
                  </a:cubicBezTo>
                  <a:cubicBezTo>
                    <a:pt x="16039" y="21843"/>
                    <a:pt x="16192" y="21792"/>
                    <a:pt x="16347" y="21792"/>
                  </a:cubicBezTo>
                  <a:close/>
                  <a:moveTo>
                    <a:pt x="9316" y="13031"/>
                  </a:moveTo>
                  <a:cubicBezTo>
                    <a:pt x="9753" y="13031"/>
                    <a:pt x="10213" y="13120"/>
                    <a:pt x="10647" y="13297"/>
                  </a:cubicBezTo>
                  <a:cubicBezTo>
                    <a:pt x="12648" y="14048"/>
                    <a:pt x="13194" y="15913"/>
                    <a:pt x="13490" y="17824"/>
                  </a:cubicBezTo>
                  <a:cubicBezTo>
                    <a:pt x="13615" y="18529"/>
                    <a:pt x="13934" y="20645"/>
                    <a:pt x="13581" y="22374"/>
                  </a:cubicBezTo>
                  <a:cubicBezTo>
                    <a:pt x="13422" y="22135"/>
                    <a:pt x="13206" y="21941"/>
                    <a:pt x="12956" y="21805"/>
                  </a:cubicBezTo>
                  <a:cubicBezTo>
                    <a:pt x="12705" y="21668"/>
                    <a:pt x="12430" y="21600"/>
                    <a:pt x="12154" y="21600"/>
                  </a:cubicBezTo>
                  <a:cubicBezTo>
                    <a:pt x="11878" y="21600"/>
                    <a:pt x="11602" y="21668"/>
                    <a:pt x="11352" y="21805"/>
                  </a:cubicBezTo>
                  <a:cubicBezTo>
                    <a:pt x="10556" y="22203"/>
                    <a:pt x="10408" y="23340"/>
                    <a:pt x="10294" y="24250"/>
                  </a:cubicBezTo>
                  <a:cubicBezTo>
                    <a:pt x="10283" y="24398"/>
                    <a:pt x="10260" y="24523"/>
                    <a:pt x="10237" y="24648"/>
                  </a:cubicBezTo>
                  <a:cubicBezTo>
                    <a:pt x="10021" y="24580"/>
                    <a:pt x="9816" y="24478"/>
                    <a:pt x="9634" y="24341"/>
                  </a:cubicBezTo>
                  <a:cubicBezTo>
                    <a:pt x="10214" y="23170"/>
                    <a:pt x="10271" y="21748"/>
                    <a:pt x="10271" y="21225"/>
                  </a:cubicBezTo>
                  <a:cubicBezTo>
                    <a:pt x="10271" y="18916"/>
                    <a:pt x="10123" y="16528"/>
                    <a:pt x="8326" y="15060"/>
                  </a:cubicBezTo>
                  <a:cubicBezTo>
                    <a:pt x="7997" y="14799"/>
                    <a:pt x="7633" y="14583"/>
                    <a:pt x="7235" y="14435"/>
                  </a:cubicBezTo>
                  <a:cubicBezTo>
                    <a:pt x="7337" y="13957"/>
                    <a:pt x="7644" y="13559"/>
                    <a:pt x="8076" y="13320"/>
                  </a:cubicBezTo>
                  <a:cubicBezTo>
                    <a:pt x="8425" y="13128"/>
                    <a:pt x="8858" y="13031"/>
                    <a:pt x="9316" y="13031"/>
                  </a:cubicBezTo>
                  <a:close/>
                  <a:moveTo>
                    <a:pt x="12144" y="22311"/>
                  </a:moveTo>
                  <a:cubicBezTo>
                    <a:pt x="12304" y="22311"/>
                    <a:pt x="12466" y="22351"/>
                    <a:pt x="12614" y="22431"/>
                  </a:cubicBezTo>
                  <a:cubicBezTo>
                    <a:pt x="12899" y="22578"/>
                    <a:pt x="13092" y="22863"/>
                    <a:pt x="13138" y="23181"/>
                  </a:cubicBezTo>
                  <a:cubicBezTo>
                    <a:pt x="13149" y="23272"/>
                    <a:pt x="13183" y="23352"/>
                    <a:pt x="13251" y="23409"/>
                  </a:cubicBezTo>
                  <a:cubicBezTo>
                    <a:pt x="12910" y="24080"/>
                    <a:pt x="12273" y="24546"/>
                    <a:pt x="11545" y="24683"/>
                  </a:cubicBezTo>
                  <a:cubicBezTo>
                    <a:pt x="11340" y="24728"/>
                    <a:pt x="11147" y="24739"/>
                    <a:pt x="10942" y="24739"/>
                  </a:cubicBezTo>
                  <a:cubicBezTo>
                    <a:pt x="10965" y="24614"/>
                    <a:pt x="10977" y="24478"/>
                    <a:pt x="10999" y="24330"/>
                  </a:cubicBezTo>
                  <a:cubicBezTo>
                    <a:pt x="11090" y="23625"/>
                    <a:pt x="11215" y="22658"/>
                    <a:pt x="11682" y="22431"/>
                  </a:cubicBezTo>
                  <a:cubicBezTo>
                    <a:pt x="11824" y="22351"/>
                    <a:pt x="11983" y="22311"/>
                    <a:pt x="12144" y="22311"/>
                  </a:cubicBezTo>
                  <a:close/>
                  <a:moveTo>
                    <a:pt x="8028" y="22787"/>
                  </a:moveTo>
                  <a:cubicBezTo>
                    <a:pt x="8591" y="22787"/>
                    <a:pt x="9075" y="23282"/>
                    <a:pt x="9009" y="23886"/>
                  </a:cubicBezTo>
                  <a:cubicBezTo>
                    <a:pt x="9009" y="23909"/>
                    <a:pt x="9009" y="23943"/>
                    <a:pt x="9009" y="23977"/>
                  </a:cubicBezTo>
                  <a:cubicBezTo>
                    <a:pt x="8861" y="24307"/>
                    <a:pt x="8645" y="24603"/>
                    <a:pt x="8383" y="24853"/>
                  </a:cubicBezTo>
                  <a:cubicBezTo>
                    <a:pt x="8056" y="25143"/>
                    <a:pt x="7643" y="25295"/>
                    <a:pt x="7222" y="25295"/>
                  </a:cubicBezTo>
                  <a:cubicBezTo>
                    <a:pt x="7131" y="25295"/>
                    <a:pt x="7041" y="25288"/>
                    <a:pt x="6950" y="25274"/>
                  </a:cubicBezTo>
                  <a:cubicBezTo>
                    <a:pt x="6950" y="24489"/>
                    <a:pt x="6973" y="23147"/>
                    <a:pt x="7678" y="22851"/>
                  </a:cubicBezTo>
                  <a:cubicBezTo>
                    <a:pt x="7795" y="22807"/>
                    <a:pt x="7913" y="22787"/>
                    <a:pt x="8028" y="22787"/>
                  </a:cubicBezTo>
                  <a:close/>
                  <a:moveTo>
                    <a:pt x="18109" y="722"/>
                  </a:moveTo>
                  <a:cubicBezTo>
                    <a:pt x="18258" y="722"/>
                    <a:pt x="18417" y="732"/>
                    <a:pt x="18586" y="752"/>
                  </a:cubicBezTo>
                  <a:cubicBezTo>
                    <a:pt x="20269" y="934"/>
                    <a:pt x="20451" y="2117"/>
                    <a:pt x="20621" y="4016"/>
                  </a:cubicBezTo>
                  <a:lnTo>
                    <a:pt x="20633" y="4198"/>
                  </a:lnTo>
                  <a:cubicBezTo>
                    <a:pt x="20872" y="6473"/>
                    <a:pt x="20940" y="8634"/>
                    <a:pt x="21020" y="10932"/>
                  </a:cubicBezTo>
                  <a:cubicBezTo>
                    <a:pt x="21054" y="11751"/>
                    <a:pt x="21020" y="12604"/>
                    <a:pt x="20997" y="13514"/>
                  </a:cubicBezTo>
                  <a:cubicBezTo>
                    <a:pt x="20929" y="15629"/>
                    <a:pt x="20860" y="17824"/>
                    <a:pt x="21429" y="19746"/>
                  </a:cubicBezTo>
                  <a:cubicBezTo>
                    <a:pt x="22097" y="21988"/>
                    <a:pt x="23876" y="22640"/>
                    <a:pt x="25850" y="22640"/>
                  </a:cubicBezTo>
                  <a:cubicBezTo>
                    <a:pt x="27542" y="22640"/>
                    <a:pt x="29377" y="22161"/>
                    <a:pt x="30778" y="21794"/>
                  </a:cubicBezTo>
                  <a:cubicBezTo>
                    <a:pt x="31097" y="21714"/>
                    <a:pt x="31404" y="21634"/>
                    <a:pt x="31688" y="21566"/>
                  </a:cubicBezTo>
                  <a:cubicBezTo>
                    <a:pt x="32028" y="21478"/>
                    <a:pt x="32354" y="21435"/>
                    <a:pt x="32657" y="21435"/>
                  </a:cubicBezTo>
                  <a:cubicBezTo>
                    <a:pt x="33298" y="21435"/>
                    <a:pt x="33839" y="21628"/>
                    <a:pt x="34202" y="21998"/>
                  </a:cubicBezTo>
                  <a:cubicBezTo>
                    <a:pt x="34736" y="22556"/>
                    <a:pt x="34850" y="23409"/>
                    <a:pt x="34554" y="24432"/>
                  </a:cubicBezTo>
                  <a:cubicBezTo>
                    <a:pt x="34054" y="26389"/>
                    <a:pt x="31825" y="27071"/>
                    <a:pt x="29857" y="27662"/>
                  </a:cubicBezTo>
                  <a:cubicBezTo>
                    <a:pt x="29277" y="27833"/>
                    <a:pt x="28731" y="28004"/>
                    <a:pt x="28253" y="28197"/>
                  </a:cubicBezTo>
                  <a:cubicBezTo>
                    <a:pt x="25535" y="29141"/>
                    <a:pt x="23579" y="31075"/>
                    <a:pt x="21679" y="32940"/>
                  </a:cubicBezTo>
                  <a:cubicBezTo>
                    <a:pt x="19495" y="35090"/>
                    <a:pt x="17437" y="37125"/>
                    <a:pt x="14309" y="37774"/>
                  </a:cubicBezTo>
                  <a:cubicBezTo>
                    <a:pt x="13059" y="38047"/>
                    <a:pt x="11852" y="38182"/>
                    <a:pt x="10713" y="38182"/>
                  </a:cubicBezTo>
                  <a:cubicBezTo>
                    <a:pt x="8482" y="38182"/>
                    <a:pt x="6511" y="37664"/>
                    <a:pt x="4983" y="36648"/>
                  </a:cubicBezTo>
                  <a:cubicBezTo>
                    <a:pt x="3038" y="35362"/>
                    <a:pt x="1798" y="33315"/>
                    <a:pt x="1297" y="30586"/>
                  </a:cubicBezTo>
                  <a:cubicBezTo>
                    <a:pt x="706" y="27424"/>
                    <a:pt x="774" y="24284"/>
                    <a:pt x="899" y="21646"/>
                  </a:cubicBezTo>
                  <a:lnTo>
                    <a:pt x="945" y="20963"/>
                  </a:lnTo>
                  <a:cubicBezTo>
                    <a:pt x="1081" y="18984"/>
                    <a:pt x="1252" y="16266"/>
                    <a:pt x="2856" y="15242"/>
                  </a:cubicBezTo>
                  <a:cubicBezTo>
                    <a:pt x="3416" y="14899"/>
                    <a:pt x="4187" y="14735"/>
                    <a:pt x="4982" y="14735"/>
                  </a:cubicBezTo>
                  <a:cubicBezTo>
                    <a:pt x="6059" y="14735"/>
                    <a:pt x="7178" y="15037"/>
                    <a:pt x="7871" y="15606"/>
                  </a:cubicBezTo>
                  <a:cubicBezTo>
                    <a:pt x="9418" y="16869"/>
                    <a:pt x="9543" y="19075"/>
                    <a:pt x="9543" y="21225"/>
                  </a:cubicBezTo>
                  <a:cubicBezTo>
                    <a:pt x="9543" y="21737"/>
                    <a:pt x="9498" y="22249"/>
                    <a:pt x="9396" y="22760"/>
                  </a:cubicBezTo>
                  <a:cubicBezTo>
                    <a:pt x="9305" y="22635"/>
                    <a:pt x="9202" y="22522"/>
                    <a:pt x="9077" y="22431"/>
                  </a:cubicBezTo>
                  <a:cubicBezTo>
                    <a:pt x="8780" y="22192"/>
                    <a:pt x="8409" y="22063"/>
                    <a:pt x="8035" y="22063"/>
                  </a:cubicBezTo>
                  <a:cubicBezTo>
                    <a:pt x="7822" y="22063"/>
                    <a:pt x="7608" y="22105"/>
                    <a:pt x="7405" y="22192"/>
                  </a:cubicBezTo>
                  <a:cubicBezTo>
                    <a:pt x="6370" y="22613"/>
                    <a:pt x="6245" y="24057"/>
                    <a:pt x="6234" y="25035"/>
                  </a:cubicBezTo>
                  <a:cubicBezTo>
                    <a:pt x="5244" y="24387"/>
                    <a:pt x="5153" y="22624"/>
                    <a:pt x="5165" y="20850"/>
                  </a:cubicBezTo>
                  <a:lnTo>
                    <a:pt x="5165" y="20520"/>
                  </a:lnTo>
                  <a:cubicBezTo>
                    <a:pt x="5142" y="20304"/>
                    <a:pt x="4971" y="20196"/>
                    <a:pt x="4802" y="20196"/>
                  </a:cubicBezTo>
                  <a:cubicBezTo>
                    <a:pt x="4633" y="20196"/>
                    <a:pt x="4465" y="20304"/>
                    <a:pt x="4448" y="20520"/>
                  </a:cubicBezTo>
                  <a:lnTo>
                    <a:pt x="4448" y="20838"/>
                  </a:lnTo>
                  <a:cubicBezTo>
                    <a:pt x="4437" y="22635"/>
                    <a:pt x="4425" y="25638"/>
                    <a:pt x="6802" y="25979"/>
                  </a:cubicBezTo>
                  <a:cubicBezTo>
                    <a:pt x="6940" y="26002"/>
                    <a:pt x="7078" y="26014"/>
                    <a:pt x="7215" y="26014"/>
                  </a:cubicBezTo>
                  <a:cubicBezTo>
                    <a:pt x="7815" y="26014"/>
                    <a:pt x="8398" y="25795"/>
                    <a:pt x="8861" y="25388"/>
                  </a:cubicBezTo>
                  <a:cubicBezTo>
                    <a:pt x="9009" y="25251"/>
                    <a:pt x="9134" y="25103"/>
                    <a:pt x="9259" y="24944"/>
                  </a:cubicBezTo>
                  <a:cubicBezTo>
                    <a:pt x="9745" y="25275"/>
                    <a:pt x="10316" y="25456"/>
                    <a:pt x="10911" y="25456"/>
                  </a:cubicBezTo>
                  <a:cubicBezTo>
                    <a:pt x="10929" y="25456"/>
                    <a:pt x="10947" y="25456"/>
                    <a:pt x="10965" y="25456"/>
                  </a:cubicBezTo>
                  <a:cubicBezTo>
                    <a:pt x="11204" y="25456"/>
                    <a:pt x="11443" y="25433"/>
                    <a:pt x="11682" y="25388"/>
                  </a:cubicBezTo>
                  <a:cubicBezTo>
                    <a:pt x="12364" y="25240"/>
                    <a:pt x="12990" y="24887"/>
                    <a:pt x="13456" y="24375"/>
                  </a:cubicBezTo>
                  <a:cubicBezTo>
                    <a:pt x="13991" y="24855"/>
                    <a:pt x="14679" y="25126"/>
                    <a:pt x="15402" y="25126"/>
                  </a:cubicBezTo>
                  <a:cubicBezTo>
                    <a:pt x="15417" y="25126"/>
                    <a:pt x="15432" y="25126"/>
                    <a:pt x="15446" y="25126"/>
                  </a:cubicBezTo>
                  <a:lnTo>
                    <a:pt x="15572" y="25126"/>
                  </a:lnTo>
                  <a:cubicBezTo>
                    <a:pt x="16629" y="25081"/>
                    <a:pt x="17573" y="24569"/>
                    <a:pt x="18051" y="23784"/>
                  </a:cubicBezTo>
                  <a:cubicBezTo>
                    <a:pt x="19018" y="22419"/>
                    <a:pt x="18790" y="20144"/>
                    <a:pt x="18620" y="18484"/>
                  </a:cubicBezTo>
                  <a:lnTo>
                    <a:pt x="18597" y="18211"/>
                  </a:lnTo>
                  <a:cubicBezTo>
                    <a:pt x="18369" y="15606"/>
                    <a:pt x="17596" y="13855"/>
                    <a:pt x="16243" y="12842"/>
                  </a:cubicBezTo>
                  <a:cubicBezTo>
                    <a:pt x="16140" y="12763"/>
                    <a:pt x="16026" y="12695"/>
                    <a:pt x="15924" y="12638"/>
                  </a:cubicBezTo>
                  <a:cubicBezTo>
                    <a:pt x="15844" y="9476"/>
                    <a:pt x="15924" y="6177"/>
                    <a:pt x="16163" y="3095"/>
                  </a:cubicBezTo>
                  <a:cubicBezTo>
                    <a:pt x="16243" y="2060"/>
                    <a:pt x="16493" y="1423"/>
                    <a:pt x="16914" y="1071"/>
                  </a:cubicBezTo>
                  <a:cubicBezTo>
                    <a:pt x="17204" y="841"/>
                    <a:pt x="17598" y="722"/>
                    <a:pt x="18109" y="722"/>
                  </a:cubicBezTo>
                  <a:close/>
                  <a:moveTo>
                    <a:pt x="18099" y="0"/>
                  </a:moveTo>
                  <a:cubicBezTo>
                    <a:pt x="17419" y="0"/>
                    <a:pt x="16882" y="171"/>
                    <a:pt x="16459" y="513"/>
                  </a:cubicBezTo>
                  <a:cubicBezTo>
                    <a:pt x="15879" y="991"/>
                    <a:pt x="15549" y="1787"/>
                    <a:pt x="15446" y="3038"/>
                  </a:cubicBezTo>
                  <a:cubicBezTo>
                    <a:pt x="15219" y="6030"/>
                    <a:pt x="15139" y="9226"/>
                    <a:pt x="15196" y="12308"/>
                  </a:cubicBezTo>
                  <a:cubicBezTo>
                    <a:pt x="14701" y="12132"/>
                    <a:pt x="14153" y="12028"/>
                    <a:pt x="13615" y="12028"/>
                  </a:cubicBezTo>
                  <a:cubicBezTo>
                    <a:pt x="12792" y="12028"/>
                    <a:pt x="11993" y="12272"/>
                    <a:pt x="11443" y="12877"/>
                  </a:cubicBezTo>
                  <a:cubicBezTo>
                    <a:pt x="11272" y="12786"/>
                    <a:pt x="11090" y="12706"/>
                    <a:pt x="10908" y="12638"/>
                  </a:cubicBezTo>
                  <a:cubicBezTo>
                    <a:pt x="10402" y="12420"/>
                    <a:pt x="9851" y="12312"/>
                    <a:pt x="9318" y="12312"/>
                  </a:cubicBezTo>
                  <a:cubicBezTo>
                    <a:pt x="8738" y="12312"/>
                    <a:pt x="8180" y="12440"/>
                    <a:pt x="7724" y="12695"/>
                  </a:cubicBezTo>
                  <a:cubicBezTo>
                    <a:pt x="7132" y="13013"/>
                    <a:pt x="6711" y="13559"/>
                    <a:pt x="6541" y="14207"/>
                  </a:cubicBezTo>
                  <a:cubicBezTo>
                    <a:pt x="6041" y="14083"/>
                    <a:pt x="5507" y="14019"/>
                    <a:pt x="4980" y="14019"/>
                  </a:cubicBezTo>
                  <a:cubicBezTo>
                    <a:pt x="4057" y="14019"/>
                    <a:pt x="3154" y="14215"/>
                    <a:pt x="2480" y="14628"/>
                  </a:cubicBezTo>
                  <a:cubicBezTo>
                    <a:pt x="570" y="15857"/>
                    <a:pt x="376" y="18780"/>
                    <a:pt x="240" y="20918"/>
                  </a:cubicBezTo>
                  <a:lnTo>
                    <a:pt x="194" y="21600"/>
                  </a:lnTo>
                  <a:cubicBezTo>
                    <a:pt x="46" y="24284"/>
                    <a:pt x="1" y="27480"/>
                    <a:pt x="592" y="30722"/>
                  </a:cubicBezTo>
                  <a:cubicBezTo>
                    <a:pt x="1127" y="33645"/>
                    <a:pt x="2480" y="35840"/>
                    <a:pt x="4584" y="37239"/>
                  </a:cubicBezTo>
                  <a:cubicBezTo>
                    <a:pt x="6234" y="38342"/>
                    <a:pt x="8349" y="38900"/>
                    <a:pt x="10715" y="38900"/>
                  </a:cubicBezTo>
                  <a:cubicBezTo>
                    <a:pt x="11977" y="38888"/>
                    <a:pt x="13229" y="38752"/>
                    <a:pt x="14457" y="38468"/>
                  </a:cubicBezTo>
                  <a:cubicBezTo>
                    <a:pt x="17789" y="37774"/>
                    <a:pt x="20019" y="35579"/>
                    <a:pt x="22180" y="33452"/>
                  </a:cubicBezTo>
                  <a:cubicBezTo>
                    <a:pt x="24022" y="31632"/>
                    <a:pt x="25933" y="29755"/>
                    <a:pt x="28503" y="28868"/>
                  </a:cubicBezTo>
                  <a:cubicBezTo>
                    <a:pt x="28970" y="28686"/>
                    <a:pt x="29504" y="28515"/>
                    <a:pt x="30073" y="28345"/>
                  </a:cubicBezTo>
                  <a:cubicBezTo>
                    <a:pt x="32109" y="27731"/>
                    <a:pt x="34645" y="26957"/>
                    <a:pt x="35237" y="24626"/>
                  </a:cubicBezTo>
                  <a:cubicBezTo>
                    <a:pt x="35612" y="23340"/>
                    <a:pt x="35430" y="22237"/>
                    <a:pt x="34713" y="21509"/>
                  </a:cubicBezTo>
                  <a:cubicBezTo>
                    <a:pt x="34215" y="20987"/>
                    <a:pt x="33495" y="20718"/>
                    <a:pt x="32662" y="20718"/>
                  </a:cubicBezTo>
                  <a:cubicBezTo>
                    <a:pt x="32299" y="20718"/>
                    <a:pt x="31915" y="20769"/>
                    <a:pt x="31517" y="20872"/>
                  </a:cubicBezTo>
                  <a:cubicBezTo>
                    <a:pt x="31233" y="20941"/>
                    <a:pt x="30926" y="21020"/>
                    <a:pt x="30596" y="21111"/>
                  </a:cubicBezTo>
                  <a:cubicBezTo>
                    <a:pt x="29188" y="21479"/>
                    <a:pt x="27435" y="21938"/>
                    <a:pt x="25872" y="21938"/>
                  </a:cubicBezTo>
                  <a:cubicBezTo>
                    <a:pt x="24153" y="21938"/>
                    <a:pt x="22665" y="21383"/>
                    <a:pt x="22123" y="19542"/>
                  </a:cubicBezTo>
                  <a:cubicBezTo>
                    <a:pt x="21577" y="17733"/>
                    <a:pt x="21645" y="15595"/>
                    <a:pt x="21713" y="13536"/>
                  </a:cubicBezTo>
                  <a:cubicBezTo>
                    <a:pt x="21736" y="12615"/>
                    <a:pt x="21759" y="11751"/>
                    <a:pt x="21736" y="10909"/>
                  </a:cubicBezTo>
                  <a:cubicBezTo>
                    <a:pt x="21656" y="8600"/>
                    <a:pt x="21577" y="6416"/>
                    <a:pt x="21338" y="4130"/>
                  </a:cubicBezTo>
                  <a:lnTo>
                    <a:pt x="21327" y="3960"/>
                  </a:lnTo>
                  <a:cubicBezTo>
                    <a:pt x="21190" y="2242"/>
                    <a:pt x="21020" y="297"/>
                    <a:pt x="18665" y="36"/>
                  </a:cubicBezTo>
                  <a:cubicBezTo>
                    <a:pt x="18466" y="12"/>
                    <a:pt x="18277" y="0"/>
                    <a:pt x="18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49"/>
          <p:cNvGrpSpPr/>
          <p:nvPr/>
        </p:nvGrpSpPr>
        <p:grpSpPr>
          <a:xfrm>
            <a:off x="2711562" y="1794851"/>
            <a:ext cx="1157020" cy="1144555"/>
            <a:chOff x="2359355" y="651822"/>
            <a:chExt cx="1157020" cy="1144555"/>
          </a:xfrm>
        </p:grpSpPr>
        <p:sp>
          <p:nvSpPr>
            <p:cNvPr id="1023" name="Google Shape;1023;p49"/>
            <p:cNvSpPr/>
            <p:nvPr/>
          </p:nvSpPr>
          <p:spPr>
            <a:xfrm rot="-653651">
              <a:off x="2497104" y="769569"/>
              <a:ext cx="938795" cy="941140"/>
            </a:xfrm>
            <a:custGeom>
              <a:avLst/>
              <a:gdLst/>
              <a:ahLst/>
              <a:cxnLst/>
              <a:rect l="l" t="t" r="r" b="b"/>
              <a:pathLst>
                <a:path w="13211" h="13244" extrusionOk="0">
                  <a:moveTo>
                    <a:pt x="4104" y="6105"/>
                  </a:moveTo>
                  <a:cubicBezTo>
                    <a:pt x="3203" y="5671"/>
                    <a:pt x="2970" y="5838"/>
                    <a:pt x="2669" y="7006"/>
                  </a:cubicBezTo>
                  <a:cubicBezTo>
                    <a:pt x="2036" y="6405"/>
                    <a:pt x="2469" y="5538"/>
                    <a:pt x="2069" y="4904"/>
                  </a:cubicBezTo>
                  <a:cubicBezTo>
                    <a:pt x="2036" y="5605"/>
                    <a:pt x="1902" y="6305"/>
                    <a:pt x="2269" y="6972"/>
                  </a:cubicBezTo>
                  <a:cubicBezTo>
                    <a:pt x="2603" y="7639"/>
                    <a:pt x="3370" y="7639"/>
                    <a:pt x="4104" y="7106"/>
                  </a:cubicBezTo>
                  <a:cubicBezTo>
                    <a:pt x="4671" y="7606"/>
                    <a:pt x="5238" y="7406"/>
                    <a:pt x="5805" y="7039"/>
                  </a:cubicBezTo>
                  <a:cubicBezTo>
                    <a:pt x="5938" y="6972"/>
                    <a:pt x="6105" y="6972"/>
                    <a:pt x="6239" y="7006"/>
                  </a:cubicBezTo>
                  <a:cubicBezTo>
                    <a:pt x="6772" y="7172"/>
                    <a:pt x="7339" y="7106"/>
                    <a:pt x="7773" y="6839"/>
                  </a:cubicBezTo>
                  <a:cubicBezTo>
                    <a:pt x="7973" y="6739"/>
                    <a:pt x="8207" y="6705"/>
                    <a:pt x="8440" y="6705"/>
                  </a:cubicBezTo>
                  <a:cubicBezTo>
                    <a:pt x="8674" y="6705"/>
                    <a:pt x="8940" y="6805"/>
                    <a:pt x="9207" y="6805"/>
                  </a:cubicBezTo>
                  <a:cubicBezTo>
                    <a:pt x="9808" y="6839"/>
                    <a:pt x="10341" y="6405"/>
                    <a:pt x="10408" y="5805"/>
                  </a:cubicBezTo>
                  <a:cubicBezTo>
                    <a:pt x="10542" y="4704"/>
                    <a:pt x="10442" y="3570"/>
                    <a:pt x="10075" y="2469"/>
                  </a:cubicBezTo>
                  <a:cubicBezTo>
                    <a:pt x="9941" y="2002"/>
                    <a:pt x="10008" y="1502"/>
                    <a:pt x="10275" y="1068"/>
                  </a:cubicBezTo>
                  <a:cubicBezTo>
                    <a:pt x="10675" y="434"/>
                    <a:pt x="11876" y="1"/>
                    <a:pt x="12543" y="267"/>
                  </a:cubicBezTo>
                  <a:cubicBezTo>
                    <a:pt x="12777" y="367"/>
                    <a:pt x="12910" y="601"/>
                    <a:pt x="13210" y="868"/>
                  </a:cubicBezTo>
                  <a:cubicBezTo>
                    <a:pt x="12410" y="1001"/>
                    <a:pt x="12043" y="1335"/>
                    <a:pt x="11943" y="1935"/>
                  </a:cubicBezTo>
                  <a:cubicBezTo>
                    <a:pt x="11876" y="2369"/>
                    <a:pt x="11943" y="2702"/>
                    <a:pt x="12443" y="2869"/>
                  </a:cubicBezTo>
                  <a:cubicBezTo>
                    <a:pt x="11876" y="4537"/>
                    <a:pt x="11943" y="6205"/>
                    <a:pt x="11943" y="7906"/>
                  </a:cubicBezTo>
                  <a:cubicBezTo>
                    <a:pt x="11876" y="11075"/>
                    <a:pt x="9708" y="12810"/>
                    <a:pt x="7106" y="13110"/>
                  </a:cubicBezTo>
                  <a:cubicBezTo>
                    <a:pt x="6038" y="13243"/>
                    <a:pt x="5004" y="13243"/>
                    <a:pt x="3970" y="13077"/>
                  </a:cubicBezTo>
                  <a:cubicBezTo>
                    <a:pt x="1802" y="12710"/>
                    <a:pt x="534" y="11242"/>
                    <a:pt x="201" y="8907"/>
                  </a:cubicBezTo>
                  <a:cubicBezTo>
                    <a:pt x="1" y="7372"/>
                    <a:pt x="67" y="5771"/>
                    <a:pt x="434" y="4237"/>
                  </a:cubicBezTo>
                  <a:cubicBezTo>
                    <a:pt x="534" y="3737"/>
                    <a:pt x="768" y="3236"/>
                    <a:pt x="1135" y="2869"/>
                  </a:cubicBezTo>
                  <a:cubicBezTo>
                    <a:pt x="2202" y="1902"/>
                    <a:pt x="3904" y="2502"/>
                    <a:pt x="4104" y="3903"/>
                  </a:cubicBezTo>
                  <a:cubicBezTo>
                    <a:pt x="4137" y="4637"/>
                    <a:pt x="4137" y="5371"/>
                    <a:pt x="4104" y="6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 rot="-653651">
              <a:off x="2694625" y="911526"/>
              <a:ext cx="218088" cy="369876"/>
            </a:xfrm>
            <a:custGeom>
              <a:avLst/>
              <a:gdLst/>
              <a:ahLst/>
              <a:cxnLst/>
              <a:rect l="l" t="t" r="r" b="b"/>
              <a:pathLst>
                <a:path w="3069" h="5205" extrusionOk="0">
                  <a:moveTo>
                    <a:pt x="0" y="701"/>
                  </a:moveTo>
                  <a:cubicBezTo>
                    <a:pt x="234" y="234"/>
                    <a:pt x="767" y="1"/>
                    <a:pt x="1234" y="134"/>
                  </a:cubicBezTo>
                  <a:cubicBezTo>
                    <a:pt x="1968" y="234"/>
                    <a:pt x="2535" y="801"/>
                    <a:pt x="2735" y="1502"/>
                  </a:cubicBezTo>
                  <a:cubicBezTo>
                    <a:pt x="3002" y="2369"/>
                    <a:pt x="3069" y="3336"/>
                    <a:pt x="2935" y="4237"/>
                  </a:cubicBezTo>
                  <a:cubicBezTo>
                    <a:pt x="2502" y="4237"/>
                    <a:pt x="2035" y="4104"/>
                    <a:pt x="1735" y="4270"/>
                  </a:cubicBezTo>
                  <a:cubicBezTo>
                    <a:pt x="1434" y="4437"/>
                    <a:pt x="1334" y="4904"/>
                    <a:pt x="1134" y="5204"/>
                  </a:cubicBezTo>
                  <a:cubicBezTo>
                    <a:pt x="1101" y="5138"/>
                    <a:pt x="1101" y="5071"/>
                    <a:pt x="1067" y="4971"/>
                  </a:cubicBezTo>
                  <a:cubicBezTo>
                    <a:pt x="1101" y="4337"/>
                    <a:pt x="1168" y="3737"/>
                    <a:pt x="1168" y="3103"/>
                  </a:cubicBezTo>
                  <a:cubicBezTo>
                    <a:pt x="1234" y="2069"/>
                    <a:pt x="934" y="1202"/>
                    <a:pt x="0" y="7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9"/>
            <p:cNvSpPr/>
            <p:nvPr/>
          </p:nvSpPr>
          <p:spPr>
            <a:xfrm rot="-653651">
              <a:off x="3003008" y="836468"/>
              <a:ext cx="180283" cy="367531"/>
            </a:xfrm>
            <a:custGeom>
              <a:avLst/>
              <a:gdLst/>
              <a:ahLst/>
              <a:cxnLst/>
              <a:rect l="l" t="t" r="r" b="b"/>
              <a:pathLst>
                <a:path w="2537" h="5172" extrusionOk="0">
                  <a:moveTo>
                    <a:pt x="2536" y="3837"/>
                  </a:moveTo>
                  <a:cubicBezTo>
                    <a:pt x="1402" y="3537"/>
                    <a:pt x="1335" y="3603"/>
                    <a:pt x="1102" y="5171"/>
                  </a:cubicBezTo>
                  <a:lnTo>
                    <a:pt x="535" y="5038"/>
                  </a:lnTo>
                  <a:cubicBezTo>
                    <a:pt x="801" y="3970"/>
                    <a:pt x="801" y="2870"/>
                    <a:pt x="535" y="1802"/>
                  </a:cubicBezTo>
                  <a:cubicBezTo>
                    <a:pt x="435" y="1502"/>
                    <a:pt x="334" y="1202"/>
                    <a:pt x="201" y="935"/>
                  </a:cubicBezTo>
                  <a:cubicBezTo>
                    <a:pt x="1" y="501"/>
                    <a:pt x="101" y="268"/>
                    <a:pt x="568" y="168"/>
                  </a:cubicBezTo>
                  <a:cubicBezTo>
                    <a:pt x="1168" y="1"/>
                    <a:pt x="1802" y="334"/>
                    <a:pt x="2069" y="901"/>
                  </a:cubicBezTo>
                  <a:cubicBezTo>
                    <a:pt x="2202" y="1268"/>
                    <a:pt x="2303" y="1635"/>
                    <a:pt x="2336" y="2002"/>
                  </a:cubicBezTo>
                  <a:cubicBezTo>
                    <a:pt x="2436" y="2603"/>
                    <a:pt x="2469" y="3236"/>
                    <a:pt x="2536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 rot="-653651">
              <a:off x="2846125" y="867186"/>
              <a:ext cx="201531" cy="379327"/>
            </a:xfrm>
            <a:custGeom>
              <a:avLst/>
              <a:gdLst/>
              <a:ahLst/>
              <a:cxnLst/>
              <a:rect l="l" t="t" r="r" b="b"/>
              <a:pathLst>
                <a:path w="2836" h="5338" extrusionOk="0">
                  <a:moveTo>
                    <a:pt x="2703" y="4237"/>
                  </a:moveTo>
                  <a:cubicBezTo>
                    <a:pt x="2236" y="3936"/>
                    <a:pt x="1802" y="3870"/>
                    <a:pt x="1502" y="4237"/>
                  </a:cubicBezTo>
                  <a:cubicBezTo>
                    <a:pt x="1268" y="4570"/>
                    <a:pt x="1135" y="4970"/>
                    <a:pt x="868" y="5337"/>
                  </a:cubicBezTo>
                  <a:cubicBezTo>
                    <a:pt x="868" y="5204"/>
                    <a:pt x="868" y="5070"/>
                    <a:pt x="901" y="4937"/>
                  </a:cubicBezTo>
                  <a:cubicBezTo>
                    <a:pt x="1201" y="3736"/>
                    <a:pt x="1135" y="2502"/>
                    <a:pt x="668" y="1368"/>
                  </a:cubicBezTo>
                  <a:cubicBezTo>
                    <a:pt x="568" y="1101"/>
                    <a:pt x="434" y="901"/>
                    <a:pt x="267" y="701"/>
                  </a:cubicBezTo>
                  <a:cubicBezTo>
                    <a:pt x="1" y="334"/>
                    <a:pt x="34" y="200"/>
                    <a:pt x="468" y="100"/>
                  </a:cubicBezTo>
                  <a:cubicBezTo>
                    <a:pt x="1201" y="0"/>
                    <a:pt x="1902" y="367"/>
                    <a:pt x="2236" y="1001"/>
                  </a:cubicBezTo>
                  <a:cubicBezTo>
                    <a:pt x="2669" y="2035"/>
                    <a:pt x="2836" y="3136"/>
                    <a:pt x="2703" y="4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 rot="-653651">
              <a:off x="2964543" y="1154635"/>
              <a:ext cx="85416" cy="92522"/>
            </a:xfrm>
            <a:custGeom>
              <a:avLst/>
              <a:gdLst/>
              <a:ahLst/>
              <a:cxnLst/>
              <a:rect l="l" t="t" r="r" b="b"/>
              <a:pathLst>
                <a:path w="1202" h="1302" extrusionOk="0">
                  <a:moveTo>
                    <a:pt x="0" y="1168"/>
                  </a:moveTo>
                  <a:cubicBezTo>
                    <a:pt x="134" y="835"/>
                    <a:pt x="300" y="535"/>
                    <a:pt x="501" y="234"/>
                  </a:cubicBezTo>
                  <a:cubicBezTo>
                    <a:pt x="667" y="1"/>
                    <a:pt x="1001" y="34"/>
                    <a:pt x="1134" y="268"/>
                  </a:cubicBezTo>
                  <a:cubicBezTo>
                    <a:pt x="1201" y="434"/>
                    <a:pt x="1201" y="635"/>
                    <a:pt x="1134" y="801"/>
                  </a:cubicBezTo>
                  <a:cubicBezTo>
                    <a:pt x="934" y="1168"/>
                    <a:pt x="567" y="1302"/>
                    <a:pt x="0" y="11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 rot="-653651">
              <a:off x="3117617" y="1108566"/>
              <a:ext cx="83000" cy="94867"/>
            </a:xfrm>
            <a:custGeom>
              <a:avLst/>
              <a:gdLst/>
              <a:ahLst/>
              <a:cxnLst/>
              <a:rect l="l" t="t" r="r" b="b"/>
              <a:pathLst>
                <a:path w="1168" h="1335" extrusionOk="0">
                  <a:moveTo>
                    <a:pt x="200" y="1201"/>
                  </a:moveTo>
                  <a:cubicBezTo>
                    <a:pt x="200" y="801"/>
                    <a:pt x="0" y="367"/>
                    <a:pt x="400" y="67"/>
                  </a:cubicBezTo>
                  <a:cubicBezTo>
                    <a:pt x="567" y="0"/>
                    <a:pt x="767" y="0"/>
                    <a:pt x="934" y="100"/>
                  </a:cubicBezTo>
                  <a:cubicBezTo>
                    <a:pt x="1068" y="267"/>
                    <a:pt x="1168" y="467"/>
                    <a:pt x="1134" y="701"/>
                  </a:cubicBezTo>
                  <a:cubicBezTo>
                    <a:pt x="1001" y="1101"/>
                    <a:pt x="601" y="1335"/>
                    <a:pt x="200" y="1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 rot="-653651">
              <a:off x="2833044" y="1213703"/>
              <a:ext cx="85345" cy="87832"/>
            </a:xfrm>
            <a:custGeom>
              <a:avLst/>
              <a:gdLst/>
              <a:ahLst/>
              <a:cxnLst/>
              <a:rect l="l" t="t" r="r" b="b"/>
              <a:pathLst>
                <a:path w="1201" h="1236" extrusionOk="0">
                  <a:moveTo>
                    <a:pt x="0" y="1235"/>
                  </a:moveTo>
                  <a:cubicBezTo>
                    <a:pt x="0" y="901"/>
                    <a:pt x="67" y="601"/>
                    <a:pt x="167" y="334"/>
                  </a:cubicBezTo>
                  <a:cubicBezTo>
                    <a:pt x="334" y="134"/>
                    <a:pt x="534" y="34"/>
                    <a:pt x="767" y="1"/>
                  </a:cubicBezTo>
                  <a:cubicBezTo>
                    <a:pt x="901" y="1"/>
                    <a:pt x="1201" y="234"/>
                    <a:pt x="1201" y="334"/>
                  </a:cubicBezTo>
                  <a:cubicBezTo>
                    <a:pt x="1168" y="535"/>
                    <a:pt x="1034" y="735"/>
                    <a:pt x="867" y="835"/>
                  </a:cubicBezTo>
                  <a:cubicBezTo>
                    <a:pt x="601" y="1002"/>
                    <a:pt x="300" y="1102"/>
                    <a:pt x="0" y="1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 rot="-653651">
              <a:off x="2701235" y="1251245"/>
              <a:ext cx="83071" cy="73549"/>
            </a:xfrm>
            <a:custGeom>
              <a:avLst/>
              <a:gdLst/>
              <a:ahLst/>
              <a:cxnLst/>
              <a:rect l="l" t="t" r="r" b="b"/>
              <a:pathLst>
                <a:path w="1169" h="1035" extrusionOk="0">
                  <a:moveTo>
                    <a:pt x="1" y="634"/>
                  </a:moveTo>
                  <a:cubicBezTo>
                    <a:pt x="301" y="368"/>
                    <a:pt x="468" y="101"/>
                    <a:pt x="701" y="34"/>
                  </a:cubicBezTo>
                  <a:cubicBezTo>
                    <a:pt x="768" y="1"/>
                    <a:pt x="1001" y="301"/>
                    <a:pt x="1168" y="434"/>
                  </a:cubicBezTo>
                  <a:cubicBezTo>
                    <a:pt x="968" y="634"/>
                    <a:pt x="735" y="835"/>
                    <a:pt x="501" y="1001"/>
                  </a:cubicBezTo>
                  <a:cubicBezTo>
                    <a:pt x="468" y="1035"/>
                    <a:pt x="268" y="835"/>
                    <a:pt x="1" y="6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 rot="-653651">
              <a:off x="3284018" y="783578"/>
              <a:ext cx="66443" cy="92522"/>
            </a:xfrm>
            <a:custGeom>
              <a:avLst/>
              <a:gdLst/>
              <a:ahLst/>
              <a:cxnLst/>
              <a:rect l="l" t="t" r="r" b="b"/>
              <a:pathLst>
                <a:path w="935" h="1302" extrusionOk="0">
                  <a:moveTo>
                    <a:pt x="934" y="1"/>
                  </a:moveTo>
                  <a:cubicBezTo>
                    <a:pt x="767" y="434"/>
                    <a:pt x="667" y="835"/>
                    <a:pt x="534" y="1202"/>
                  </a:cubicBezTo>
                  <a:cubicBezTo>
                    <a:pt x="534" y="1235"/>
                    <a:pt x="367" y="1302"/>
                    <a:pt x="334" y="1268"/>
                  </a:cubicBezTo>
                  <a:cubicBezTo>
                    <a:pt x="234" y="1235"/>
                    <a:pt x="167" y="1135"/>
                    <a:pt x="133" y="1035"/>
                  </a:cubicBezTo>
                  <a:cubicBezTo>
                    <a:pt x="0" y="601"/>
                    <a:pt x="334" y="134"/>
                    <a:pt x="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2" name="Google Shape;1032;p49"/>
            <p:cNvGrpSpPr/>
            <p:nvPr/>
          </p:nvGrpSpPr>
          <p:grpSpPr>
            <a:xfrm rot="-653651">
              <a:off x="2442804" y="735765"/>
              <a:ext cx="981432" cy="976671"/>
              <a:chOff x="7537300" y="1260899"/>
              <a:chExt cx="981410" cy="976649"/>
            </a:xfrm>
          </p:grpSpPr>
          <p:sp>
            <p:nvSpPr>
              <p:cNvPr id="1033" name="Google Shape;1033;p49"/>
              <p:cNvSpPr/>
              <p:nvPr/>
            </p:nvSpPr>
            <p:spPr>
              <a:xfrm>
                <a:off x="7537300" y="1260899"/>
                <a:ext cx="981410" cy="976649"/>
              </a:xfrm>
              <a:custGeom>
                <a:avLst/>
                <a:gdLst/>
                <a:ahLst/>
                <a:cxnLst/>
                <a:rect l="l" t="t" r="r" b="b"/>
                <a:pathLst>
                  <a:path w="13811" h="13744" fill="none" extrusionOk="0">
                    <a:moveTo>
                      <a:pt x="2269" y="5104"/>
                    </a:moveTo>
                    <a:cubicBezTo>
                      <a:pt x="2369" y="5905"/>
                      <a:pt x="2102" y="7306"/>
                      <a:pt x="3203" y="7473"/>
                    </a:cubicBezTo>
                    <a:cubicBezTo>
                      <a:pt x="4271" y="7606"/>
                      <a:pt x="4437" y="6405"/>
                      <a:pt x="4437" y="5605"/>
                    </a:cubicBezTo>
                    <a:cubicBezTo>
                      <a:pt x="4437" y="4637"/>
                      <a:pt x="4538" y="3603"/>
                      <a:pt x="3770" y="2869"/>
                    </a:cubicBezTo>
                    <a:cubicBezTo>
                      <a:pt x="3003" y="2269"/>
                      <a:pt x="1969" y="2236"/>
                      <a:pt x="1202" y="2836"/>
                    </a:cubicBezTo>
                    <a:cubicBezTo>
                      <a:pt x="368" y="3503"/>
                      <a:pt x="268" y="5038"/>
                      <a:pt x="168" y="6072"/>
                    </a:cubicBezTo>
                    <a:cubicBezTo>
                      <a:pt x="1" y="7673"/>
                      <a:pt x="68" y="9608"/>
                      <a:pt x="835" y="11075"/>
                    </a:cubicBezTo>
                    <a:cubicBezTo>
                      <a:pt x="2069" y="13444"/>
                      <a:pt x="4804" y="13744"/>
                      <a:pt x="7273" y="13410"/>
                    </a:cubicBezTo>
                    <a:cubicBezTo>
                      <a:pt x="10075" y="12977"/>
                      <a:pt x="12143" y="11075"/>
                      <a:pt x="12176" y="8173"/>
                    </a:cubicBezTo>
                    <a:cubicBezTo>
                      <a:pt x="12210" y="6405"/>
                      <a:pt x="12110" y="4737"/>
                      <a:pt x="12677" y="3070"/>
                    </a:cubicBezTo>
                    <a:cubicBezTo>
                      <a:pt x="12944" y="2369"/>
                      <a:pt x="13811" y="768"/>
                      <a:pt x="12910" y="334"/>
                    </a:cubicBezTo>
                    <a:cubicBezTo>
                      <a:pt x="12243" y="1"/>
                      <a:pt x="11276" y="301"/>
                      <a:pt x="10709" y="668"/>
                    </a:cubicBezTo>
                    <a:cubicBezTo>
                      <a:pt x="10242" y="1035"/>
                      <a:pt x="10108" y="1502"/>
                      <a:pt x="9941" y="2069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9"/>
              <p:cNvSpPr/>
              <p:nvPr/>
            </p:nvSpPr>
            <p:spPr>
              <a:xfrm>
                <a:off x="7764905" y="1372323"/>
                <a:ext cx="244233" cy="436237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6139" fill="none" extrusionOk="0">
                    <a:moveTo>
                      <a:pt x="0" y="801"/>
                    </a:moveTo>
                    <a:cubicBezTo>
                      <a:pt x="367" y="34"/>
                      <a:pt x="1368" y="1"/>
                      <a:pt x="2035" y="334"/>
                    </a:cubicBezTo>
                    <a:cubicBezTo>
                      <a:pt x="2869" y="768"/>
                      <a:pt x="3102" y="1635"/>
                      <a:pt x="3236" y="2502"/>
                    </a:cubicBezTo>
                    <a:cubicBezTo>
                      <a:pt x="3336" y="3370"/>
                      <a:pt x="3436" y="4604"/>
                      <a:pt x="2869" y="5304"/>
                    </a:cubicBezTo>
                    <a:cubicBezTo>
                      <a:pt x="2435" y="5771"/>
                      <a:pt x="1401" y="6138"/>
                      <a:pt x="1101" y="5338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9"/>
              <p:cNvSpPr/>
              <p:nvPr/>
            </p:nvSpPr>
            <p:spPr>
              <a:xfrm>
                <a:off x="7921307" y="1341482"/>
                <a:ext cx="220570" cy="436237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6139" fill="none" extrusionOk="0">
                    <a:moveTo>
                      <a:pt x="1" y="868"/>
                    </a:moveTo>
                    <a:cubicBezTo>
                      <a:pt x="201" y="1"/>
                      <a:pt x="1635" y="334"/>
                      <a:pt x="2069" y="768"/>
                    </a:cubicBezTo>
                    <a:cubicBezTo>
                      <a:pt x="2769" y="1369"/>
                      <a:pt x="2870" y="2436"/>
                      <a:pt x="2970" y="3303"/>
                    </a:cubicBezTo>
                    <a:cubicBezTo>
                      <a:pt x="3036" y="3970"/>
                      <a:pt x="3103" y="4971"/>
                      <a:pt x="2636" y="5538"/>
                    </a:cubicBezTo>
                    <a:cubicBezTo>
                      <a:pt x="2202" y="6005"/>
                      <a:pt x="1168" y="6139"/>
                      <a:pt x="735" y="5638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9"/>
              <p:cNvSpPr/>
              <p:nvPr/>
            </p:nvSpPr>
            <p:spPr>
              <a:xfrm>
                <a:off x="8082542" y="1351005"/>
                <a:ext cx="215738" cy="433821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6105" fill="none" extrusionOk="0">
                    <a:moveTo>
                      <a:pt x="0" y="701"/>
                    </a:moveTo>
                    <a:cubicBezTo>
                      <a:pt x="434" y="0"/>
                      <a:pt x="1368" y="67"/>
                      <a:pt x="1935" y="501"/>
                    </a:cubicBezTo>
                    <a:cubicBezTo>
                      <a:pt x="2602" y="1034"/>
                      <a:pt x="2602" y="2068"/>
                      <a:pt x="2702" y="2836"/>
                    </a:cubicBezTo>
                    <a:cubicBezTo>
                      <a:pt x="3036" y="4704"/>
                      <a:pt x="2802" y="6105"/>
                      <a:pt x="567" y="5337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9"/>
              <p:cNvSpPr/>
              <p:nvPr/>
            </p:nvSpPr>
            <p:spPr>
              <a:xfrm>
                <a:off x="7750693" y="1687622"/>
                <a:ext cx="90104" cy="92449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301" fill="none" extrusionOk="0">
                    <a:moveTo>
                      <a:pt x="67" y="1301"/>
                    </a:moveTo>
                    <a:cubicBezTo>
                      <a:pt x="67" y="1001"/>
                      <a:pt x="0" y="534"/>
                      <a:pt x="234" y="300"/>
                    </a:cubicBezTo>
                    <a:cubicBezTo>
                      <a:pt x="601" y="0"/>
                      <a:pt x="1134" y="167"/>
                      <a:pt x="1268" y="600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9"/>
              <p:cNvSpPr/>
              <p:nvPr/>
            </p:nvSpPr>
            <p:spPr>
              <a:xfrm>
                <a:off x="7873910" y="1675754"/>
                <a:ext cx="102042" cy="94865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335" fill="none" extrusionOk="0">
                    <a:moveTo>
                      <a:pt x="1" y="1335"/>
                    </a:moveTo>
                    <a:cubicBezTo>
                      <a:pt x="134" y="934"/>
                      <a:pt x="1" y="501"/>
                      <a:pt x="434" y="267"/>
                    </a:cubicBezTo>
                    <a:cubicBezTo>
                      <a:pt x="835" y="0"/>
                      <a:pt x="1335" y="67"/>
                      <a:pt x="1435" y="501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9"/>
              <p:cNvSpPr/>
              <p:nvPr/>
            </p:nvSpPr>
            <p:spPr>
              <a:xfrm>
                <a:off x="8016172" y="1616489"/>
                <a:ext cx="109077" cy="139917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969" fill="none" extrusionOk="0">
                    <a:moveTo>
                      <a:pt x="0" y="1968"/>
                    </a:moveTo>
                    <a:cubicBezTo>
                      <a:pt x="0" y="1034"/>
                      <a:pt x="767" y="0"/>
                      <a:pt x="1535" y="1001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9"/>
              <p:cNvSpPr/>
              <p:nvPr/>
            </p:nvSpPr>
            <p:spPr>
              <a:xfrm>
                <a:off x="8177336" y="1623595"/>
                <a:ext cx="94865" cy="120944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702" fill="none" extrusionOk="0">
                    <a:moveTo>
                      <a:pt x="167" y="1702"/>
                    </a:moveTo>
                    <a:cubicBezTo>
                      <a:pt x="100" y="1401"/>
                      <a:pt x="0" y="668"/>
                      <a:pt x="234" y="401"/>
                    </a:cubicBezTo>
                    <a:cubicBezTo>
                      <a:pt x="534" y="0"/>
                      <a:pt x="1201" y="134"/>
                      <a:pt x="1335" y="634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9"/>
              <p:cNvSpPr/>
              <p:nvPr/>
            </p:nvSpPr>
            <p:spPr>
              <a:xfrm>
                <a:off x="8369339" y="1327270"/>
                <a:ext cx="109077" cy="139917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969" fill="none" extrusionOk="0">
                    <a:moveTo>
                      <a:pt x="1535" y="301"/>
                    </a:moveTo>
                    <a:cubicBezTo>
                      <a:pt x="601" y="1"/>
                      <a:pt x="0" y="1969"/>
                      <a:pt x="1034" y="1869"/>
                    </a:cubicBez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2" name="Google Shape;1042;p49"/>
          <p:cNvGrpSpPr/>
          <p:nvPr/>
        </p:nvGrpSpPr>
        <p:grpSpPr>
          <a:xfrm>
            <a:off x="4138510" y="1816719"/>
            <a:ext cx="886995" cy="1100813"/>
            <a:chOff x="4230770" y="524745"/>
            <a:chExt cx="886995" cy="1100813"/>
          </a:xfrm>
        </p:grpSpPr>
        <p:sp>
          <p:nvSpPr>
            <p:cNvPr id="1043" name="Google Shape;1043;p49"/>
            <p:cNvSpPr/>
            <p:nvPr/>
          </p:nvSpPr>
          <p:spPr>
            <a:xfrm>
              <a:off x="4880279" y="611871"/>
              <a:ext cx="198068" cy="335284"/>
            </a:xfrm>
            <a:custGeom>
              <a:avLst/>
              <a:gdLst/>
              <a:ahLst/>
              <a:cxnLst/>
              <a:rect l="l" t="t" r="r" b="b"/>
              <a:pathLst>
                <a:path w="2503" h="4237" extrusionOk="0">
                  <a:moveTo>
                    <a:pt x="801" y="3837"/>
                  </a:moveTo>
                  <a:cubicBezTo>
                    <a:pt x="801" y="3770"/>
                    <a:pt x="667" y="3603"/>
                    <a:pt x="667" y="3470"/>
                  </a:cubicBezTo>
                  <a:cubicBezTo>
                    <a:pt x="734" y="2502"/>
                    <a:pt x="501" y="1535"/>
                    <a:pt x="0" y="734"/>
                  </a:cubicBezTo>
                  <a:cubicBezTo>
                    <a:pt x="534" y="67"/>
                    <a:pt x="1234" y="1"/>
                    <a:pt x="1735" y="601"/>
                  </a:cubicBezTo>
                  <a:cubicBezTo>
                    <a:pt x="2068" y="968"/>
                    <a:pt x="2269" y="1402"/>
                    <a:pt x="2369" y="1869"/>
                  </a:cubicBezTo>
                  <a:cubicBezTo>
                    <a:pt x="2469" y="2636"/>
                    <a:pt x="2502" y="3436"/>
                    <a:pt x="2502" y="4237"/>
                  </a:cubicBezTo>
                  <a:cubicBezTo>
                    <a:pt x="2168" y="3903"/>
                    <a:pt x="2002" y="3603"/>
                    <a:pt x="1735" y="3536"/>
                  </a:cubicBezTo>
                  <a:cubicBezTo>
                    <a:pt x="1468" y="3470"/>
                    <a:pt x="1201" y="3670"/>
                    <a:pt x="801" y="38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4687593" y="609260"/>
              <a:ext cx="229721" cy="266676"/>
            </a:xfrm>
            <a:custGeom>
              <a:avLst/>
              <a:gdLst/>
              <a:ahLst/>
              <a:cxnLst/>
              <a:rect l="l" t="t" r="r" b="b"/>
              <a:pathLst>
                <a:path w="2903" h="3370" extrusionOk="0">
                  <a:moveTo>
                    <a:pt x="2769" y="3369"/>
                  </a:moveTo>
                  <a:cubicBezTo>
                    <a:pt x="2168" y="3136"/>
                    <a:pt x="1535" y="2936"/>
                    <a:pt x="934" y="2702"/>
                  </a:cubicBezTo>
                  <a:cubicBezTo>
                    <a:pt x="834" y="2635"/>
                    <a:pt x="767" y="2569"/>
                    <a:pt x="734" y="2469"/>
                  </a:cubicBezTo>
                  <a:cubicBezTo>
                    <a:pt x="501" y="1902"/>
                    <a:pt x="267" y="1334"/>
                    <a:pt x="0" y="701"/>
                  </a:cubicBezTo>
                  <a:cubicBezTo>
                    <a:pt x="334" y="67"/>
                    <a:pt x="1168" y="0"/>
                    <a:pt x="1868" y="567"/>
                  </a:cubicBezTo>
                  <a:cubicBezTo>
                    <a:pt x="2569" y="1301"/>
                    <a:pt x="2902" y="2335"/>
                    <a:pt x="2769" y="33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4703419" y="833604"/>
              <a:ext cx="95117" cy="105642"/>
            </a:xfrm>
            <a:custGeom>
              <a:avLst/>
              <a:gdLst/>
              <a:ahLst/>
              <a:cxnLst/>
              <a:rect l="l" t="t" r="r" b="b"/>
              <a:pathLst>
                <a:path w="1202" h="1335" extrusionOk="0">
                  <a:moveTo>
                    <a:pt x="0" y="234"/>
                  </a:moveTo>
                  <a:cubicBezTo>
                    <a:pt x="768" y="1"/>
                    <a:pt x="1068" y="201"/>
                    <a:pt x="1168" y="901"/>
                  </a:cubicBezTo>
                  <a:cubicBezTo>
                    <a:pt x="1201" y="1168"/>
                    <a:pt x="968" y="1335"/>
                    <a:pt x="667" y="1168"/>
                  </a:cubicBezTo>
                  <a:cubicBezTo>
                    <a:pt x="267" y="1001"/>
                    <a:pt x="34" y="634"/>
                    <a:pt x="0" y="2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4518645" y="973513"/>
              <a:ext cx="76600" cy="84513"/>
            </a:xfrm>
            <a:custGeom>
              <a:avLst/>
              <a:gdLst/>
              <a:ahLst/>
              <a:cxnLst/>
              <a:rect l="l" t="t" r="r" b="b"/>
              <a:pathLst>
                <a:path w="968" h="1068" extrusionOk="0">
                  <a:moveTo>
                    <a:pt x="34" y="1068"/>
                  </a:moveTo>
                  <a:cubicBezTo>
                    <a:pt x="0" y="801"/>
                    <a:pt x="0" y="534"/>
                    <a:pt x="34" y="301"/>
                  </a:cubicBezTo>
                  <a:cubicBezTo>
                    <a:pt x="67" y="167"/>
                    <a:pt x="167" y="34"/>
                    <a:pt x="301" y="0"/>
                  </a:cubicBezTo>
                  <a:cubicBezTo>
                    <a:pt x="401" y="0"/>
                    <a:pt x="567" y="101"/>
                    <a:pt x="601" y="234"/>
                  </a:cubicBezTo>
                  <a:cubicBezTo>
                    <a:pt x="968" y="801"/>
                    <a:pt x="768" y="1068"/>
                    <a:pt x="34" y="10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4983230" y="910126"/>
              <a:ext cx="73989" cy="84593"/>
            </a:xfrm>
            <a:custGeom>
              <a:avLst/>
              <a:gdLst/>
              <a:ahLst/>
              <a:cxnLst/>
              <a:rect l="l" t="t" r="r" b="b"/>
              <a:pathLst>
                <a:path w="935" h="1069" extrusionOk="0">
                  <a:moveTo>
                    <a:pt x="934" y="801"/>
                  </a:moveTo>
                  <a:cubicBezTo>
                    <a:pt x="734" y="935"/>
                    <a:pt x="601" y="1068"/>
                    <a:pt x="567" y="1035"/>
                  </a:cubicBezTo>
                  <a:cubicBezTo>
                    <a:pt x="367" y="835"/>
                    <a:pt x="167" y="568"/>
                    <a:pt x="0" y="334"/>
                  </a:cubicBezTo>
                  <a:cubicBezTo>
                    <a:pt x="0" y="301"/>
                    <a:pt x="200" y="10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8" name="Google Shape;1048;p49"/>
            <p:cNvGrpSpPr/>
            <p:nvPr/>
          </p:nvGrpSpPr>
          <p:grpSpPr>
            <a:xfrm>
              <a:off x="4230770" y="524745"/>
              <a:ext cx="886995" cy="1100813"/>
              <a:chOff x="4230770" y="524745"/>
              <a:chExt cx="886995" cy="1100813"/>
            </a:xfrm>
          </p:grpSpPr>
          <p:sp>
            <p:nvSpPr>
              <p:cNvPr id="1049" name="Google Shape;1049;p49"/>
              <p:cNvSpPr/>
              <p:nvPr/>
            </p:nvSpPr>
            <p:spPr>
              <a:xfrm>
                <a:off x="4267875" y="675257"/>
                <a:ext cx="823610" cy="944999"/>
              </a:xfrm>
              <a:custGeom>
                <a:avLst/>
                <a:gdLst/>
                <a:ahLst/>
                <a:cxnLst/>
                <a:rect l="l" t="t" r="r" b="b"/>
                <a:pathLst>
                  <a:path w="10408" h="11942" extrusionOk="0">
                    <a:moveTo>
                      <a:pt x="4237" y="3936"/>
                    </a:moveTo>
                    <a:cubicBezTo>
                      <a:pt x="3970" y="3769"/>
                      <a:pt x="3670" y="3469"/>
                      <a:pt x="3403" y="3503"/>
                    </a:cubicBezTo>
                    <a:cubicBezTo>
                      <a:pt x="2702" y="3569"/>
                      <a:pt x="3003" y="4270"/>
                      <a:pt x="2869" y="4737"/>
                    </a:cubicBezTo>
                    <a:cubicBezTo>
                      <a:pt x="2169" y="4270"/>
                      <a:pt x="2602" y="2969"/>
                      <a:pt x="1435" y="2936"/>
                    </a:cubicBezTo>
                    <a:cubicBezTo>
                      <a:pt x="2102" y="3269"/>
                      <a:pt x="2069" y="3936"/>
                      <a:pt x="2269" y="4470"/>
                    </a:cubicBezTo>
                    <a:cubicBezTo>
                      <a:pt x="2536" y="5104"/>
                      <a:pt x="3303" y="5371"/>
                      <a:pt x="3903" y="5037"/>
                    </a:cubicBezTo>
                    <a:cubicBezTo>
                      <a:pt x="4137" y="4970"/>
                      <a:pt x="4370" y="4937"/>
                      <a:pt x="4637" y="4937"/>
                    </a:cubicBezTo>
                    <a:cubicBezTo>
                      <a:pt x="4871" y="4937"/>
                      <a:pt x="5171" y="5037"/>
                      <a:pt x="5371" y="4970"/>
                    </a:cubicBezTo>
                    <a:cubicBezTo>
                      <a:pt x="6205" y="4703"/>
                      <a:pt x="6305" y="5471"/>
                      <a:pt x="6705" y="5804"/>
                    </a:cubicBezTo>
                    <a:cubicBezTo>
                      <a:pt x="7005" y="6104"/>
                      <a:pt x="7005" y="6571"/>
                      <a:pt x="6739" y="6905"/>
                    </a:cubicBezTo>
                    <a:cubicBezTo>
                      <a:pt x="6672" y="7038"/>
                      <a:pt x="6638" y="7172"/>
                      <a:pt x="6605" y="7305"/>
                    </a:cubicBezTo>
                    <a:cubicBezTo>
                      <a:pt x="7272" y="6838"/>
                      <a:pt x="7372" y="6238"/>
                      <a:pt x="6939" y="5637"/>
                    </a:cubicBezTo>
                    <a:cubicBezTo>
                      <a:pt x="6572" y="5170"/>
                      <a:pt x="6105" y="4737"/>
                      <a:pt x="5738" y="4236"/>
                    </a:cubicBezTo>
                    <a:cubicBezTo>
                      <a:pt x="5371" y="3769"/>
                      <a:pt x="4971" y="3302"/>
                      <a:pt x="5171" y="2535"/>
                    </a:cubicBezTo>
                    <a:lnTo>
                      <a:pt x="5404" y="2802"/>
                    </a:lnTo>
                    <a:cubicBezTo>
                      <a:pt x="5504" y="2969"/>
                      <a:pt x="5638" y="3102"/>
                      <a:pt x="5738" y="3236"/>
                    </a:cubicBezTo>
                    <a:cubicBezTo>
                      <a:pt x="6038" y="3503"/>
                      <a:pt x="6472" y="3636"/>
                      <a:pt x="6739" y="3336"/>
                    </a:cubicBezTo>
                    <a:cubicBezTo>
                      <a:pt x="6939" y="3169"/>
                      <a:pt x="6905" y="2735"/>
                      <a:pt x="6972" y="2435"/>
                    </a:cubicBezTo>
                    <a:lnTo>
                      <a:pt x="6839" y="2402"/>
                    </a:lnTo>
                    <a:cubicBezTo>
                      <a:pt x="6839" y="2402"/>
                      <a:pt x="6872" y="2368"/>
                      <a:pt x="6905" y="2368"/>
                    </a:cubicBezTo>
                    <a:cubicBezTo>
                      <a:pt x="8707" y="2835"/>
                      <a:pt x="10408" y="5337"/>
                      <a:pt x="10141" y="7105"/>
                    </a:cubicBezTo>
                    <a:cubicBezTo>
                      <a:pt x="9741" y="9340"/>
                      <a:pt x="8073" y="11141"/>
                      <a:pt x="5871" y="11708"/>
                    </a:cubicBezTo>
                    <a:cubicBezTo>
                      <a:pt x="5137" y="11875"/>
                      <a:pt x="4370" y="11942"/>
                      <a:pt x="3603" y="11875"/>
                    </a:cubicBezTo>
                    <a:cubicBezTo>
                      <a:pt x="1535" y="11675"/>
                      <a:pt x="668" y="10741"/>
                      <a:pt x="301" y="8640"/>
                    </a:cubicBezTo>
                    <a:cubicBezTo>
                      <a:pt x="0" y="6905"/>
                      <a:pt x="134" y="5170"/>
                      <a:pt x="234" y="3436"/>
                    </a:cubicBezTo>
                    <a:cubicBezTo>
                      <a:pt x="267" y="2869"/>
                      <a:pt x="234" y="2235"/>
                      <a:pt x="301" y="1668"/>
                    </a:cubicBezTo>
                    <a:cubicBezTo>
                      <a:pt x="434" y="634"/>
                      <a:pt x="1501" y="0"/>
                      <a:pt x="2469" y="434"/>
                    </a:cubicBezTo>
                    <a:cubicBezTo>
                      <a:pt x="3536" y="867"/>
                      <a:pt x="4604" y="2769"/>
                      <a:pt x="4237" y="39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9"/>
              <p:cNvSpPr/>
              <p:nvPr/>
            </p:nvSpPr>
            <p:spPr>
              <a:xfrm>
                <a:off x="4492215" y="640913"/>
                <a:ext cx="229721" cy="409194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5171" extrusionOk="0">
                    <a:moveTo>
                      <a:pt x="1" y="701"/>
                    </a:moveTo>
                    <a:cubicBezTo>
                      <a:pt x="334" y="201"/>
                      <a:pt x="968" y="0"/>
                      <a:pt x="1535" y="234"/>
                    </a:cubicBezTo>
                    <a:cubicBezTo>
                      <a:pt x="2336" y="568"/>
                      <a:pt x="2869" y="1368"/>
                      <a:pt x="2903" y="2235"/>
                    </a:cubicBezTo>
                    <a:cubicBezTo>
                      <a:pt x="2169" y="2569"/>
                      <a:pt x="1902" y="2836"/>
                      <a:pt x="2036" y="3503"/>
                    </a:cubicBezTo>
                    <a:cubicBezTo>
                      <a:pt x="2202" y="4070"/>
                      <a:pt x="2436" y="4637"/>
                      <a:pt x="2703" y="5171"/>
                    </a:cubicBezTo>
                    <a:lnTo>
                      <a:pt x="1602" y="5071"/>
                    </a:lnTo>
                    <a:cubicBezTo>
                      <a:pt x="1969" y="3203"/>
                      <a:pt x="1368" y="1835"/>
                      <a:pt x="1" y="7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1" name="Google Shape;1051;p49"/>
              <p:cNvGrpSpPr/>
              <p:nvPr/>
            </p:nvGrpSpPr>
            <p:grpSpPr>
              <a:xfrm>
                <a:off x="4230770" y="524745"/>
                <a:ext cx="886995" cy="1100813"/>
                <a:chOff x="8026912" y="1386550"/>
                <a:chExt cx="796512" cy="988517"/>
              </a:xfrm>
            </p:grpSpPr>
            <p:sp>
              <p:nvSpPr>
                <p:cNvPr id="1052" name="Google Shape;1052;p49"/>
                <p:cNvSpPr/>
                <p:nvPr/>
              </p:nvSpPr>
              <p:spPr>
                <a:xfrm>
                  <a:off x="8026912" y="1471895"/>
                  <a:ext cx="796512" cy="903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9" h="12710" fill="none" extrusionOk="0">
                      <a:moveTo>
                        <a:pt x="1635" y="3170"/>
                      </a:moveTo>
                      <a:cubicBezTo>
                        <a:pt x="2703" y="3270"/>
                        <a:pt x="1969" y="5271"/>
                        <a:pt x="3436" y="5204"/>
                      </a:cubicBezTo>
                      <a:cubicBezTo>
                        <a:pt x="4571" y="5138"/>
                        <a:pt x="4604" y="3970"/>
                        <a:pt x="4437" y="3069"/>
                      </a:cubicBezTo>
                      <a:cubicBezTo>
                        <a:pt x="4237" y="2035"/>
                        <a:pt x="3637" y="1135"/>
                        <a:pt x="2769" y="568"/>
                      </a:cubicBezTo>
                      <a:cubicBezTo>
                        <a:pt x="1769" y="1"/>
                        <a:pt x="534" y="534"/>
                        <a:pt x="268" y="1602"/>
                      </a:cubicBezTo>
                      <a:cubicBezTo>
                        <a:pt x="167" y="2269"/>
                        <a:pt x="167" y="2903"/>
                        <a:pt x="167" y="3570"/>
                      </a:cubicBezTo>
                      <a:cubicBezTo>
                        <a:pt x="101" y="4537"/>
                        <a:pt x="34" y="5471"/>
                        <a:pt x="34" y="6439"/>
                      </a:cubicBezTo>
                      <a:cubicBezTo>
                        <a:pt x="1" y="7706"/>
                        <a:pt x="201" y="8940"/>
                        <a:pt x="568" y="10141"/>
                      </a:cubicBezTo>
                      <a:cubicBezTo>
                        <a:pt x="1468" y="12710"/>
                        <a:pt x="5338" y="12543"/>
                        <a:pt x="7339" y="11509"/>
                      </a:cubicBezTo>
                      <a:cubicBezTo>
                        <a:pt x="9241" y="10508"/>
                        <a:pt x="11209" y="7439"/>
                        <a:pt x="10008" y="5238"/>
                      </a:cubicBezTo>
                      <a:cubicBezTo>
                        <a:pt x="9474" y="4204"/>
                        <a:pt x="8707" y="3370"/>
                        <a:pt x="7773" y="2769"/>
                      </a:cubicBezTo>
                      <a:cubicBezTo>
                        <a:pt x="7139" y="2402"/>
                        <a:pt x="5638" y="1668"/>
                        <a:pt x="5138" y="2636"/>
                      </a:cubicBezTo>
                      <a:cubicBezTo>
                        <a:pt x="4704" y="3470"/>
                        <a:pt x="5638" y="4504"/>
                        <a:pt x="6138" y="5071"/>
                      </a:cubicBezTo>
                      <a:cubicBezTo>
                        <a:pt x="6839" y="5871"/>
                        <a:pt x="7539" y="6272"/>
                        <a:pt x="6772" y="7306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49"/>
                <p:cNvSpPr/>
                <p:nvPr/>
              </p:nvSpPr>
              <p:spPr>
                <a:xfrm>
                  <a:off x="8218916" y="1441054"/>
                  <a:ext cx="237127" cy="184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7" h="2603" fill="none" extrusionOk="0">
                      <a:moveTo>
                        <a:pt x="1" y="935"/>
                      </a:moveTo>
                      <a:cubicBezTo>
                        <a:pt x="501" y="68"/>
                        <a:pt x="1435" y="1"/>
                        <a:pt x="2169" y="501"/>
                      </a:cubicBezTo>
                      <a:cubicBezTo>
                        <a:pt x="2869" y="1002"/>
                        <a:pt x="3270" y="1769"/>
                        <a:pt x="3336" y="2603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49"/>
                <p:cNvSpPr/>
                <p:nvPr/>
              </p:nvSpPr>
              <p:spPr>
                <a:xfrm>
                  <a:off x="8389601" y="1405523"/>
                  <a:ext cx="237127" cy="289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7" h="4071" fill="none" extrusionOk="0">
                      <a:moveTo>
                        <a:pt x="0" y="1035"/>
                      </a:moveTo>
                      <a:cubicBezTo>
                        <a:pt x="601" y="1"/>
                        <a:pt x="1868" y="234"/>
                        <a:pt x="2535" y="1068"/>
                      </a:cubicBezTo>
                      <a:cubicBezTo>
                        <a:pt x="3103" y="1935"/>
                        <a:pt x="3336" y="3036"/>
                        <a:pt x="3169" y="40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49"/>
                <p:cNvSpPr/>
                <p:nvPr/>
              </p:nvSpPr>
              <p:spPr>
                <a:xfrm>
                  <a:off x="8567393" y="1386550"/>
                  <a:ext cx="225260" cy="400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0" h="5639" fill="none" extrusionOk="0">
                      <a:moveTo>
                        <a:pt x="0" y="1268"/>
                      </a:moveTo>
                      <a:cubicBezTo>
                        <a:pt x="1034" y="1"/>
                        <a:pt x="2368" y="868"/>
                        <a:pt x="2669" y="2169"/>
                      </a:cubicBezTo>
                      <a:cubicBezTo>
                        <a:pt x="2802" y="2869"/>
                        <a:pt x="3169" y="5638"/>
                        <a:pt x="1968" y="5571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49"/>
                <p:cNvSpPr/>
                <p:nvPr/>
              </p:nvSpPr>
              <p:spPr>
                <a:xfrm>
                  <a:off x="8325577" y="1810856"/>
                  <a:ext cx="113838" cy="28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" h="401" fill="none" extrusionOk="0">
                      <a:moveTo>
                        <a:pt x="1" y="1"/>
                      </a:moveTo>
                      <a:cubicBezTo>
                        <a:pt x="368" y="234"/>
                        <a:pt x="1235" y="401"/>
                        <a:pt x="1602" y="101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49"/>
                <p:cNvSpPr/>
                <p:nvPr/>
              </p:nvSpPr>
              <p:spPr>
                <a:xfrm>
                  <a:off x="8413264" y="1637822"/>
                  <a:ext cx="132811" cy="94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" h="1335" fill="none" extrusionOk="0">
                      <a:moveTo>
                        <a:pt x="1" y="134"/>
                      </a:moveTo>
                      <a:cubicBezTo>
                        <a:pt x="1" y="601"/>
                        <a:pt x="601" y="1335"/>
                        <a:pt x="1102" y="1235"/>
                      </a:cubicBezTo>
                      <a:cubicBezTo>
                        <a:pt x="1869" y="1035"/>
                        <a:pt x="1235" y="468"/>
                        <a:pt x="1168" y="1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49"/>
                <p:cNvSpPr/>
                <p:nvPr/>
              </p:nvSpPr>
              <p:spPr>
                <a:xfrm>
                  <a:off x="8237889" y="1725512"/>
                  <a:ext cx="85414" cy="11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1569" fill="none" extrusionOk="0">
                      <a:moveTo>
                        <a:pt x="167" y="1569"/>
                      </a:moveTo>
                      <a:cubicBezTo>
                        <a:pt x="167" y="1202"/>
                        <a:pt x="0" y="434"/>
                        <a:pt x="434" y="234"/>
                      </a:cubicBezTo>
                      <a:cubicBezTo>
                        <a:pt x="968" y="1"/>
                        <a:pt x="1201" y="868"/>
                        <a:pt x="1168" y="1235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49"/>
                <p:cNvSpPr/>
                <p:nvPr/>
              </p:nvSpPr>
              <p:spPr>
                <a:xfrm>
                  <a:off x="8655081" y="1678114"/>
                  <a:ext cx="82998" cy="87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235" fill="none" extrusionOk="0">
                      <a:moveTo>
                        <a:pt x="67" y="735"/>
                      </a:moveTo>
                      <a:cubicBezTo>
                        <a:pt x="0" y="401"/>
                        <a:pt x="334" y="1"/>
                        <a:pt x="701" y="101"/>
                      </a:cubicBezTo>
                      <a:cubicBezTo>
                        <a:pt x="1068" y="201"/>
                        <a:pt x="1168" y="901"/>
                        <a:pt x="1168" y="1235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60" name="Google Shape;1060;p49"/>
          <p:cNvSpPr txBox="1"/>
          <p:nvPr/>
        </p:nvSpPr>
        <p:spPr>
          <a:xfrm>
            <a:off x="2599360" y="473023"/>
            <a:ext cx="1333500" cy="11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rPr>
              <a:t>A</a:t>
            </a:r>
            <a:endParaRPr sz="6700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61" name="Google Shape;1061;p49"/>
          <p:cNvSpPr txBox="1"/>
          <p:nvPr/>
        </p:nvSpPr>
        <p:spPr>
          <a:xfrm>
            <a:off x="3915260" y="519073"/>
            <a:ext cx="1333500" cy="11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rPr>
              <a:t>S</a:t>
            </a:r>
            <a:endParaRPr sz="6700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62" name="Google Shape;1062;p49"/>
          <p:cNvSpPr txBox="1"/>
          <p:nvPr/>
        </p:nvSpPr>
        <p:spPr>
          <a:xfrm>
            <a:off x="5211160" y="473023"/>
            <a:ext cx="1333500" cy="11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rPr>
              <a:t>L</a:t>
            </a:r>
            <a:endParaRPr sz="6700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8"/>
          <p:cNvSpPr/>
          <p:nvPr/>
        </p:nvSpPr>
        <p:spPr>
          <a:xfrm>
            <a:off x="6614936" y="2312034"/>
            <a:ext cx="885065" cy="854124"/>
          </a:xfrm>
          <a:custGeom>
            <a:avLst/>
            <a:gdLst/>
            <a:ahLst/>
            <a:cxnLst/>
            <a:rect l="l" t="t" r="r" b="b"/>
            <a:pathLst>
              <a:path w="35470" h="34230" extrusionOk="0">
                <a:moveTo>
                  <a:pt x="33095" y="10811"/>
                </a:moveTo>
                <a:cubicBezTo>
                  <a:pt x="35470" y="22983"/>
                  <a:pt x="31697" y="30248"/>
                  <a:pt x="23088" y="32082"/>
                </a:cubicBezTo>
                <a:cubicBezTo>
                  <a:pt x="13098" y="34230"/>
                  <a:pt x="4506" y="29602"/>
                  <a:pt x="2288" y="21062"/>
                </a:cubicBezTo>
                <a:cubicBezTo>
                  <a:pt x="0" y="12330"/>
                  <a:pt x="4716" y="3301"/>
                  <a:pt x="13098" y="1433"/>
                </a:cubicBezTo>
                <a:cubicBezTo>
                  <a:pt x="19525" y="0"/>
                  <a:pt x="31401" y="2166"/>
                  <a:pt x="33095" y="1081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58"/>
          <p:cNvSpPr/>
          <p:nvPr/>
        </p:nvSpPr>
        <p:spPr>
          <a:xfrm>
            <a:off x="6614948" y="3494422"/>
            <a:ext cx="885065" cy="854124"/>
          </a:xfrm>
          <a:custGeom>
            <a:avLst/>
            <a:gdLst/>
            <a:ahLst/>
            <a:cxnLst/>
            <a:rect l="l" t="t" r="r" b="b"/>
            <a:pathLst>
              <a:path w="35470" h="34230" extrusionOk="0">
                <a:moveTo>
                  <a:pt x="33095" y="10811"/>
                </a:moveTo>
                <a:cubicBezTo>
                  <a:pt x="35470" y="22983"/>
                  <a:pt x="31697" y="30248"/>
                  <a:pt x="23088" y="32082"/>
                </a:cubicBezTo>
                <a:cubicBezTo>
                  <a:pt x="13098" y="34230"/>
                  <a:pt x="4506" y="29602"/>
                  <a:pt x="2288" y="21062"/>
                </a:cubicBezTo>
                <a:cubicBezTo>
                  <a:pt x="0" y="12330"/>
                  <a:pt x="4716" y="3301"/>
                  <a:pt x="13098" y="1433"/>
                </a:cubicBezTo>
                <a:cubicBezTo>
                  <a:pt x="19525" y="0"/>
                  <a:pt x="31401" y="2166"/>
                  <a:pt x="33095" y="1081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58"/>
          <p:cNvSpPr/>
          <p:nvPr/>
        </p:nvSpPr>
        <p:spPr>
          <a:xfrm>
            <a:off x="6614936" y="1159031"/>
            <a:ext cx="885065" cy="854124"/>
          </a:xfrm>
          <a:custGeom>
            <a:avLst/>
            <a:gdLst/>
            <a:ahLst/>
            <a:cxnLst/>
            <a:rect l="l" t="t" r="r" b="b"/>
            <a:pathLst>
              <a:path w="35470" h="34230" extrusionOk="0">
                <a:moveTo>
                  <a:pt x="33095" y="10811"/>
                </a:moveTo>
                <a:cubicBezTo>
                  <a:pt x="35470" y="22983"/>
                  <a:pt x="31697" y="30248"/>
                  <a:pt x="23088" y="32082"/>
                </a:cubicBezTo>
                <a:cubicBezTo>
                  <a:pt x="13098" y="34230"/>
                  <a:pt x="4506" y="29602"/>
                  <a:pt x="2288" y="21062"/>
                </a:cubicBezTo>
                <a:cubicBezTo>
                  <a:pt x="0" y="12330"/>
                  <a:pt x="4716" y="3301"/>
                  <a:pt x="13098" y="1433"/>
                </a:cubicBezTo>
                <a:cubicBezTo>
                  <a:pt x="19525" y="0"/>
                  <a:pt x="31401" y="2166"/>
                  <a:pt x="33095" y="1081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58"/>
          <p:cNvSpPr txBox="1">
            <a:spLocks noGrp="1"/>
          </p:cNvSpPr>
          <p:nvPr>
            <p:ph type="title"/>
          </p:nvPr>
        </p:nvSpPr>
        <p:spPr>
          <a:xfrm>
            <a:off x="289250" y="332510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Discovered 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Challenges…</a:t>
            </a:r>
            <a:endParaRPr/>
          </a:p>
        </p:txBody>
      </p:sp>
      <p:sp>
        <p:nvSpPr>
          <p:cNvPr id="1190" name="Google Shape;1190;p58"/>
          <p:cNvSpPr txBox="1">
            <a:spLocks noGrp="1"/>
          </p:cNvSpPr>
          <p:nvPr>
            <p:ph type="subTitle" idx="4294967295"/>
          </p:nvPr>
        </p:nvSpPr>
        <p:spPr>
          <a:xfrm>
            <a:off x="1530679" y="3015152"/>
            <a:ext cx="48423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Many ASL signs have a start and end location making training it difficult for our system to identity the changes. </a:t>
            </a:r>
            <a:endParaRPr/>
          </a:p>
        </p:txBody>
      </p:sp>
      <p:sp>
        <p:nvSpPr>
          <p:cNvPr id="1191" name="Google Shape;1191;p58"/>
          <p:cNvSpPr txBox="1"/>
          <p:nvPr/>
        </p:nvSpPr>
        <p:spPr>
          <a:xfrm>
            <a:off x="6694175" y="2401275"/>
            <a:ext cx="7266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accen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192" name="Google Shape;1192;p58"/>
          <p:cNvSpPr txBox="1">
            <a:spLocks noGrp="1"/>
          </p:cNvSpPr>
          <p:nvPr>
            <p:ph type="subTitle" idx="4294967295"/>
          </p:nvPr>
        </p:nvSpPr>
        <p:spPr>
          <a:xfrm>
            <a:off x="1530679" y="4201750"/>
            <a:ext cx="48423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In order for our system to work correctly, a visual interface like a smartphone, a raspberry pi would not be feasible.</a:t>
            </a:r>
            <a:endParaRPr/>
          </a:p>
        </p:txBody>
      </p:sp>
      <p:sp>
        <p:nvSpPr>
          <p:cNvPr id="1193" name="Google Shape;1193;p58"/>
          <p:cNvSpPr txBox="1">
            <a:spLocks noGrp="1"/>
          </p:cNvSpPr>
          <p:nvPr>
            <p:ph type="title" idx="4294967295"/>
          </p:nvPr>
        </p:nvSpPr>
        <p:spPr>
          <a:xfrm>
            <a:off x="941779" y="2369566"/>
            <a:ext cx="54312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34000"/>
              </a:lnSpc>
              <a:spcBef>
                <a:spcPts val="2300"/>
              </a:spcBef>
              <a:spcAft>
                <a:spcPts val="1500"/>
              </a:spcAft>
              <a:buNone/>
            </a:pPr>
            <a:r>
              <a:rPr lang="en" sz="2600"/>
              <a:t>Signs Require Movement</a:t>
            </a:r>
            <a:endParaRPr sz="2600"/>
          </a:p>
        </p:txBody>
      </p:sp>
      <p:sp>
        <p:nvSpPr>
          <p:cNvPr id="1194" name="Google Shape;1194;p58"/>
          <p:cNvSpPr txBox="1"/>
          <p:nvPr/>
        </p:nvSpPr>
        <p:spPr>
          <a:xfrm>
            <a:off x="6694175" y="3587875"/>
            <a:ext cx="7266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accen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195" name="Google Shape;1195;p58"/>
          <p:cNvSpPr txBox="1">
            <a:spLocks noGrp="1"/>
          </p:cNvSpPr>
          <p:nvPr>
            <p:ph type="title" idx="4294967295"/>
          </p:nvPr>
        </p:nvSpPr>
        <p:spPr>
          <a:xfrm>
            <a:off x="941779" y="1337300"/>
            <a:ext cx="54312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34000"/>
              </a:lnSpc>
              <a:spcBef>
                <a:spcPts val="2300"/>
              </a:spcBef>
              <a:spcAft>
                <a:spcPts val="1500"/>
              </a:spcAft>
              <a:buNone/>
            </a:pPr>
            <a:r>
              <a:rPr lang="en" sz="2600"/>
              <a:t>Similar Features</a:t>
            </a:r>
            <a:endParaRPr/>
          </a:p>
        </p:txBody>
      </p:sp>
      <p:sp>
        <p:nvSpPr>
          <p:cNvPr id="1196" name="Google Shape;1196;p58"/>
          <p:cNvSpPr txBox="1"/>
          <p:nvPr/>
        </p:nvSpPr>
        <p:spPr>
          <a:xfrm>
            <a:off x="6694175" y="1234838"/>
            <a:ext cx="7266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197" name="Google Shape;1197;p58"/>
          <p:cNvSpPr txBox="1">
            <a:spLocks noGrp="1"/>
          </p:cNvSpPr>
          <p:nvPr>
            <p:ph type="subTitle" idx="4294967295"/>
          </p:nvPr>
        </p:nvSpPr>
        <p:spPr>
          <a:xfrm>
            <a:off x="1772629" y="1721827"/>
            <a:ext cx="48423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Small changes change the meaning of the sign.</a:t>
            </a:r>
            <a:endParaRPr dirty="0"/>
          </a:p>
        </p:txBody>
      </p:sp>
      <p:sp>
        <p:nvSpPr>
          <p:cNvPr id="1198" name="Google Shape;1198;p58"/>
          <p:cNvSpPr txBox="1">
            <a:spLocks noGrp="1"/>
          </p:cNvSpPr>
          <p:nvPr>
            <p:ph type="title" idx="4294967295"/>
          </p:nvPr>
        </p:nvSpPr>
        <p:spPr>
          <a:xfrm>
            <a:off x="983679" y="3590900"/>
            <a:ext cx="54312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34000"/>
              </a:lnSpc>
              <a:spcBef>
                <a:spcPts val="2300"/>
              </a:spcBef>
              <a:spcAft>
                <a:spcPts val="1500"/>
              </a:spcAft>
              <a:buNone/>
            </a:pPr>
            <a:r>
              <a:rPr lang="en" sz="2600"/>
              <a:t>Visual Interface is Needed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59"/>
          <p:cNvSpPr txBox="1"/>
          <p:nvPr/>
        </p:nvSpPr>
        <p:spPr>
          <a:xfrm>
            <a:off x="1068100" y="108784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35D74"/>
              </a:solidFill>
            </a:endParaRPr>
          </a:p>
        </p:txBody>
      </p:sp>
      <p:sp>
        <p:nvSpPr>
          <p:cNvPr id="1204" name="Google Shape;1204;p59"/>
          <p:cNvSpPr txBox="1">
            <a:spLocks noGrp="1"/>
          </p:cNvSpPr>
          <p:nvPr>
            <p:ph type="title"/>
          </p:nvPr>
        </p:nvSpPr>
        <p:spPr>
          <a:xfrm>
            <a:off x="254500" y="323850"/>
            <a:ext cx="86745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</a:rPr>
              <a:t>Conclusions and Project Expansion</a:t>
            </a:r>
            <a:endParaRPr sz="3300" b="1"/>
          </a:p>
        </p:txBody>
      </p:sp>
      <p:sp>
        <p:nvSpPr>
          <p:cNvPr id="1205" name="Google Shape;1205;p59"/>
          <p:cNvSpPr/>
          <p:nvPr/>
        </p:nvSpPr>
        <p:spPr>
          <a:xfrm>
            <a:off x="6738074" y="1234825"/>
            <a:ext cx="1804151" cy="3422424"/>
          </a:xfrm>
          <a:custGeom>
            <a:avLst/>
            <a:gdLst/>
            <a:ahLst/>
            <a:cxnLst/>
            <a:rect l="l" t="t" r="r" b="b"/>
            <a:pathLst>
              <a:path w="21380" h="46836" extrusionOk="0">
                <a:moveTo>
                  <a:pt x="2179" y="1"/>
                </a:moveTo>
                <a:cubicBezTo>
                  <a:pt x="988" y="1"/>
                  <a:pt x="0" y="957"/>
                  <a:pt x="0" y="2148"/>
                </a:cubicBezTo>
                <a:lnTo>
                  <a:pt x="0" y="44688"/>
                </a:lnTo>
                <a:cubicBezTo>
                  <a:pt x="0" y="45879"/>
                  <a:pt x="988" y="46836"/>
                  <a:pt x="2179" y="46836"/>
                </a:cubicBezTo>
                <a:lnTo>
                  <a:pt x="19186" y="46836"/>
                </a:lnTo>
                <a:cubicBezTo>
                  <a:pt x="20393" y="46836"/>
                  <a:pt x="21380" y="45879"/>
                  <a:pt x="21380" y="44688"/>
                </a:cubicBezTo>
                <a:lnTo>
                  <a:pt x="21380" y="2148"/>
                </a:lnTo>
                <a:cubicBezTo>
                  <a:pt x="21380" y="957"/>
                  <a:pt x="20393" y="1"/>
                  <a:pt x="191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6" name="Google Shape;1206;p59"/>
          <p:cNvPicPr preferRelativeResize="0"/>
          <p:nvPr/>
        </p:nvPicPr>
        <p:blipFill rotWithShape="1">
          <a:blip r:embed="rId3">
            <a:alphaModFix/>
          </a:blip>
          <a:srcRect l="4931" r="4922"/>
          <a:stretch/>
        </p:blipFill>
        <p:spPr>
          <a:xfrm>
            <a:off x="6848750" y="1532584"/>
            <a:ext cx="1582800" cy="2826900"/>
          </a:xfrm>
          <a:prstGeom prst="roundRect">
            <a:avLst>
              <a:gd name="adj" fmla="val 3813"/>
            </a:avLst>
          </a:prstGeom>
          <a:noFill/>
          <a:ln>
            <a:noFill/>
          </a:ln>
        </p:spPr>
      </p:pic>
      <p:sp>
        <p:nvSpPr>
          <p:cNvPr id="1207" name="Google Shape;1207;p59"/>
          <p:cNvSpPr txBox="1"/>
          <p:nvPr/>
        </p:nvSpPr>
        <p:spPr>
          <a:xfrm>
            <a:off x="672200" y="2048400"/>
            <a:ext cx="5000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Add more signs to the system. </a:t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Improve accuracy of the detection. </a:t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Add sentence and multi-sign recognition. </a:t>
            </a:r>
            <a:endParaRPr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</a:pPr>
            <a:r>
              <a:rPr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Add more complex signs.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60"/>
          <p:cNvSpPr txBox="1">
            <a:spLocks noGrp="1"/>
          </p:cNvSpPr>
          <p:nvPr>
            <p:ph type="title"/>
          </p:nvPr>
        </p:nvSpPr>
        <p:spPr>
          <a:xfrm>
            <a:off x="2761350" y="2158850"/>
            <a:ext cx="4255500" cy="10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7000"/>
              <a:t>THANK YOU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0"/>
          <p:cNvSpPr txBox="1">
            <a:spLocks noGrp="1"/>
          </p:cNvSpPr>
          <p:nvPr>
            <p:ph type="subTitle" idx="1"/>
          </p:nvPr>
        </p:nvSpPr>
        <p:spPr>
          <a:xfrm>
            <a:off x="213700" y="2078600"/>
            <a:ext cx="6957300" cy="14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Hunter and Arturo both know American Sign Language.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70 million people around the world communicate with some variation of sign language. 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Key feature of ASL make it a good case study for learning computer vision. </a:t>
            </a:r>
            <a:endParaRPr/>
          </a:p>
        </p:txBody>
      </p:sp>
      <p:sp>
        <p:nvSpPr>
          <p:cNvPr id="1068" name="Google Shape;1068;p50"/>
          <p:cNvSpPr txBox="1">
            <a:spLocks noGrp="1"/>
          </p:cNvSpPr>
          <p:nvPr>
            <p:ph type="title"/>
          </p:nvPr>
        </p:nvSpPr>
        <p:spPr>
          <a:xfrm>
            <a:off x="438325" y="267700"/>
            <a:ext cx="4145400" cy="12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22D2D"/>
              </a:buClr>
              <a:buSzPts val="1100"/>
              <a:buFont typeface="Arial"/>
              <a:buNone/>
            </a:pPr>
            <a:r>
              <a:rPr lang="en"/>
              <a:t>Why ASL Detection? </a:t>
            </a:r>
            <a:endParaRPr/>
          </a:p>
        </p:txBody>
      </p:sp>
      <p:grpSp>
        <p:nvGrpSpPr>
          <p:cNvPr id="1069" name="Google Shape;1069;p50"/>
          <p:cNvGrpSpPr/>
          <p:nvPr/>
        </p:nvGrpSpPr>
        <p:grpSpPr>
          <a:xfrm>
            <a:off x="5052866" y="612344"/>
            <a:ext cx="2533860" cy="1793794"/>
            <a:chOff x="4842174" y="532871"/>
            <a:chExt cx="2758394" cy="1952748"/>
          </a:xfrm>
        </p:grpSpPr>
        <p:sp>
          <p:nvSpPr>
            <p:cNvPr id="1070" name="Google Shape;1070;p50"/>
            <p:cNvSpPr/>
            <p:nvPr/>
          </p:nvSpPr>
          <p:spPr>
            <a:xfrm flipH="1">
              <a:off x="4974691" y="634819"/>
              <a:ext cx="2600352" cy="1850800"/>
            </a:xfrm>
            <a:custGeom>
              <a:avLst/>
              <a:gdLst/>
              <a:ahLst/>
              <a:cxnLst/>
              <a:rect l="l" t="t" r="r" b="b"/>
              <a:pathLst>
                <a:path w="17013" h="12109" extrusionOk="0">
                  <a:moveTo>
                    <a:pt x="17013" y="9607"/>
                  </a:moveTo>
                  <a:cubicBezTo>
                    <a:pt x="15745" y="9474"/>
                    <a:pt x="15645" y="9607"/>
                    <a:pt x="16012" y="11142"/>
                  </a:cubicBezTo>
                  <a:cubicBezTo>
                    <a:pt x="15712" y="10941"/>
                    <a:pt x="15378" y="10741"/>
                    <a:pt x="15111" y="10508"/>
                  </a:cubicBezTo>
                  <a:cubicBezTo>
                    <a:pt x="14344" y="9774"/>
                    <a:pt x="13644" y="9040"/>
                    <a:pt x="12910" y="8306"/>
                  </a:cubicBezTo>
                  <a:cubicBezTo>
                    <a:pt x="12509" y="7939"/>
                    <a:pt x="12176" y="7506"/>
                    <a:pt x="11942" y="7005"/>
                  </a:cubicBezTo>
                  <a:cubicBezTo>
                    <a:pt x="11776" y="6505"/>
                    <a:pt x="11375" y="6138"/>
                    <a:pt x="10875" y="6005"/>
                  </a:cubicBezTo>
                  <a:cubicBezTo>
                    <a:pt x="11575" y="6839"/>
                    <a:pt x="12443" y="7639"/>
                    <a:pt x="11642" y="8840"/>
                  </a:cubicBezTo>
                  <a:cubicBezTo>
                    <a:pt x="11242" y="9374"/>
                    <a:pt x="10608" y="9707"/>
                    <a:pt x="9941" y="9707"/>
                  </a:cubicBezTo>
                  <a:cubicBezTo>
                    <a:pt x="10174" y="8707"/>
                    <a:pt x="9807" y="7672"/>
                    <a:pt x="8974" y="7105"/>
                  </a:cubicBezTo>
                  <a:lnTo>
                    <a:pt x="8807" y="7172"/>
                  </a:lnTo>
                  <a:cubicBezTo>
                    <a:pt x="8907" y="7306"/>
                    <a:pt x="9007" y="7439"/>
                    <a:pt x="9107" y="7572"/>
                  </a:cubicBezTo>
                  <a:cubicBezTo>
                    <a:pt x="9574" y="8139"/>
                    <a:pt x="9874" y="8707"/>
                    <a:pt x="9674" y="9440"/>
                  </a:cubicBezTo>
                  <a:cubicBezTo>
                    <a:pt x="9407" y="10274"/>
                    <a:pt x="8640" y="10808"/>
                    <a:pt x="7773" y="10741"/>
                  </a:cubicBezTo>
                  <a:cubicBezTo>
                    <a:pt x="7673" y="10741"/>
                    <a:pt x="7539" y="10474"/>
                    <a:pt x="7539" y="10341"/>
                  </a:cubicBezTo>
                  <a:cubicBezTo>
                    <a:pt x="7472" y="9607"/>
                    <a:pt x="7206" y="8873"/>
                    <a:pt x="6772" y="8306"/>
                  </a:cubicBezTo>
                  <a:lnTo>
                    <a:pt x="6605" y="8340"/>
                  </a:lnTo>
                  <a:cubicBezTo>
                    <a:pt x="6639" y="8506"/>
                    <a:pt x="6705" y="8673"/>
                    <a:pt x="6772" y="8840"/>
                  </a:cubicBezTo>
                  <a:cubicBezTo>
                    <a:pt x="7106" y="9374"/>
                    <a:pt x="7272" y="10007"/>
                    <a:pt x="7239" y="10641"/>
                  </a:cubicBezTo>
                  <a:cubicBezTo>
                    <a:pt x="7239" y="11475"/>
                    <a:pt x="6472" y="12109"/>
                    <a:pt x="5638" y="11976"/>
                  </a:cubicBezTo>
                  <a:cubicBezTo>
                    <a:pt x="4437" y="11775"/>
                    <a:pt x="3403" y="10975"/>
                    <a:pt x="2936" y="9841"/>
                  </a:cubicBezTo>
                  <a:cubicBezTo>
                    <a:pt x="2836" y="9474"/>
                    <a:pt x="2769" y="9073"/>
                    <a:pt x="2769" y="8707"/>
                  </a:cubicBezTo>
                  <a:cubicBezTo>
                    <a:pt x="3670" y="9207"/>
                    <a:pt x="4237" y="9874"/>
                    <a:pt x="5104" y="9974"/>
                  </a:cubicBezTo>
                  <a:lnTo>
                    <a:pt x="5171" y="9841"/>
                  </a:lnTo>
                  <a:cubicBezTo>
                    <a:pt x="5071" y="9774"/>
                    <a:pt x="4937" y="9674"/>
                    <a:pt x="4837" y="9641"/>
                  </a:cubicBezTo>
                  <a:cubicBezTo>
                    <a:pt x="3436" y="8940"/>
                    <a:pt x="2302" y="7906"/>
                    <a:pt x="1502" y="6605"/>
                  </a:cubicBezTo>
                  <a:cubicBezTo>
                    <a:pt x="0" y="4170"/>
                    <a:pt x="1035" y="1101"/>
                    <a:pt x="3636" y="367"/>
                  </a:cubicBezTo>
                  <a:cubicBezTo>
                    <a:pt x="4837" y="0"/>
                    <a:pt x="6172" y="100"/>
                    <a:pt x="7339" y="601"/>
                  </a:cubicBezTo>
                  <a:cubicBezTo>
                    <a:pt x="8707" y="1168"/>
                    <a:pt x="9941" y="2035"/>
                    <a:pt x="10975" y="3103"/>
                  </a:cubicBezTo>
                  <a:cubicBezTo>
                    <a:pt x="12109" y="4237"/>
                    <a:pt x="13177" y="5438"/>
                    <a:pt x="14277" y="6572"/>
                  </a:cubicBezTo>
                  <a:cubicBezTo>
                    <a:pt x="14944" y="7272"/>
                    <a:pt x="15645" y="7973"/>
                    <a:pt x="16279" y="8673"/>
                  </a:cubicBezTo>
                  <a:cubicBezTo>
                    <a:pt x="16546" y="8973"/>
                    <a:pt x="16779" y="9274"/>
                    <a:pt x="17013" y="96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0"/>
            <p:cNvSpPr/>
            <p:nvPr/>
          </p:nvSpPr>
          <p:spPr>
            <a:xfrm flipH="1">
              <a:off x="5662953" y="818386"/>
              <a:ext cx="489563" cy="413140"/>
            </a:xfrm>
            <a:custGeom>
              <a:avLst/>
              <a:gdLst/>
              <a:ahLst/>
              <a:cxnLst/>
              <a:rect l="l" t="t" r="r" b="b"/>
              <a:pathLst>
                <a:path w="3203" h="2703" extrusionOk="0">
                  <a:moveTo>
                    <a:pt x="2969" y="2702"/>
                  </a:moveTo>
                  <a:lnTo>
                    <a:pt x="0" y="67"/>
                  </a:lnTo>
                  <a:cubicBezTo>
                    <a:pt x="867" y="0"/>
                    <a:pt x="2635" y="968"/>
                    <a:pt x="3036" y="1735"/>
                  </a:cubicBezTo>
                  <a:cubicBezTo>
                    <a:pt x="3202" y="2035"/>
                    <a:pt x="3169" y="2435"/>
                    <a:pt x="2969" y="2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0"/>
            <p:cNvSpPr/>
            <p:nvPr/>
          </p:nvSpPr>
          <p:spPr>
            <a:xfrm flipH="1">
              <a:off x="4928839" y="2128576"/>
              <a:ext cx="255098" cy="199004"/>
            </a:xfrm>
            <a:custGeom>
              <a:avLst/>
              <a:gdLst/>
              <a:ahLst/>
              <a:cxnLst/>
              <a:rect l="l" t="t" r="r" b="b"/>
              <a:pathLst>
                <a:path w="1669" h="1302" extrusionOk="0">
                  <a:moveTo>
                    <a:pt x="668" y="1302"/>
                  </a:moveTo>
                  <a:cubicBezTo>
                    <a:pt x="735" y="868"/>
                    <a:pt x="1" y="468"/>
                    <a:pt x="635" y="101"/>
                  </a:cubicBezTo>
                  <a:cubicBezTo>
                    <a:pt x="802" y="1"/>
                    <a:pt x="1302" y="268"/>
                    <a:pt x="1502" y="501"/>
                  </a:cubicBezTo>
                  <a:cubicBezTo>
                    <a:pt x="1669" y="768"/>
                    <a:pt x="1302" y="1168"/>
                    <a:pt x="668" y="13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0"/>
            <p:cNvSpPr/>
            <p:nvPr/>
          </p:nvSpPr>
          <p:spPr>
            <a:xfrm flipH="1">
              <a:off x="6575589" y="1838017"/>
              <a:ext cx="831171" cy="576226"/>
            </a:xfrm>
            <a:custGeom>
              <a:avLst/>
              <a:gdLst/>
              <a:ahLst/>
              <a:cxnLst/>
              <a:rect l="l" t="t" r="r" b="b"/>
              <a:pathLst>
                <a:path w="5438" h="3770" fill="none" extrusionOk="0">
                  <a:moveTo>
                    <a:pt x="834" y="134"/>
                  </a:moveTo>
                  <a:cubicBezTo>
                    <a:pt x="0" y="1635"/>
                    <a:pt x="2102" y="3503"/>
                    <a:pt x="3503" y="3670"/>
                  </a:cubicBezTo>
                  <a:cubicBezTo>
                    <a:pt x="4570" y="3770"/>
                    <a:pt x="5237" y="3270"/>
                    <a:pt x="5371" y="2236"/>
                  </a:cubicBezTo>
                  <a:cubicBezTo>
                    <a:pt x="5437" y="1335"/>
                    <a:pt x="5071" y="734"/>
                    <a:pt x="4670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0"/>
            <p:cNvSpPr/>
            <p:nvPr/>
          </p:nvSpPr>
          <p:spPr>
            <a:xfrm flipH="1">
              <a:off x="6177887" y="1654450"/>
              <a:ext cx="397856" cy="566138"/>
            </a:xfrm>
            <a:custGeom>
              <a:avLst/>
              <a:gdLst/>
              <a:ahLst/>
              <a:cxnLst/>
              <a:rect l="l" t="t" r="r" b="b"/>
              <a:pathLst>
                <a:path w="2603" h="3704" fill="none" extrusionOk="0">
                  <a:moveTo>
                    <a:pt x="0" y="3703"/>
                  </a:moveTo>
                  <a:cubicBezTo>
                    <a:pt x="868" y="3670"/>
                    <a:pt x="1935" y="3403"/>
                    <a:pt x="2269" y="2469"/>
                  </a:cubicBezTo>
                  <a:cubicBezTo>
                    <a:pt x="2602" y="1502"/>
                    <a:pt x="2102" y="568"/>
                    <a:pt x="1435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0"/>
            <p:cNvSpPr/>
            <p:nvPr/>
          </p:nvSpPr>
          <p:spPr>
            <a:xfrm flipH="1">
              <a:off x="5841476" y="1481124"/>
              <a:ext cx="382418" cy="581422"/>
            </a:xfrm>
            <a:custGeom>
              <a:avLst/>
              <a:gdLst/>
              <a:ahLst/>
              <a:cxnLst/>
              <a:rect l="l" t="t" r="r" b="b"/>
              <a:pathLst>
                <a:path w="2502" h="3804" fill="none" extrusionOk="0">
                  <a:moveTo>
                    <a:pt x="0" y="3803"/>
                  </a:moveTo>
                  <a:cubicBezTo>
                    <a:pt x="867" y="3803"/>
                    <a:pt x="1935" y="3270"/>
                    <a:pt x="2202" y="2402"/>
                  </a:cubicBezTo>
                  <a:cubicBezTo>
                    <a:pt x="2502" y="1302"/>
                    <a:pt x="1901" y="668"/>
                    <a:pt x="1201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0"/>
            <p:cNvSpPr/>
            <p:nvPr/>
          </p:nvSpPr>
          <p:spPr>
            <a:xfrm flipH="1">
              <a:off x="4842174" y="532871"/>
              <a:ext cx="2758394" cy="1789662"/>
            </a:xfrm>
            <a:custGeom>
              <a:avLst/>
              <a:gdLst/>
              <a:ahLst/>
              <a:cxnLst/>
              <a:rect l="l" t="t" r="r" b="b"/>
              <a:pathLst>
                <a:path w="18047" h="11709" fill="none" extrusionOk="0">
                  <a:moveTo>
                    <a:pt x="11309" y="7872"/>
                  </a:moveTo>
                  <a:cubicBezTo>
                    <a:pt x="12143" y="8540"/>
                    <a:pt x="12810" y="9407"/>
                    <a:pt x="13377" y="9941"/>
                  </a:cubicBezTo>
                  <a:cubicBezTo>
                    <a:pt x="13944" y="10474"/>
                    <a:pt x="14945" y="11709"/>
                    <a:pt x="15912" y="11308"/>
                  </a:cubicBezTo>
                  <a:cubicBezTo>
                    <a:pt x="18047" y="10374"/>
                    <a:pt x="14211" y="7339"/>
                    <a:pt x="13610" y="6605"/>
                  </a:cubicBezTo>
                  <a:cubicBezTo>
                    <a:pt x="11476" y="4303"/>
                    <a:pt x="8307" y="434"/>
                    <a:pt x="4938" y="200"/>
                  </a:cubicBezTo>
                  <a:cubicBezTo>
                    <a:pt x="2536" y="0"/>
                    <a:pt x="1" y="1134"/>
                    <a:pt x="1" y="4003"/>
                  </a:cubicBezTo>
                  <a:cubicBezTo>
                    <a:pt x="1" y="5738"/>
                    <a:pt x="167" y="6271"/>
                    <a:pt x="1202" y="7639"/>
                  </a:cubicBezTo>
                  <a:cubicBezTo>
                    <a:pt x="2002" y="8673"/>
                    <a:pt x="3070" y="9474"/>
                    <a:pt x="4270" y="10007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0"/>
            <p:cNvSpPr/>
            <p:nvPr/>
          </p:nvSpPr>
          <p:spPr>
            <a:xfrm flipH="1">
              <a:off x="5632384" y="706198"/>
              <a:ext cx="764989" cy="489563"/>
            </a:xfrm>
            <a:custGeom>
              <a:avLst/>
              <a:gdLst/>
              <a:ahLst/>
              <a:cxnLst/>
              <a:rect l="l" t="t" r="r" b="b"/>
              <a:pathLst>
                <a:path w="5005" h="3203" fill="none" extrusionOk="0">
                  <a:moveTo>
                    <a:pt x="1" y="0"/>
                  </a:moveTo>
                  <a:cubicBezTo>
                    <a:pt x="1235" y="0"/>
                    <a:pt x="5005" y="1368"/>
                    <a:pt x="3670" y="320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0"/>
            <p:cNvSpPr/>
            <p:nvPr/>
          </p:nvSpPr>
          <p:spPr>
            <a:xfrm flipH="1">
              <a:off x="5086881" y="2001256"/>
              <a:ext cx="229573" cy="249902"/>
            </a:xfrm>
            <a:custGeom>
              <a:avLst/>
              <a:gdLst/>
              <a:ahLst/>
              <a:cxnLst/>
              <a:rect l="l" t="t" r="r" b="b"/>
              <a:pathLst>
                <a:path w="1502" h="1635" fill="none" extrusionOk="0">
                  <a:moveTo>
                    <a:pt x="501" y="1635"/>
                  </a:moveTo>
                  <a:cubicBezTo>
                    <a:pt x="468" y="1301"/>
                    <a:pt x="1" y="734"/>
                    <a:pt x="234" y="434"/>
                  </a:cubicBezTo>
                  <a:cubicBezTo>
                    <a:pt x="501" y="0"/>
                    <a:pt x="1168" y="300"/>
                    <a:pt x="1502" y="567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51"/>
          <p:cNvSpPr txBox="1">
            <a:spLocks noGrp="1"/>
          </p:cNvSpPr>
          <p:nvPr>
            <p:ph type="title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ASL KEY FEATURES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84" name="Google Shape;1084;p51"/>
          <p:cNvSpPr txBox="1"/>
          <p:nvPr/>
        </p:nvSpPr>
        <p:spPr>
          <a:xfrm flipH="1">
            <a:off x="1109175" y="1787863"/>
            <a:ext cx="2109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424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85" name="Google Shape;1085;p51"/>
          <p:cNvSpPr txBox="1"/>
          <p:nvPr/>
        </p:nvSpPr>
        <p:spPr>
          <a:xfrm flipH="1">
            <a:off x="1109175" y="4275438"/>
            <a:ext cx="2109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424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86" name="Google Shape;1086;p51"/>
          <p:cNvSpPr txBox="1"/>
          <p:nvPr/>
        </p:nvSpPr>
        <p:spPr>
          <a:xfrm flipH="1">
            <a:off x="995175" y="1120663"/>
            <a:ext cx="22236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rPr>
              <a:t>Hand shape</a:t>
            </a:r>
            <a:endParaRPr sz="26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7" name="Google Shape;1087;p51"/>
          <p:cNvSpPr txBox="1"/>
          <p:nvPr/>
        </p:nvSpPr>
        <p:spPr>
          <a:xfrm flipH="1">
            <a:off x="995175" y="3608231"/>
            <a:ext cx="22236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rPr>
              <a:t>Hand location</a:t>
            </a:r>
            <a:endParaRPr sz="26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8" name="Google Shape;1088;p51"/>
          <p:cNvSpPr txBox="1"/>
          <p:nvPr/>
        </p:nvSpPr>
        <p:spPr>
          <a:xfrm flipH="1">
            <a:off x="5925225" y="2279713"/>
            <a:ext cx="22236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rPr>
              <a:t>Palm orientation</a:t>
            </a:r>
            <a:endParaRPr sz="26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9" name="Google Shape;1089;p51"/>
          <p:cNvSpPr txBox="1"/>
          <p:nvPr/>
        </p:nvSpPr>
        <p:spPr>
          <a:xfrm flipH="1">
            <a:off x="5925225" y="2946914"/>
            <a:ext cx="2109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424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0" name="Google Shape;1090;p51"/>
          <p:cNvSpPr txBox="1"/>
          <p:nvPr/>
        </p:nvSpPr>
        <p:spPr>
          <a:xfrm flipH="1">
            <a:off x="5925225" y="3608231"/>
            <a:ext cx="22236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rPr>
              <a:t>Gestural features</a:t>
            </a:r>
            <a:endParaRPr sz="26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1" name="Google Shape;1091;p51"/>
          <p:cNvSpPr txBox="1"/>
          <p:nvPr/>
        </p:nvSpPr>
        <p:spPr>
          <a:xfrm flipH="1">
            <a:off x="995175" y="2279713"/>
            <a:ext cx="22236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rPr>
              <a:t>Hand movement</a:t>
            </a:r>
            <a:endParaRPr sz="26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2" name="Google Shape;1092;p51"/>
          <p:cNvSpPr txBox="1"/>
          <p:nvPr/>
        </p:nvSpPr>
        <p:spPr>
          <a:xfrm flipH="1">
            <a:off x="1109175" y="2946914"/>
            <a:ext cx="2109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424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3" name="Google Shape;1093;p51"/>
          <p:cNvSpPr/>
          <p:nvPr/>
        </p:nvSpPr>
        <p:spPr>
          <a:xfrm rot="-6097725">
            <a:off x="4136233" y="3356564"/>
            <a:ext cx="1148031" cy="1144118"/>
          </a:xfrm>
          <a:custGeom>
            <a:avLst/>
            <a:gdLst/>
            <a:ahLst/>
            <a:cxnLst/>
            <a:rect l="l" t="t" r="r" b="b"/>
            <a:pathLst>
              <a:path w="33153" h="33040" extrusionOk="0">
                <a:moveTo>
                  <a:pt x="16576" y="1"/>
                </a:moveTo>
                <a:cubicBezTo>
                  <a:pt x="16428" y="1"/>
                  <a:pt x="16280" y="57"/>
                  <a:pt x="16167" y="170"/>
                </a:cubicBezTo>
                <a:lnTo>
                  <a:pt x="9658" y="6680"/>
                </a:lnTo>
                <a:cubicBezTo>
                  <a:pt x="9434" y="6906"/>
                  <a:pt x="9434" y="7272"/>
                  <a:pt x="9658" y="7495"/>
                </a:cubicBezTo>
                <a:lnTo>
                  <a:pt x="9729" y="7566"/>
                </a:lnTo>
                <a:cubicBezTo>
                  <a:pt x="9955" y="7789"/>
                  <a:pt x="10395" y="8000"/>
                  <a:pt x="10712" y="8032"/>
                </a:cubicBezTo>
                <a:cubicBezTo>
                  <a:pt x="10712" y="8032"/>
                  <a:pt x="11595" y="8116"/>
                  <a:pt x="12145" y="8663"/>
                </a:cubicBezTo>
                <a:cubicBezTo>
                  <a:pt x="13090" y="9608"/>
                  <a:pt x="13090" y="11141"/>
                  <a:pt x="12142" y="12089"/>
                </a:cubicBezTo>
                <a:cubicBezTo>
                  <a:pt x="11670" y="12562"/>
                  <a:pt x="11050" y="12798"/>
                  <a:pt x="10431" y="12798"/>
                </a:cubicBezTo>
                <a:cubicBezTo>
                  <a:pt x="9811" y="12798"/>
                  <a:pt x="9192" y="12562"/>
                  <a:pt x="8719" y="12089"/>
                </a:cubicBezTo>
                <a:cubicBezTo>
                  <a:pt x="8173" y="11539"/>
                  <a:pt x="8085" y="10656"/>
                  <a:pt x="8085" y="10656"/>
                </a:cubicBezTo>
                <a:cubicBezTo>
                  <a:pt x="8053" y="10339"/>
                  <a:pt x="7846" y="9899"/>
                  <a:pt x="7623" y="9672"/>
                </a:cubicBezTo>
                <a:lnTo>
                  <a:pt x="7551" y="9604"/>
                </a:lnTo>
                <a:cubicBezTo>
                  <a:pt x="7438" y="9491"/>
                  <a:pt x="7290" y="9435"/>
                  <a:pt x="7143" y="9435"/>
                </a:cubicBezTo>
                <a:cubicBezTo>
                  <a:pt x="6995" y="9435"/>
                  <a:pt x="6848" y="9491"/>
                  <a:pt x="6736" y="9604"/>
                </a:cubicBezTo>
                <a:lnTo>
                  <a:pt x="223" y="16111"/>
                </a:lnTo>
                <a:cubicBezTo>
                  <a:pt x="0" y="16337"/>
                  <a:pt x="0" y="16703"/>
                  <a:pt x="223" y="16929"/>
                </a:cubicBezTo>
                <a:lnTo>
                  <a:pt x="6733" y="23439"/>
                </a:lnTo>
                <a:cubicBezTo>
                  <a:pt x="6846" y="23550"/>
                  <a:pt x="6994" y="23606"/>
                  <a:pt x="7142" y="23606"/>
                </a:cubicBezTo>
                <a:cubicBezTo>
                  <a:pt x="7290" y="23606"/>
                  <a:pt x="7438" y="23550"/>
                  <a:pt x="7551" y="23439"/>
                </a:cubicBezTo>
                <a:lnTo>
                  <a:pt x="7623" y="23364"/>
                </a:lnTo>
                <a:cubicBezTo>
                  <a:pt x="7849" y="23141"/>
                  <a:pt x="8056" y="22698"/>
                  <a:pt x="8088" y="22381"/>
                </a:cubicBezTo>
                <a:cubicBezTo>
                  <a:pt x="8088" y="22381"/>
                  <a:pt x="8173" y="21497"/>
                  <a:pt x="8719" y="20951"/>
                </a:cubicBezTo>
                <a:cubicBezTo>
                  <a:pt x="9194" y="20469"/>
                  <a:pt x="9820" y="20228"/>
                  <a:pt x="10446" y="20228"/>
                </a:cubicBezTo>
                <a:cubicBezTo>
                  <a:pt x="11066" y="20228"/>
                  <a:pt x="11685" y="20465"/>
                  <a:pt x="12158" y="20938"/>
                </a:cubicBezTo>
                <a:cubicBezTo>
                  <a:pt x="13110" y="21889"/>
                  <a:pt x="13103" y="23432"/>
                  <a:pt x="12145" y="24374"/>
                </a:cubicBezTo>
                <a:cubicBezTo>
                  <a:pt x="11599" y="24924"/>
                  <a:pt x="10715" y="25008"/>
                  <a:pt x="10715" y="25008"/>
                </a:cubicBezTo>
                <a:cubicBezTo>
                  <a:pt x="10398" y="25040"/>
                  <a:pt x="9955" y="25250"/>
                  <a:pt x="9732" y="25474"/>
                </a:cubicBezTo>
                <a:lnTo>
                  <a:pt x="9658" y="25545"/>
                </a:lnTo>
                <a:cubicBezTo>
                  <a:pt x="9434" y="25771"/>
                  <a:pt x="9434" y="26137"/>
                  <a:pt x="9658" y="26363"/>
                </a:cubicBezTo>
                <a:lnTo>
                  <a:pt x="16167" y="32869"/>
                </a:lnTo>
                <a:cubicBezTo>
                  <a:pt x="16280" y="32983"/>
                  <a:pt x="16428" y="33039"/>
                  <a:pt x="16576" y="33039"/>
                </a:cubicBezTo>
                <a:cubicBezTo>
                  <a:pt x="16724" y="33039"/>
                  <a:pt x="16872" y="32983"/>
                  <a:pt x="16985" y="32869"/>
                </a:cubicBezTo>
                <a:lnTo>
                  <a:pt x="23492" y="26363"/>
                </a:lnTo>
                <a:cubicBezTo>
                  <a:pt x="23605" y="26252"/>
                  <a:pt x="23753" y="26196"/>
                  <a:pt x="23901" y="26196"/>
                </a:cubicBezTo>
                <a:cubicBezTo>
                  <a:pt x="24049" y="26196"/>
                  <a:pt x="24197" y="26252"/>
                  <a:pt x="24310" y="26363"/>
                </a:cubicBezTo>
                <a:lnTo>
                  <a:pt x="24313" y="26370"/>
                </a:lnTo>
                <a:cubicBezTo>
                  <a:pt x="24540" y="26593"/>
                  <a:pt x="24750" y="27036"/>
                  <a:pt x="24779" y="27353"/>
                </a:cubicBezTo>
                <a:cubicBezTo>
                  <a:pt x="24779" y="27353"/>
                  <a:pt x="24867" y="28237"/>
                  <a:pt x="25413" y="28783"/>
                </a:cubicBezTo>
                <a:cubicBezTo>
                  <a:pt x="25888" y="29265"/>
                  <a:pt x="26514" y="29506"/>
                  <a:pt x="27140" y="29506"/>
                </a:cubicBezTo>
                <a:cubicBezTo>
                  <a:pt x="27759" y="29506"/>
                  <a:pt x="28378" y="29269"/>
                  <a:pt x="28849" y="28796"/>
                </a:cubicBezTo>
                <a:cubicBezTo>
                  <a:pt x="29800" y="27845"/>
                  <a:pt x="29797" y="26302"/>
                  <a:pt x="28840" y="25357"/>
                </a:cubicBezTo>
                <a:cubicBezTo>
                  <a:pt x="28290" y="24810"/>
                  <a:pt x="27406" y="24726"/>
                  <a:pt x="27406" y="24726"/>
                </a:cubicBezTo>
                <a:cubicBezTo>
                  <a:pt x="27089" y="24694"/>
                  <a:pt x="26646" y="24487"/>
                  <a:pt x="26423" y="24260"/>
                </a:cubicBezTo>
                <a:lnTo>
                  <a:pt x="26420" y="24257"/>
                </a:lnTo>
                <a:cubicBezTo>
                  <a:pt x="26193" y="24031"/>
                  <a:pt x="26193" y="23665"/>
                  <a:pt x="26420" y="23439"/>
                </a:cubicBezTo>
                <a:lnTo>
                  <a:pt x="32926" y="16929"/>
                </a:lnTo>
                <a:cubicBezTo>
                  <a:pt x="33152" y="16703"/>
                  <a:pt x="33152" y="16337"/>
                  <a:pt x="32926" y="16111"/>
                </a:cubicBezTo>
                <a:lnTo>
                  <a:pt x="26420" y="9604"/>
                </a:lnTo>
                <a:cubicBezTo>
                  <a:pt x="26193" y="9378"/>
                  <a:pt x="26193" y="9012"/>
                  <a:pt x="26420" y="8786"/>
                </a:cubicBezTo>
                <a:lnTo>
                  <a:pt x="26533" y="8669"/>
                </a:lnTo>
                <a:cubicBezTo>
                  <a:pt x="26759" y="8446"/>
                  <a:pt x="27202" y="8236"/>
                  <a:pt x="27516" y="8207"/>
                </a:cubicBezTo>
                <a:cubicBezTo>
                  <a:pt x="27516" y="8207"/>
                  <a:pt x="28403" y="8119"/>
                  <a:pt x="28950" y="7573"/>
                </a:cubicBezTo>
                <a:cubicBezTo>
                  <a:pt x="29894" y="6628"/>
                  <a:pt x="29894" y="5094"/>
                  <a:pt x="28950" y="4147"/>
                </a:cubicBezTo>
                <a:cubicBezTo>
                  <a:pt x="28477" y="3674"/>
                  <a:pt x="27858" y="3438"/>
                  <a:pt x="27238" y="3438"/>
                </a:cubicBezTo>
                <a:cubicBezTo>
                  <a:pt x="26618" y="3438"/>
                  <a:pt x="25997" y="3674"/>
                  <a:pt x="25523" y="4147"/>
                </a:cubicBezTo>
                <a:cubicBezTo>
                  <a:pt x="24977" y="4697"/>
                  <a:pt x="24892" y="5580"/>
                  <a:pt x="24892" y="5580"/>
                </a:cubicBezTo>
                <a:cubicBezTo>
                  <a:pt x="24860" y="5894"/>
                  <a:pt x="24650" y="6337"/>
                  <a:pt x="24427" y="6563"/>
                </a:cubicBezTo>
                <a:lnTo>
                  <a:pt x="24310" y="6680"/>
                </a:lnTo>
                <a:cubicBezTo>
                  <a:pt x="24197" y="6791"/>
                  <a:pt x="24049" y="6847"/>
                  <a:pt x="23901" y="6847"/>
                </a:cubicBezTo>
                <a:cubicBezTo>
                  <a:pt x="23753" y="6847"/>
                  <a:pt x="23605" y="6791"/>
                  <a:pt x="23492" y="6680"/>
                </a:cubicBezTo>
                <a:lnTo>
                  <a:pt x="16985" y="170"/>
                </a:lnTo>
                <a:cubicBezTo>
                  <a:pt x="16872" y="57"/>
                  <a:pt x="16724" y="1"/>
                  <a:pt x="165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51"/>
          <p:cNvSpPr/>
          <p:nvPr/>
        </p:nvSpPr>
        <p:spPr>
          <a:xfrm rot="-6097725">
            <a:off x="4578326" y="2673591"/>
            <a:ext cx="1141313" cy="1137435"/>
          </a:xfrm>
          <a:custGeom>
            <a:avLst/>
            <a:gdLst/>
            <a:ahLst/>
            <a:cxnLst/>
            <a:rect l="l" t="t" r="r" b="b"/>
            <a:pathLst>
              <a:path w="32959" h="32847" extrusionOk="0">
                <a:moveTo>
                  <a:pt x="16480" y="1"/>
                </a:moveTo>
                <a:cubicBezTo>
                  <a:pt x="16334" y="1"/>
                  <a:pt x="16186" y="57"/>
                  <a:pt x="16073" y="170"/>
                </a:cubicBezTo>
                <a:lnTo>
                  <a:pt x="9603" y="6641"/>
                </a:lnTo>
                <a:cubicBezTo>
                  <a:pt x="9491" y="6753"/>
                  <a:pt x="9345" y="6808"/>
                  <a:pt x="9198" y="6808"/>
                </a:cubicBezTo>
                <a:cubicBezTo>
                  <a:pt x="9051" y="6808"/>
                  <a:pt x="8904" y="6753"/>
                  <a:pt x="8791" y="6641"/>
                </a:cubicBezTo>
                <a:lnTo>
                  <a:pt x="8677" y="6525"/>
                </a:lnTo>
                <a:cubicBezTo>
                  <a:pt x="8454" y="6301"/>
                  <a:pt x="8244" y="5861"/>
                  <a:pt x="8215" y="5547"/>
                </a:cubicBezTo>
                <a:cubicBezTo>
                  <a:pt x="8215" y="5547"/>
                  <a:pt x="8127" y="4667"/>
                  <a:pt x="7584" y="4124"/>
                </a:cubicBezTo>
                <a:cubicBezTo>
                  <a:pt x="7113" y="3653"/>
                  <a:pt x="6497" y="3418"/>
                  <a:pt x="5880" y="3418"/>
                </a:cubicBezTo>
                <a:cubicBezTo>
                  <a:pt x="5264" y="3418"/>
                  <a:pt x="4648" y="3653"/>
                  <a:pt x="4177" y="4124"/>
                </a:cubicBezTo>
                <a:cubicBezTo>
                  <a:pt x="3236" y="5065"/>
                  <a:pt x="3236" y="6589"/>
                  <a:pt x="4177" y="7531"/>
                </a:cubicBezTo>
                <a:cubicBezTo>
                  <a:pt x="4721" y="8074"/>
                  <a:pt x="5601" y="8158"/>
                  <a:pt x="5601" y="8158"/>
                </a:cubicBezTo>
                <a:cubicBezTo>
                  <a:pt x="5914" y="8191"/>
                  <a:pt x="6354" y="8398"/>
                  <a:pt x="6578" y="8621"/>
                </a:cubicBezTo>
                <a:lnTo>
                  <a:pt x="6694" y="8737"/>
                </a:lnTo>
                <a:cubicBezTo>
                  <a:pt x="6917" y="8961"/>
                  <a:pt x="6917" y="9323"/>
                  <a:pt x="6694" y="9550"/>
                </a:cubicBezTo>
                <a:lnTo>
                  <a:pt x="223" y="16020"/>
                </a:lnTo>
                <a:cubicBezTo>
                  <a:pt x="0" y="16243"/>
                  <a:pt x="0" y="16606"/>
                  <a:pt x="223" y="16832"/>
                </a:cubicBezTo>
                <a:lnTo>
                  <a:pt x="6694" y="23300"/>
                </a:lnTo>
                <a:cubicBezTo>
                  <a:pt x="6807" y="23411"/>
                  <a:pt x="6954" y="23467"/>
                  <a:pt x="7102" y="23467"/>
                </a:cubicBezTo>
                <a:cubicBezTo>
                  <a:pt x="7249" y="23467"/>
                  <a:pt x="7396" y="23411"/>
                  <a:pt x="7509" y="23300"/>
                </a:cubicBezTo>
                <a:lnTo>
                  <a:pt x="7577" y="23232"/>
                </a:lnTo>
                <a:cubicBezTo>
                  <a:pt x="7801" y="23008"/>
                  <a:pt x="8008" y="22568"/>
                  <a:pt x="8040" y="22255"/>
                </a:cubicBezTo>
                <a:cubicBezTo>
                  <a:pt x="8040" y="22255"/>
                  <a:pt x="8124" y="21375"/>
                  <a:pt x="8668" y="20831"/>
                </a:cubicBezTo>
                <a:cubicBezTo>
                  <a:pt x="9138" y="20360"/>
                  <a:pt x="9755" y="20125"/>
                  <a:pt x="10371" y="20125"/>
                </a:cubicBezTo>
                <a:cubicBezTo>
                  <a:pt x="10987" y="20125"/>
                  <a:pt x="11604" y="20360"/>
                  <a:pt x="12074" y="20831"/>
                </a:cubicBezTo>
                <a:cubicBezTo>
                  <a:pt x="13013" y="21769"/>
                  <a:pt x="13013" y="23296"/>
                  <a:pt x="12074" y="24235"/>
                </a:cubicBezTo>
                <a:cubicBezTo>
                  <a:pt x="11528" y="24781"/>
                  <a:pt x="10651" y="24865"/>
                  <a:pt x="10651" y="24865"/>
                </a:cubicBezTo>
                <a:cubicBezTo>
                  <a:pt x="10337" y="24895"/>
                  <a:pt x="9897" y="25105"/>
                  <a:pt x="9674" y="25328"/>
                </a:cubicBezTo>
                <a:lnTo>
                  <a:pt x="9603" y="25396"/>
                </a:lnTo>
                <a:cubicBezTo>
                  <a:pt x="9379" y="25619"/>
                  <a:pt x="9379" y="25985"/>
                  <a:pt x="9603" y="26208"/>
                </a:cubicBezTo>
                <a:lnTo>
                  <a:pt x="16073" y="32679"/>
                </a:lnTo>
                <a:cubicBezTo>
                  <a:pt x="16186" y="32790"/>
                  <a:pt x="16334" y="32846"/>
                  <a:pt x="16480" y="32846"/>
                </a:cubicBezTo>
                <a:cubicBezTo>
                  <a:pt x="16627" y="32846"/>
                  <a:pt x="16774" y="32790"/>
                  <a:pt x="16885" y="32679"/>
                </a:cubicBezTo>
                <a:lnTo>
                  <a:pt x="23356" y="26208"/>
                </a:lnTo>
                <a:cubicBezTo>
                  <a:pt x="23582" y="25985"/>
                  <a:pt x="23582" y="25619"/>
                  <a:pt x="23356" y="25396"/>
                </a:cubicBezTo>
                <a:lnTo>
                  <a:pt x="23285" y="25325"/>
                </a:lnTo>
                <a:cubicBezTo>
                  <a:pt x="23061" y="25102"/>
                  <a:pt x="22621" y="24895"/>
                  <a:pt x="22308" y="24862"/>
                </a:cubicBezTo>
                <a:cubicBezTo>
                  <a:pt x="22308" y="24862"/>
                  <a:pt x="21428" y="24778"/>
                  <a:pt x="20884" y="24235"/>
                </a:cubicBezTo>
                <a:cubicBezTo>
                  <a:pt x="19962" y="23290"/>
                  <a:pt x="19972" y="21779"/>
                  <a:pt x="20903" y="20847"/>
                </a:cubicBezTo>
                <a:cubicBezTo>
                  <a:pt x="21375" y="20378"/>
                  <a:pt x="21991" y="20142"/>
                  <a:pt x="22608" y="20142"/>
                </a:cubicBezTo>
                <a:cubicBezTo>
                  <a:pt x="23215" y="20142"/>
                  <a:pt x="23822" y="20370"/>
                  <a:pt x="24291" y="20828"/>
                </a:cubicBezTo>
                <a:cubicBezTo>
                  <a:pt x="24834" y="21371"/>
                  <a:pt x="24918" y="22251"/>
                  <a:pt x="24918" y="22251"/>
                </a:cubicBezTo>
                <a:cubicBezTo>
                  <a:pt x="24951" y="22565"/>
                  <a:pt x="25158" y="23005"/>
                  <a:pt x="25381" y="23228"/>
                </a:cubicBezTo>
                <a:lnTo>
                  <a:pt x="25452" y="23300"/>
                </a:lnTo>
                <a:cubicBezTo>
                  <a:pt x="25565" y="23411"/>
                  <a:pt x="25713" y="23467"/>
                  <a:pt x="25859" y="23467"/>
                </a:cubicBezTo>
                <a:cubicBezTo>
                  <a:pt x="26006" y="23467"/>
                  <a:pt x="26153" y="23411"/>
                  <a:pt x="26264" y="23300"/>
                </a:cubicBezTo>
                <a:lnTo>
                  <a:pt x="32735" y="16829"/>
                </a:lnTo>
                <a:cubicBezTo>
                  <a:pt x="32958" y="16606"/>
                  <a:pt x="32958" y="16243"/>
                  <a:pt x="32735" y="16017"/>
                </a:cubicBezTo>
                <a:lnTo>
                  <a:pt x="26264" y="9546"/>
                </a:lnTo>
                <a:cubicBezTo>
                  <a:pt x="26041" y="9323"/>
                  <a:pt x="26041" y="8961"/>
                  <a:pt x="26264" y="8734"/>
                </a:cubicBezTo>
                <a:lnTo>
                  <a:pt x="26271" y="8731"/>
                </a:lnTo>
                <a:cubicBezTo>
                  <a:pt x="26494" y="8508"/>
                  <a:pt x="26934" y="8301"/>
                  <a:pt x="27248" y="8268"/>
                </a:cubicBezTo>
                <a:cubicBezTo>
                  <a:pt x="27248" y="8268"/>
                  <a:pt x="28125" y="8184"/>
                  <a:pt x="28671" y="7641"/>
                </a:cubicBezTo>
                <a:cubicBezTo>
                  <a:pt x="29593" y="6696"/>
                  <a:pt x="29584" y="5185"/>
                  <a:pt x="28652" y="4253"/>
                </a:cubicBezTo>
                <a:cubicBezTo>
                  <a:pt x="28181" y="3784"/>
                  <a:pt x="27564" y="3548"/>
                  <a:pt x="26947" y="3548"/>
                </a:cubicBezTo>
                <a:cubicBezTo>
                  <a:pt x="26340" y="3548"/>
                  <a:pt x="25733" y="3777"/>
                  <a:pt x="25265" y="4234"/>
                </a:cubicBezTo>
                <a:cubicBezTo>
                  <a:pt x="24721" y="4777"/>
                  <a:pt x="24637" y="5657"/>
                  <a:pt x="24637" y="5657"/>
                </a:cubicBezTo>
                <a:cubicBezTo>
                  <a:pt x="24605" y="5971"/>
                  <a:pt x="24398" y="6411"/>
                  <a:pt x="24174" y="6635"/>
                </a:cubicBezTo>
                <a:lnTo>
                  <a:pt x="24168" y="6641"/>
                </a:lnTo>
                <a:cubicBezTo>
                  <a:pt x="24056" y="6753"/>
                  <a:pt x="23910" y="6808"/>
                  <a:pt x="23763" y="6808"/>
                </a:cubicBezTo>
                <a:cubicBezTo>
                  <a:pt x="23616" y="6808"/>
                  <a:pt x="23469" y="6753"/>
                  <a:pt x="23356" y="6641"/>
                </a:cubicBezTo>
                <a:lnTo>
                  <a:pt x="16885" y="170"/>
                </a:lnTo>
                <a:cubicBezTo>
                  <a:pt x="16774" y="57"/>
                  <a:pt x="16627" y="1"/>
                  <a:pt x="164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51"/>
          <p:cNvSpPr/>
          <p:nvPr/>
        </p:nvSpPr>
        <p:spPr>
          <a:xfrm rot="-6097725">
            <a:off x="3451427" y="2902640"/>
            <a:ext cx="1147927" cy="1144014"/>
          </a:xfrm>
          <a:custGeom>
            <a:avLst/>
            <a:gdLst/>
            <a:ahLst/>
            <a:cxnLst/>
            <a:rect l="l" t="t" r="r" b="b"/>
            <a:pathLst>
              <a:path w="33150" h="33037" extrusionOk="0">
                <a:moveTo>
                  <a:pt x="16576" y="0"/>
                </a:moveTo>
                <a:cubicBezTo>
                  <a:pt x="16429" y="0"/>
                  <a:pt x="16281" y="56"/>
                  <a:pt x="16168" y="168"/>
                </a:cubicBezTo>
                <a:lnTo>
                  <a:pt x="9661" y="6677"/>
                </a:lnTo>
                <a:cubicBezTo>
                  <a:pt x="9548" y="6789"/>
                  <a:pt x="9400" y="6844"/>
                  <a:pt x="9252" y="6844"/>
                </a:cubicBezTo>
                <a:cubicBezTo>
                  <a:pt x="9104" y="6844"/>
                  <a:pt x="8956" y="6789"/>
                  <a:pt x="8843" y="6677"/>
                </a:cubicBezTo>
                <a:lnTo>
                  <a:pt x="8836" y="6670"/>
                </a:lnTo>
                <a:cubicBezTo>
                  <a:pt x="8613" y="6447"/>
                  <a:pt x="8403" y="6004"/>
                  <a:pt x="8374" y="5687"/>
                </a:cubicBezTo>
                <a:cubicBezTo>
                  <a:pt x="8374" y="5687"/>
                  <a:pt x="8286" y="4804"/>
                  <a:pt x="7740" y="4257"/>
                </a:cubicBezTo>
                <a:cubicBezTo>
                  <a:pt x="7263" y="3757"/>
                  <a:pt x="6626" y="3507"/>
                  <a:pt x="5987" y="3507"/>
                </a:cubicBezTo>
                <a:cubicBezTo>
                  <a:pt x="5368" y="3507"/>
                  <a:pt x="4749" y="3742"/>
                  <a:pt x="4275" y="4215"/>
                </a:cubicBezTo>
                <a:cubicBezTo>
                  <a:pt x="3314" y="5176"/>
                  <a:pt x="3330" y="6742"/>
                  <a:pt x="4313" y="7680"/>
                </a:cubicBezTo>
                <a:cubicBezTo>
                  <a:pt x="4860" y="8227"/>
                  <a:pt x="5747" y="8314"/>
                  <a:pt x="5747" y="8314"/>
                </a:cubicBezTo>
                <a:cubicBezTo>
                  <a:pt x="6061" y="8343"/>
                  <a:pt x="6504" y="8553"/>
                  <a:pt x="6730" y="8777"/>
                </a:cubicBezTo>
                <a:lnTo>
                  <a:pt x="6733" y="8783"/>
                </a:lnTo>
                <a:cubicBezTo>
                  <a:pt x="6960" y="9010"/>
                  <a:pt x="6960" y="9372"/>
                  <a:pt x="6733" y="9598"/>
                </a:cubicBezTo>
                <a:lnTo>
                  <a:pt x="224" y="16111"/>
                </a:lnTo>
                <a:cubicBezTo>
                  <a:pt x="1" y="16338"/>
                  <a:pt x="1" y="16700"/>
                  <a:pt x="224" y="16926"/>
                </a:cubicBezTo>
                <a:lnTo>
                  <a:pt x="6733" y="23436"/>
                </a:lnTo>
                <a:cubicBezTo>
                  <a:pt x="6847" y="23547"/>
                  <a:pt x="6995" y="23603"/>
                  <a:pt x="7143" y="23603"/>
                </a:cubicBezTo>
                <a:cubicBezTo>
                  <a:pt x="7291" y="23603"/>
                  <a:pt x="7439" y="23547"/>
                  <a:pt x="7552" y="23436"/>
                </a:cubicBezTo>
                <a:lnTo>
                  <a:pt x="7623" y="23365"/>
                </a:lnTo>
                <a:cubicBezTo>
                  <a:pt x="7846" y="23138"/>
                  <a:pt x="8057" y="22698"/>
                  <a:pt x="8086" y="22381"/>
                </a:cubicBezTo>
                <a:cubicBezTo>
                  <a:pt x="8086" y="22381"/>
                  <a:pt x="8173" y="21498"/>
                  <a:pt x="8720" y="20948"/>
                </a:cubicBezTo>
                <a:cubicBezTo>
                  <a:pt x="9195" y="20467"/>
                  <a:pt x="9821" y="20226"/>
                  <a:pt x="10447" y="20226"/>
                </a:cubicBezTo>
                <a:cubicBezTo>
                  <a:pt x="11066" y="20226"/>
                  <a:pt x="11686" y="20462"/>
                  <a:pt x="12159" y="20935"/>
                </a:cubicBezTo>
                <a:cubicBezTo>
                  <a:pt x="13110" y="21886"/>
                  <a:pt x="13104" y="23429"/>
                  <a:pt x="12146" y="24374"/>
                </a:cubicBezTo>
                <a:cubicBezTo>
                  <a:pt x="11599" y="24921"/>
                  <a:pt x="10716" y="25008"/>
                  <a:pt x="10716" y="25008"/>
                </a:cubicBezTo>
                <a:cubicBezTo>
                  <a:pt x="10399" y="25037"/>
                  <a:pt x="9956" y="25248"/>
                  <a:pt x="9733" y="25471"/>
                </a:cubicBezTo>
                <a:lnTo>
                  <a:pt x="9658" y="25542"/>
                </a:lnTo>
                <a:cubicBezTo>
                  <a:pt x="9435" y="25768"/>
                  <a:pt x="9435" y="26134"/>
                  <a:pt x="9658" y="26360"/>
                </a:cubicBezTo>
                <a:lnTo>
                  <a:pt x="16168" y="32867"/>
                </a:lnTo>
                <a:cubicBezTo>
                  <a:pt x="16281" y="32980"/>
                  <a:pt x="16429" y="33037"/>
                  <a:pt x="16577" y="33037"/>
                </a:cubicBezTo>
                <a:cubicBezTo>
                  <a:pt x="16725" y="33037"/>
                  <a:pt x="16873" y="32980"/>
                  <a:pt x="16986" y="32867"/>
                </a:cubicBezTo>
                <a:lnTo>
                  <a:pt x="23492" y="26360"/>
                </a:lnTo>
                <a:cubicBezTo>
                  <a:pt x="23715" y="26134"/>
                  <a:pt x="23715" y="25768"/>
                  <a:pt x="23492" y="25542"/>
                </a:cubicBezTo>
                <a:lnTo>
                  <a:pt x="23421" y="25474"/>
                </a:lnTo>
                <a:cubicBezTo>
                  <a:pt x="23198" y="25251"/>
                  <a:pt x="22755" y="25040"/>
                  <a:pt x="22438" y="25011"/>
                </a:cubicBezTo>
                <a:cubicBezTo>
                  <a:pt x="22438" y="25011"/>
                  <a:pt x="21554" y="24924"/>
                  <a:pt x="21004" y="24377"/>
                </a:cubicBezTo>
                <a:cubicBezTo>
                  <a:pt x="20073" y="23429"/>
                  <a:pt x="20076" y="21905"/>
                  <a:pt x="21017" y="20964"/>
                </a:cubicBezTo>
                <a:cubicBezTo>
                  <a:pt x="21490" y="20491"/>
                  <a:pt x="22111" y="20254"/>
                  <a:pt x="22731" y="20254"/>
                </a:cubicBezTo>
                <a:cubicBezTo>
                  <a:pt x="23345" y="20254"/>
                  <a:pt x="23959" y="20486"/>
                  <a:pt x="24430" y="20951"/>
                </a:cubicBezTo>
                <a:cubicBezTo>
                  <a:pt x="24977" y="21498"/>
                  <a:pt x="25065" y="22381"/>
                  <a:pt x="25065" y="22381"/>
                </a:cubicBezTo>
                <a:cubicBezTo>
                  <a:pt x="25097" y="22698"/>
                  <a:pt x="25304" y="23141"/>
                  <a:pt x="25530" y="23365"/>
                </a:cubicBezTo>
                <a:lnTo>
                  <a:pt x="25598" y="23436"/>
                </a:lnTo>
                <a:cubicBezTo>
                  <a:pt x="25712" y="23547"/>
                  <a:pt x="25860" y="23603"/>
                  <a:pt x="26007" y="23603"/>
                </a:cubicBezTo>
                <a:cubicBezTo>
                  <a:pt x="26155" y="23603"/>
                  <a:pt x="26302" y="23547"/>
                  <a:pt x="26414" y="23436"/>
                </a:cubicBezTo>
                <a:lnTo>
                  <a:pt x="32923" y="16926"/>
                </a:lnTo>
                <a:cubicBezTo>
                  <a:pt x="33150" y="16700"/>
                  <a:pt x="33150" y="16338"/>
                  <a:pt x="32923" y="16111"/>
                </a:cubicBezTo>
                <a:lnTo>
                  <a:pt x="26417" y="9602"/>
                </a:lnTo>
                <a:cubicBezTo>
                  <a:pt x="26194" y="9375"/>
                  <a:pt x="26194" y="9010"/>
                  <a:pt x="26417" y="8783"/>
                </a:cubicBezTo>
                <a:lnTo>
                  <a:pt x="26533" y="8670"/>
                </a:lnTo>
                <a:cubicBezTo>
                  <a:pt x="26760" y="8443"/>
                  <a:pt x="27203" y="8233"/>
                  <a:pt x="27517" y="8204"/>
                </a:cubicBezTo>
                <a:cubicBezTo>
                  <a:pt x="27517" y="8204"/>
                  <a:pt x="28400" y="8117"/>
                  <a:pt x="28950" y="7570"/>
                </a:cubicBezTo>
                <a:cubicBezTo>
                  <a:pt x="29918" y="6628"/>
                  <a:pt x="29927" y="5079"/>
                  <a:pt x="28973" y="4124"/>
                </a:cubicBezTo>
                <a:cubicBezTo>
                  <a:pt x="28500" y="3650"/>
                  <a:pt x="27879" y="3413"/>
                  <a:pt x="27259" y="3413"/>
                </a:cubicBezTo>
                <a:cubicBezTo>
                  <a:pt x="26629" y="3413"/>
                  <a:pt x="25999" y="3658"/>
                  <a:pt x="25524" y="4144"/>
                </a:cubicBezTo>
                <a:lnTo>
                  <a:pt x="25524" y="4147"/>
                </a:lnTo>
                <a:cubicBezTo>
                  <a:pt x="24977" y="4694"/>
                  <a:pt x="24890" y="5577"/>
                  <a:pt x="24890" y="5577"/>
                </a:cubicBezTo>
                <a:cubicBezTo>
                  <a:pt x="24861" y="5894"/>
                  <a:pt x="24650" y="6337"/>
                  <a:pt x="24427" y="6560"/>
                </a:cubicBezTo>
                <a:lnTo>
                  <a:pt x="24311" y="6677"/>
                </a:lnTo>
                <a:cubicBezTo>
                  <a:pt x="24198" y="6789"/>
                  <a:pt x="24050" y="6844"/>
                  <a:pt x="23901" y="6844"/>
                </a:cubicBezTo>
                <a:cubicBezTo>
                  <a:pt x="23753" y="6844"/>
                  <a:pt x="23605" y="6789"/>
                  <a:pt x="23492" y="6677"/>
                </a:cubicBezTo>
                <a:lnTo>
                  <a:pt x="16983" y="168"/>
                </a:lnTo>
                <a:cubicBezTo>
                  <a:pt x="16871" y="56"/>
                  <a:pt x="16724" y="0"/>
                  <a:pt x="165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51"/>
          <p:cNvSpPr/>
          <p:nvPr/>
        </p:nvSpPr>
        <p:spPr>
          <a:xfrm rot="-6097725">
            <a:off x="4353399" y="1546044"/>
            <a:ext cx="1141175" cy="1137469"/>
          </a:xfrm>
          <a:custGeom>
            <a:avLst/>
            <a:gdLst/>
            <a:ahLst/>
            <a:cxnLst/>
            <a:rect l="l" t="t" r="r" b="b"/>
            <a:pathLst>
              <a:path w="32955" h="32848" extrusionOk="0">
                <a:moveTo>
                  <a:pt x="16478" y="1"/>
                </a:moveTo>
                <a:cubicBezTo>
                  <a:pt x="16331" y="1"/>
                  <a:pt x="16185" y="57"/>
                  <a:pt x="16073" y="168"/>
                </a:cubicBezTo>
                <a:lnTo>
                  <a:pt x="9603" y="6639"/>
                </a:lnTo>
                <a:cubicBezTo>
                  <a:pt x="9489" y="6752"/>
                  <a:pt x="9342" y="6809"/>
                  <a:pt x="9195" y="6809"/>
                </a:cubicBezTo>
                <a:cubicBezTo>
                  <a:pt x="9048" y="6809"/>
                  <a:pt x="8900" y="6752"/>
                  <a:pt x="8787" y="6639"/>
                </a:cubicBezTo>
                <a:lnTo>
                  <a:pt x="8674" y="6526"/>
                </a:lnTo>
                <a:cubicBezTo>
                  <a:pt x="8451" y="6303"/>
                  <a:pt x="8244" y="5863"/>
                  <a:pt x="8211" y="5545"/>
                </a:cubicBezTo>
                <a:cubicBezTo>
                  <a:pt x="8211" y="5545"/>
                  <a:pt x="8127" y="4669"/>
                  <a:pt x="7581" y="4125"/>
                </a:cubicBezTo>
                <a:cubicBezTo>
                  <a:pt x="7109" y="3646"/>
                  <a:pt x="6488" y="3407"/>
                  <a:pt x="5867" y="3407"/>
                </a:cubicBezTo>
                <a:cubicBezTo>
                  <a:pt x="5251" y="3407"/>
                  <a:pt x="4634" y="3642"/>
                  <a:pt x="4164" y="4112"/>
                </a:cubicBezTo>
                <a:cubicBezTo>
                  <a:pt x="3219" y="5057"/>
                  <a:pt x="3226" y="6590"/>
                  <a:pt x="4177" y="7529"/>
                </a:cubicBezTo>
                <a:cubicBezTo>
                  <a:pt x="4721" y="8075"/>
                  <a:pt x="5601" y="8160"/>
                  <a:pt x="5601" y="8160"/>
                </a:cubicBezTo>
                <a:cubicBezTo>
                  <a:pt x="5914" y="8189"/>
                  <a:pt x="6354" y="8399"/>
                  <a:pt x="6578" y="8622"/>
                </a:cubicBezTo>
                <a:lnTo>
                  <a:pt x="6694" y="8735"/>
                </a:lnTo>
                <a:cubicBezTo>
                  <a:pt x="6914" y="8962"/>
                  <a:pt x="6914" y="9324"/>
                  <a:pt x="6694" y="9548"/>
                </a:cubicBezTo>
                <a:lnTo>
                  <a:pt x="223" y="16018"/>
                </a:lnTo>
                <a:cubicBezTo>
                  <a:pt x="0" y="16245"/>
                  <a:pt x="0" y="16607"/>
                  <a:pt x="223" y="16830"/>
                </a:cubicBezTo>
                <a:lnTo>
                  <a:pt x="6694" y="23301"/>
                </a:lnTo>
                <a:cubicBezTo>
                  <a:pt x="6917" y="23527"/>
                  <a:pt x="6917" y="23890"/>
                  <a:pt x="6694" y="24113"/>
                </a:cubicBezTo>
                <a:lnTo>
                  <a:pt x="6688" y="24119"/>
                </a:lnTo>
                <a:cubicBezTo>
                  <a:pt x="6464" y="24343"/>
                  <a:pt x="6024" y="24550"/>
                  <a:pt x="5711" y="24579"/>
                </a:cubicBezTo>
                <a:cubicBezTo>
                  <a:pt x="5711" y="24579"/>
                  <a:pt x="4831" y="24666"/>
                  <a:pt x="4287" y="25210"/>
                </a:cubicBezTo>
                <a:cubicBezTo>
                  <a:pt x="3346" y="26151"/>
                  <a:pt x="3346" y="27675"/>
                  <a:pt x="4287" y="28616"/>
                </a:cubicBezTo>
                <a:cubicBezTo>
                  <a:pt x="4756" y="29085"/>
                  <a:pt x="5372" y="29320"/>
                  <a:pt x="5989" y="29320"/>
                </a:cubicBezTo>
                <a:cubicBezTo>
                  <a:pt x="6605" y="29320"/>
                  <a:pt x="7221" y="29085"/>
                  <a:pt x="7691" y="28616"/>
                </a:cubicBezTo>
                <a:cubicBezTo>
                  <a:pt x="8237" y="28070"/>
                  <a:pt x="8321" y="27193"/>
                  <a:pt x="8321" y="27193"/>
                </a:cubicBezTo>
                <a:cubicBezTo>
                  <a:pt x="8354" y="26876"/>
                  <a:pt x="8561" y="26436"/>
                  <a:pt x="8784" y="26213"/>
                </a:cubicBezTo>
                <a:lnTo>
                  <a:pt x="8787" y="26209"/>
                </a:lnTo>
                <a:cubicBezTo>
                  <a:pt x="8900" y="26098"/>
                  <a:pt x="9048" y="26042"/>
                  <a:pt x="9195" y="26042"/>
                </a:cubicBezTo>
                <a:cubicBezTo>
                  <a:pt x="9341" y="26042"/>
                  <a:pt x="9488" y="26098"/>
                  <a:pt x="9599" y="26209"/>
                </a:cubicBezTo>
                <a:lnTo>
                  <a:pt x="16070" y="32680"/>
                </a:lnTo>
                <a:cubicBezTo>
                  <a:pt x="16183" y="32792"/>
                  <a:pt x="16330" y="32847"/>
                  <a:pt x="16478" y="32847"/>
                </a:cubicBezTo>
                <a:cubicBezTo>
                  <a:pt x="16625" y="32847"/>
                  <a:pt x="16772" y="32792"/>
                  <a:pt x="16885" y="32680"/>
                </a:cubicBezTo>
                <a:lnTo>
                  <a:pt x="23356" y="26209"/>
                </a:lnTo>
                <a:cubicBezTo>
                  <a:pt x="23579" y="25983"/>
                  <a:pt x="23579" y="25620"/>
                  <a:pt x="23356" y="25397"/>
                </a:cubicBezTo>
                <a:lnTo>
                  <a:pt x="23281" y="25326"/>
                </a:lnTo>
                <a:cubicBezTo>
                  <a:pt x="23058" y="25103"/>
                  <a:pt x="22618" y="24893"/>
                  <a:pt x="22304" y="24863"/>
                </a:cubicBezTo>
                <a:cubicBezTo>
                  <a:pt x="22304" y="24863"/>
                  <a:pt x="21428" y="24779"/>
                  <a:pt x="20881" y="24233"/>
                </a:cubicBezTo>
                <a:cubicBezTo>
                  <a:pt x="19939" y="23294"/>
                  <a:pt x="19943" y="21767"/>
                  <a:pt x="20881" y="20829"/>
                </a:cubicBezTo>
                <a:cubicBezTo>
                  <a:pt x="21351" y="20358"/>
                  <a:pt x="21968" y="20123"/>
                  <a:pt x="22584" y="20123"/>
                </a:cubicBezTo>
                <a:cubicBezTo>
                  <a:pt x="23200" y="20123"/>
                  <a:pt x="23817" y="20358"/>
                  <a:pt x="24287" y="20829"/>
                </a:cubicBezTo>
                <a:cubicBezTo>
                  <a:pt x="24831" y="21373"/>
                  <a:pt x="24918" y="22253"/>
                  <a:pt x="24918" y="22253"/>
                </a:cubicBezTo>
                <a:cubicBezTo>
                  <a:pt x="24947" y="22566"/>
                  <a:pt x="25155" y="23006"/>
                  <a:pt x="25378" y="23230"/>
                </a:cubicBezTo>
                <a:lnTo>
                  <a:pt x="25449" y="23301"/>
                </a:lnTo>
                <a:cubicBezTo>
                  <a:pt x="25562" y="23412"/>
                  <a:pt x="25709" y="23468"/>
                  <a:pt x="25856" y="23468"/>
                </a:cubicBezTo>
                <a:cubicBezTo>
                  <a:pt x="26003" y="23468"/>
                  <a:pt x="26149" y="23412"/>
                  <a:pt x="26261" y="23301"/>
                </a:cubicBezTo>
                <a:lnTo>
                  <a:pt x="32732" y="16830"/>
                </a:lnTo>
                <a:cubicBezTo>
                  <a:pt x="32955" y="16607"/>
                  <a:pt x="32955" y="16245"/>
                  <a:pt x="32732" y="16018"/>
                </a:cubicBezTo>
                <a:lnTo>
                  <a:pt x="26261" y="9548"/>
                </a:lnTo>
                <a:cubicBezTo>
                  <a:pt x="26149" y="9436"/>
                  <a:pt x="26003" y="9380"/>
                  <a:pt x="25856" y="9380"/>
                </a:cubicBezTo>
                <a:cubicBezTo>
                  <a:pt x="25709" y="9380"/>
                  <a:pt x="25562" y="9436"/>
                  <a:pt x="25449" y="9548"/>
                </a:cubicBezTo>
                <a:lnTo>
                  <a:pt x="25381" y="9615"/>
                </a:lnTo>
                <a:cubicBezTo>
                  <a:pt x="25158" y="9839"/>
                  <a:pt x="24951" y="10279"/>
                  <a:pt x="24918" y="10596"/>
                </a:cubicBezTo>
                <a:cubicBezTo>
                  <a:pt x="24918" y="10596"/>
                  <a:pt x="24834" y="11473"/>
                  <a:pt x="24291" y="12019"/>
                </a:cubicBezTo>
                <a:cubicBezTo>
                  <a:pt x="23820" y="12488"/>
                  <a:pt x="23204" y="12723"/>
                  <a:pt x="22587" y="12723"/>
                </a:cubicBezTo>
                <a:cubicBezTo>
                  <a:pt x="21971" y="12723"/>
                  <a:pt x="21355" y="12488"/>
                  <a:pt x="20884" y="12019"/>
                </a:cubicBezTo>
                <a:cubicBezTo>
                  <a:pt x="19946" y="11078"/>
                  <a:pt x="19946" y="9554"/>
                  <a:pt x="20884" y="8613"/>
                </a:cubicBezTo>
                <a:cubicBezTo>
                  <a:pt x="21428" y="8069"/>
                  <a:pt x="22308" y="7985"/>
                  <a:pt x="22308" y="7985"/>
                </a:cubicBezTo>
                <a:cubicBezTo>
                  <a:pt x="22621" y="7953"/>
                  <a:pt x="23061" y="7745"/>
                  <a:pt x="23285" y="7522"/>
                </a:cubicBezTo>
                <a:lnTo>
                  <a:pt x="23356" y="7454"/>
                </a:lnTo>
                <a:cubicBezTo>
                  <a:pt x="23579" y="7228"/>
                  <a:pt x="23579" y="6865"/>
                  <a:pt x="23356" y="6639"/>
                </a:cubicBezTo>
                <a:lnTo>
                  <a:pt x="16885" y="168"/>
                </a:lnTo>
                <a:cubicBezTo>
                  <a:pt x="16772" y="57"/>
                  <a:pt x="16625" y="1"/>
                  <a:pt x="164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51"/>
          <p:cNvSpPr/>
          <p:nvPr/>
        </p:nvSpPr>
        <p:spPr>
          <a:xfrm rot="-6097725">
            <a:off x="3904694" y="2227642"/>
            <a:ext cx="1141279" cy="1137331"/>
          </a:xfrm>
          <a:custGeom>
            <a:avLst/>
            <a:gdLst/>
            <a:ahLst/>
            <a:cxnLst/>
            <a:rect l="l" t="t" r="r" b="b"/>
            <a:pathLst>
              <a:path w="32958" h="32844" extrusionOk="0">
                <a:moveTo>
                  <a:pt x="16479" y="0"/>
                </a:moveTo>
                <a:cubicBezTo>
                  <a:pt x="16332" y="0"/>
                  <a:pt x="16185" y="56"/>
                  <a:pt x="16073" y="168"/>
                </a:cubicBezTo>
                <a:lnTo>
                  <a:pt x="9602" y="6638"/>
                </a:lnTo>
                <a:cubicBezTo>
                  <a:pt x="9489" y="6750"/>
                  <a:pt x="9342" y="6806"/>
                  <a:pt x="9195" y="6806"/>
                </a:cubicBezTo>
                <a:cubicBezTo>
                  <a:pt x="9048" y="6806"/>
                  <a:pt x="8902" y="6750"/>
                  <a:pt x="8790" y="6638"/>
                </a:cubicBezTo>
                <a:lnTo>
                  <a:pt x="8784" y="6632"/>
                </a:lnTo>
                <a:cubicBezTo>
                  <a:pt x="8561" y="6408"/>
                  <a:pt x="8354" y="5968"/>
                  <a:pt x="8324" y="5655"/>
                </a:cubicBezTo>
                <a:cubicBezTo>
                  <a:pt x="8324" y="5655"/>
                  <a:pt x="8237" y="4775"/>
                  <a:pt x="7694" y="4231"/>
                </a:cubicBezTo>
                <a:cubicBezTo>
                  <a:pt x="7222" y="3753"/>
                  <a:pt x="6600" y="3514"/>
                  <a:pt x="5978" y="3514"/>
                </a:cubicBezTo>
                <a:cubicBezTo>
                  <a:pt x="5362" y="3514"/>
                  <a:pt x="4745" y="3748"/>
                  <a:pt x="4274" y="4218"/>
                </a:cubicBezTo>
                <a:cubicBezTo>
                  <a:pt x="3329" y="5163"/>
                  <a:pt x="3336" y="6696"/>
                  <a:pt x="4287" y="7635"/>
                </a:cubicBezTo>
                <a:cubicBezTo>
                  <a:pt x="4834" y="8181"/>
                  <a:pt x="5710" y="8269"/>
                  <a:pt x="5710" y="8269"/>
                </a:cubicBezTo>
                <a:cubicBezTo>
                  <a:pt x="6024" y="8298"/>
                  <a:pt x="6464" y="8505"/>
                  <a:pt x="6687" y="8728"/>
                </a:cubicBezTo>
                <a:lnTo>
                  <a:pt x="6694" y="8735"/>
                </a:lnTo>
                <a:cubicBezTo>
                  <a:pt x="6917" y="8958"/>
                  <a:pt x="6917" y="9320"/>
                  <a:pt x="6694" y="9547"/>
                </a:cubicBezTo>
                <a:lnTo>
                  <a:pt x="223" y="16017"/>
                </a:lnTo>
                <a:cubicBezTo>
                  <a:pt x="0" y="16241"/>
                  <a:pt x="0" y="16603"/>
                  <a:pt x="223" y="16829"/>
                </a:cubicBezTo>
                <a:lnTo>
                  <a:pt x="6694" y="23300"/>
                </a:lnTo>
                <a:cubicBezTo>
                  <a:pt x="6805" y="23412"/>
                  <a:pt x="6952" y="23467"/>
                  <a:pt x="7099" y="23467"/>
                </a:cubicBezTo>
                <a:cubicBezTo>
                  <a:pt x="7245" y="23467"/>
                  <a:pt x="7393" y="23412"/>
                  <a:pt x="7506" y="23300"/>
                </a:cubicBezTo>
                <a:lnTo>
                  <a:pt x="7577" y="23229"/>
                </a:lnTo>
                <a:cubicBezTo>
                  <a:pt x="7800" y="23006"/>
                  <a:pt x="8007" y="22566"/>
                  <a:pt x="8040" y="22248"/>
                </a:cubicBezTo>
                <a:cubicBezTo>
                  <a:pt x="8040" y="22248"/>
                  <a:pt x="8124" y="21372"/>
                  <a:pt x="8667" y="20825"/>
                </a:cubicBezTo>
                <a:cubicBezTo>
                  <a:pt x="9138" y="20347"/>
                  <a:pt x="9760" y="20108"/>
                  <a:pt x="10383" y="20108"/>
                </a:cubicBezTo>
                <a:cubicBezTo>
                  <a:pt x="11000" y="20108"/>
                  <a:pt x="11617" y="20343"/>
                  <a:pt x="12087" y="20815"/>
                </a:cubicBezTo>
                <a:cubicBezTo>
                  <a:pt x="13032" y="21760"/>
                  <a:pt x="13025" y="23293"/>
                  <a:pt x="12074" y="24232"/>
                </a:cubicBezTo>
                <a:cubicBezTo>
                  <a:pt x="11531" y="24775"/>
                  <a:pt x="10651" y="24863"/>
                  <a:pt x="10651" y="24863"/>
                </a:cubicBezTo>
                <a:cubicBezTo>
                  <a:pt x="10337" y="24892"/>
                  <a:pt x="9897" y="25099"/>
                  <a:pt x="9674" y="25322"/>
                </a:cubicBezTo>
                <a:lnTo>
                  <a:pt x="9602" y="25393"/>
                </a:lnTo>
                <a:cubicBezTo>
                  <a:pt x="9376" y="25620"/>
                  <a:pt x="9376" y="25982"/>
                  <a:pt x="9602" y="26205"/>
                </a:cubicBezTo>
                <a:lnTo>
                  <a:pt x="16073" y="32676"/>
                </a:lnTo>
                <a:cubicBezTo>
                  <a:pt x="16185" y="32787"/>
                  <a:pt x="16331" y="32843"/>
                  <a:pt x="16478" y="32843"/>
                </a:cubicBezTo>
                <a:cubicBezTo>
                  <a:pt x="16625" y="32843"/>
                  <a:pt x="16772" y="32787"/>
                  <a:pt x="16885" y="32676"/>
                </a:cubicBezTo>
                <a:lnTo>
                  <a:pt x="23356" y="26205"/>
                </a:lnTo>
                <a:cubicBezTo>
                  <a:pt x="23579" y="25982"/>
                  <a:pt x="23579" y="25620"/>
                  <a:pt x="23356" y="25393"/>
                </a:cubicBezTo>
                <a:lnTo>
                  <a:pt x="23288" y="25325"/>
                </a:lnTo>
                <a:cubicBezTo>
                  <a:pt x="23061" y="25102"/>
                  <a:pt x="22621" y="24895"/>
                  <a:pt x="22307" y="24866"/>
                </a:cubicBezTo>
                <a:cubicBezTo>
                  <a:pt x="22307" y="24866"/>
                  <a:pt x="21431" y="24778"/>
                  <a:pt x="20884" y="24235"/>
                </a:cubicBezTo>
                <a:cubicBezTo>
                  <a:pt x="19942" y="23293"/>
                  <a:pt x="19942" y="21770"/>
                  <a:pt x="20884" y="20828"/>
                </a:cubicBezTo>
                <a:cubicBezTo>
                  <a:pt x="21354" y="20359"/>
                  <a:pt x="21971" y="20125"/>
                  <a:pt x="22587" y="20125"/>
                </a:cubicBezTo>
                <a:cubicBezTo>
                  <a:pt x="23203" y="20125"/>
                  <a:pt x="23820" y="20359"/>
                  <a:pt x="24291" y="20828"/>
                </a:cubicBezTo>
                <a:cubicBezTo>
                  <a:pt x="24834" y="21372"/>
                  <a:pt x="24918" y="22252"/>
                  <a:pt x="24918" y="22252"/>
                </a:cubicBezTo>
                <a:cubicBezTo>
                  <a:pt x="24951" y="22566"/>
                  <a:pt x="25158" y="23006"/>
                  <a:pt x="25381" y="23229"/>
                </a:cubicBezTo>
                <a:lnTo>
                  <a:pt x="25452" y="23300"/>
                </a:lnTo>
                <a:cubicBezTo>
                  <a:pt x="25564" y="23412"/>
                  <a:pt x="25710" y="23467"/>
                  <a:pt x="25857" y="23467"/>
                </a:cubicBezTo>
                <a:cubicBezTo>
                  <a:pt x="26004" y="23467"/>
                  <a:pt x="26151" y="23412"/>
                  <a:pt x="26264" y="23300"/>
                </a:cubicBezTo>
                <a:lnTo>
                  <a:pt x="32735" y="16829"/>
                </a:lnTo>
                <a:cubicBezTo>
                  <a:pt x="32958" y="16603"/>
                  <a:pt x="32958" y="16241"/>
                  <a:pt x="32735" y="16017"/>
                </a:cubicBezTo>
                <a:lnTo>
                  <a:pt x="26264" y="9547"/>
                </a:lnTo>
                <a:cubicBezTo>
                  <a:pt x="26041" y="9320"/>
                  <a:pt x="26041" y="8958"/>
                  <a:pt x="26264" y="8735"/>
                </a:cubicBezTo>
                <a:lnTo>
                  <a:pt x="26377" y="8618"/>
                </a:lnTo>
                <a:cubicBezTo>
                  <a:pt x="26600" y="8395"/>
                  <a:pt x="27044" y="8188"/>
                  <a:pt x="27358" y="8156"/>
                </a:cubicBezTo>
                <a:cubicBezTo>
                  <a:pt x="27358" y="8156"/>
                  <a:pt x="28234" y="8071"/>
                  <a:pt x="28781" y="7528"/>
                </a:cubicBezTo>
                <a:cubicBezTo>
                  <a:pt x="29732" y="6590"/>
                  <a:pt x="29739" y="5056"/>
                  <a:pt x="28791" y="4108"/>
                </a:cubicBezTo>
                <a:cubicBezTo>
                  <a:pt x="28321" y="3638"/>
                  <a:pt x="27705" y="3404"/>
                  <a:pt x="27090" y="3404"/>
                </a:cubicBezTo>
                <a:cubicBezTo>
                  <a:pt x="26468" y="3404"/>
                  <a:pt x="25846" y="3643"/>
                  <a:pt x="25374" y="4121"/>
                </a:cubicBezTo>
                <a:cubicBezTo>
                  <a:pt x="24831" y="4665"/>
                  <a:pt x="24743" y="5545"/>
                  <a:pt x="24743" y="5545"/>
                </a:cubicBezTo>
                <a:cubicBezTo>
                  <a:pt x="24714" y="5858"/>
                  <a:pt x="24507" y="6298"/>
                  <a:pt x="24284" y="6522"/>
                </a:cubicBezTo>
                <a:lnTo>
                  <a:pt x="24168" y="6638"/>
                </a:lnTo>
                <a:cubicBezTo>
                  <a:pt x="24056" y="6750"/>
                  <a:pt x="23909" y="6806"/>
                  <a:pt x="23762" y="6806"/>
                </a:cubicBezTo>
                <a:cubicBezTo>
                  <a:pt x="23614" y="6806"/>
                  <a:pt x="23467" y="6750"/>
                  <a:pt x="23356" y="6638"/>
                </a:cubicBezTo>
                <a:lnTo>
                  <a:pt x="16885" y="168"/>
                </a:lnTo>
                <a:cubicBezTo>
                  <a:pt x="16773" y="56"/>
                  <a:pt x="16626" y="0"/>
                  <a:pt x="164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51"/>
          <p:cNvSpPr/>
          <p:nvPr/>
        </p:nvSpPr>
        <p:spPr>
          <a:xfrm rot="-6097725">
            <a:off x="4074020" y="3362739"/>
            <a:ext cx="1148031" cy="1144118"/>
          </a:xfrm>
          <a:custGeom>
            <a:avLst/>
            <a:gdLst/>
            <a:ahLst/>
            <a:cxnLst/>
            <a:rect l="l" t="t" r="r" b="b"/>
            <a:pathLst>
              <a:path w="33153" h="33040" extrusionOk="0">
                <a:moveTo>
                  <a:pt x="16576" y="1"/>
                </a:moveTo>
                <a:cubicBezTo>
                  <a:pt x="16428" y="1"/>
                  <a:pt x="16280" y="57"/>
                  <a:pt x="16167" y="170"/>
                </a:cubicBezTo>
                <a:lnTo>
                  <a:pt x="9658" y="6680"/>
                </a:lnTo>
                <a:cubicBezTo>
                  <a:pt x="9434" y="6906"/>
                  <a:pt x="9434" y="7272"/>
                  <a:pt x="9658" y="7495"/>
                </a:cubicBezTo>
                <a:lnTo>
                  <a:pt x="9729" y="7566"/>
                </a:lnTo>
                <a:cubicBezTo>
                  <a:pt x="9955" y="7789"/>
                  <a:pt x="10395" y="8000"/>
                  <a:pt x="10712" y="8032"/>
                </a:cubicBezTo>
                <a:cubicBezTo>
                  <a:pt x="10712" y="8032"/>
                  <a:pt x="11595" y="8116"/>
                  <a:pt x="12145" y="8663"/>
                </a:cubicBezTo>
                <a:cubicBezTo>
                  <a:pt x="13090" y="9608"/>
                  <a:pt x="13090" y="11141"/>
                  <a:pt x="12142" y="12089"/>
                </a:cubicBezTo>
                <a:cubicBezTo>
                  <a:pt x="11670" y="12562"/>
                  <a:pt x="11050" y="12798"/>
                  <a:pt x="10431" y="12798"/>
                </a:cubicBezTo>
                <a:cubicBezTo>
                  <a:pt x="9811" y="12798"/>
                  <a:pt x="9192" y="12562"/>
                  <a:pt x="8719" y="12089"/>
                </a:cubicBezTo>
                <a:cubicBezTo>
                  <a:pt x="8173" y="11539"/>
                  <a:pt x="8085" y="10656"/>
                  <a:pt x="8085" y="10656"/>
                </a:cubicBezTo>
                <a:cubicBezTo>
                  <a:pt x="8053" y="10339"/>
                  <a:pt x="7846" y="9899"/>
                  <a:pt x="7623" y="9672"/>
                </a:cubicBezTo>
                <a:lnTo>
                  <a:pt x="7551" y="9604"/>
                </a:lnTo>
                <a:cubicBezTo>
                  <a:pt x="7438" y="9491"/>
                  <a:pt x="7290" y="9435"/>
                  <a:pt x="7143" y="9435"/>
                </a:cubicBezTo>
                <a:cubicBezTo>
                  <a:pt x="6995" y="9435"/>
                  <a:pt x="6848" y="9491"/>
                  <a:pt x="6736" y="9604"/>
                </a:cubicBezTo>
                <a:lnTo>
                  <a:pt x="223" y="16111"/>
                </a:lnTo>
                <a:cubicBezTo>
                  <a:pt x="0" y="16337"/>
                  <a:pt x="0" y="16703"/>
                  <a:pt x="223" y="16929"/>
                </a:cubicBezTo>
                <a:lnTo>
                  <a:pt x="6733" y="23439"/>
                </a:lnTo>
                <a:cubicBezTo>
                  <a:pt x="6846" y="23550"/>
                  <a:pt x="6994" y="23606"/>
                  <a:pt x="7142" y="23606"/>
                </a:cubicBezTo>
                <a:cubicBezTo>
                  <a:pt x="7290" y="23606"/>
                  <a:pt x="7438" y="23550"/>
                  <a:pt x="7551" y="23439"/>
                </a:cubicBezTo>
                <a:lnTo>
                  <a:pt x="7623" y="23364"/>
                </a:lnTo>
                <a:cubicBezTo>
                  <a:pt x="7849" y="23141"/>
                  <a:pt x="8056" y="22698"/>
                  <a:pt x="8088" y="22381"/>
                </a:cubicBezTo>
                <a:cubicBezTo>
                  <a:pt x="8088" y="22381"/>
                  <a:pt x="8173" y="21497"/>
                  <a:pt x="8719" y="20951"/>
                </a:cubicBezTo>
                <a:cubicBezTo>
                  <a:pt x="9194" y="20469"/>
                  <a:pt x="9820" y="20228"/>
                  <a:pt x="10446" y="20228"/>
                </a:cubicBezTo>
                <a:cubicBezTo>
                  <a:pt x="11066" y="20228"/>
                  <a:pt x="11685" y="20465"/>
                  <a:pt x="12158" y="20938"/>
                </a:cubicBezTo>
                <a:cubicBezTo>
                  <a:pt x="13110" y="21889"/>
                  <a:pt x="13103" y="23432"/>
                  <a:pt x="12145" y="24374"/>
                </a:cubicBezTo>
                <a:cubicBezTo>
                  <a:pt x="11599" y="24924"/>
                  <a:pt x="10715" y="25008"/>
                  <a:pt x="10715" y="25008"/>
                </a:cubicBezTo>
                <a:cubicBezTo>
                  <a:pt x="10398" y="25040"/>
                  <a:pt x="9955" y="25250"/>
                  <a:pt x="9732" y="25474"/>
                </a:cubicBezTo>
                <a:lnTo>
                  <a:pt x="9658" y="25545"/>
                </a:lnTo>
                <a:cubicBezTo>
                  <a:pt x="9434" y="25771"/>
                  <a:pt x="9434" y="26137"/>
                  <a:pt x="9658" y="26363"/>
                </a:cubicBezTo>
                <a:lnTo>
                  <a:pt x="16167" y="32869"/>
                </a:lnTo>
                <a:cubicBezTo>
                  <a:pt x="16280" y="32983"/>
                  <a:pt x="16428" y="33039"/>
                  <a:pt x="16576" y="33039"/>
                </a:cubicBezTo>
                <a:cubicBezTo>
                  <a:pt x="16724" y="33039"/>
                  <a:pt x="16872" y="32983"/>
                  <a:pt x="16985" y="32869"/>
                </a:cubicBezTo>
                <a:lnTo>
                  <a:pt x="23492" y="26363"/>
                </a:lnTo>
                <a:cubicBezTo>
                  <a:pt x="23605" y="26252"/>
                  <a:pt x="23753" y="26196"/>
                  <a:pt x="23901" y="26196"/>
                </a:cubicBezTo>
                <a:cubicBezTo>
                  <a:pt x="24049" y="26196"/>
                  <a:pt x="24197" y="26252"/>
                  <a:pt x="24310" y="26363"/>
                </a:cubicBezTo>
                <a:lnTo>
                  <a:pt x="24313" y="26370"/>
                </a:lnTo>
                <a:cubicBezTo>
                  <a:pt x="24540" y="26593"/>
                  <a:pt x="24750" y="27036"/>
                  <a:pt x="24779" y="27353"/>
                </a:cubicBezTo>
                <a:cubicBezTo>
                  <a:pt x="24779" y="27353"/>
                  <a:pt x="24867" y="28237"/>
                  <a:pt x="25413" y="28783"/>
                </a:cubicBezTo>
                <a:cubicBezTo>
                  <a:pt x="25888" y="29265"/>
                  <a:pt x="26514" y="29506"/>
                  <a:pt x="27140" y="29506"/>
                </a:cubicBezTo>
                <a:cubicBezTo>
                  <a:pt x="27759" y="29506"/>
                  <a:pt x="28378" y="29269"/>
                  <a:pt x="28849" y="28796"/>
                </a:cubicBezTo>
                <a:cubicBezTo>
                  <a:pt x="29800" y="27845"/>
                  <a:pt x="29797" y="26302"/>
                  <a:pt x="28840" y="25357"/>
                </a:cubicBezTo>
                <a:cubicBezTo>
                  <a:pt x="28290" y="24810"/>
                  <a:pt x="27406" y="24726"/>
                  <a:pt x="27406" y="24726"/>
                </a:cubicBezTo>
                <a:cubicBezTo>
                  <a:pt x="27089" y="24694"/>
                  <a:pt x="26646" y="24487"/>
                  <a:pt x="26423" y="24260"/>
                </a:cubicBezTo>
                <a:lnTo>
                  <a:pt x="26420" y="24257"/>
                </a:lnTo>
                <a:cubicBezTo>
                  <a:pt x="26193" y="24031"/>
                  <a:pt x="26193" y="23665"/>
                  <a:pt x="26420" y="23439"/>
                </a:cubicBezTo>
                <a:lnTo>
                  <a:pt x="32926" y="16929"/>
                </a:lnTo>
                <a:cubicBezTo>
                  <a:pt x="33152" y="16703"/>
                  <a:pt x="33152" y="16337"/>
                  <a:pt x="32926" y="16111"/>
                </a:cubicBezTo>
                <a:lnTo>
                  <a:pt x="26420" y="9604"/>
                </a:lnTo>
                <a:cubicBezTo>
                  <a:pt x="26193" y="9378"/>
                  <a:pt x="26193" y="9012"/>
                  <a:pt x="26420" y="8786"/>
                </a:cubicBezTo>
                <a:lnTo>
                  <a:pt x="26533" y="8669"/>
                </a:lnTo>
                <a:cubicBezTo>
                  <a:pt x="26759" y="8446"/>
                  <a:pt x="27202" y="8236"/>
                  <a:pt x="27516" y="8207"/>
                </a:cubicBezTo>
                <a:cubicBezTo>
                  <a:pt x="27516" y="8207"/>
                  <a:pt x="28403" y="8119"/>
                  <a:pt x="28950" y="7573"/>
                </a:cubicBezTo>
                <a:cubicBezTo>
                  <a:pt x="29894" y="6628"/>
                  <a:pt x="29894" y="5094"/>
                  <a:pt x="28950" y="4147"/>
                </a:cubicBezTo>
                <a:cubicBezTo>
                  <a:pt x="28477" y="3674"/>
                  <a:pt x="27858" y="3438"/>
                  <a:pt x="27238" y="3438"/>
                </a:cubicBezTo>
                <a:cubicBezTo>
                  <a:pt x="26618" y="3438"/>
                  <a:pt x="25997" y="3674"/>
                  <a:pt x="25523" y="4147"/>
                </a:cubicBezTo>
                <a:cubicBezTo>
                  <a:pt x="24977" y="4697"/>
                  <a:pt x="24892" y="5580"/>
                  <a:pt x="24892" y="5580"/>
                </a:cubicBezTo>
                <a:cubicBezTo>
                  <a:pt x="24860" y="5894"/>
                  <a:pt x="24650" y="6337"/>
                  <a:pt x="24427" y="6563"/>
                </a:cubicBezTo>
                <a:lnTo>
                  <a:pt x="24310" y="6680"/>
                </a:lnTo>
                <a:cubicBezTo>
                  <a:pt x="24197" y="6791"/>
                  <a:pt x="24049" y="6847"/>
                  <a:pt x="23901" y="6847"/>
                </a:cubicBezTo>
                <a:cubicBezTo>
                  <a:pt x="23753" y="6847"/>
                  <a:pt x="23605" y="6791"/>
                  <a:pt x="23492" y="6680"/>
                </a:cubicBezTo>
                <a:lnTo>
                  <a:pt x="16985" y="170"/>
                </a:lnTo>
                <a:cubicBezTo>
                  <a:pt x="16872" y="57"/>
                  <a:pt x="16724" y="1"/>
                  <a:pt x="16576" y="1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51"/>
          <p:cNvSpPr/>
          <p:nvPr/>
        </p:nvSpPr>
        <p:spPr>
          <a:xfrm rot="-6097725">
            <a:off x="4516113" y="2679766"/>
            <a:ext cx="1141313" cy="1137435"/>
          </a:xfrm>
          <a:custGeom>
            <a:avLst/>
            <a:gdLst/>
            <a:ahLst/>
            <a:cxnLst/>
            <a:rect l="l" t="t" r="r" b="b"/>
            <a:pathLst>
              <a:path w="32959" h="32847" extrusionOk="0">
                <a:moveTo>
                  <a:pt x="16480" y="1"/>
                </a:moveTo>
                <a:cubicBezTo>
                  <a:pt x="16334" y="1"/>
                  <a:pt x="16186" y="57"/>
                  <a:pt x="16073" y="170"/>
                </a:cubicBezTo>
                <a:lnTo>
                  <a:pt x="9603" y="6641"/>
                </a:lnTo>
                <a:cubicBezTo>
                  <a:pt x="9491" y="6753"/>
                  <a:pt x="9345" y="6808"/>
                  <a:pt x="9198" y="6808"/>
                </a:cubicBezTo>
                <a:cubicBezTo>
                  <a:pt x="9051" y="6808"/>
                  <a:pt x="8904" y="6753"/>
                  <a:pt x="8791" y="6641"/>
                </a:cubicBezTo>
                <a:lnTo>
                  <a:pt x="8677" y="6525"/>
                </a:lnTo>
                <a:cubicBezTo>
                  <a:pt x="8454" y="6301"/>
                  <a:pt x="8244" y="5861"/>
                  <a:pt x="8215" y="5547"/>
                </a:cubicBezTo>
                <a:cubicBezTo>
                  <a:pt x="8215" y="5547"/>
                  <a:pt x="8127" y="4667"/>
                  <a:pt x="7584" y="4124"/>
                </a:cubicBezTo>
                <a:cubicBezTo>
                  <a:pt x="7113" y="3653"/>
                  <a:pt x="6497" y="3418"/>
                  <a:pt x="5880" y="3418"/>
                </a:cubicBezTo>
                <a:cubicBezTo>
                  <a:pt x="5264" y="3418"/>
                  <a:pt x="4648" y="3653"/>
                  <a:pt x="4177" y="4124"/>
                </a:cubicBezTo>
                <a:cubicBezTo>
                  <a:pt x="3236" y="5065"/>
                  <a:pt x="3236" y="6589"/>
                  <a:pt x="4177" y="7531"/>
                </a:cubicBezTo>
                <a:cubicBezTo>
                  <a:pt x="4721" y="8074"/>
                  <a:pt x="5601" y="8158"/>
                  <a:pt x="5601" y="8158"/>
                </a:cubicBezTo>
                <a:cubicBezTo>
                  <a:pt x="5914" y="8191"/>
                  <a:pt x="6354" y="8398"/>
                  <a:pt x="6578" y="8621"/>
                </a:cubicBezTo>
                <a:lnTo>
                  <a:pt x="6694" y="8737"/>
                </a:lnTo>
                <a:cubicBezTo>
                  <a:pt x="6917" y="8961"/>
                  <a:pt x="6917" y="9323"/>
                  <a:pt x="6694" y="9550"/>
                </a:cubicBezTo>
                <a:lnTo>
                  <a:pt x="223" y="16020"/>
                </a:lnTo>
                <a:cubicBezTo>
                  <a:pt x="0" y="16243"/>
                  <a:pt x="0" y="16606"/>
                  <a:pt x="223" y="16832"/>
                </a:cubicBezTo>
                <a:lnTo>
                  <a:pt x="6694" y="23300"/>
                </a:lnTo>
                <a:cubicBezTo>
                  <a:pt x="6807" y="23411"/>
                  <a:pt x="6954" y="23467"/>
                  <a:pt x="7102" y="23467"/>
                </a:cubicBezTo>
                <a:cubicBezTo>
                  <a:pt x="7249" y="23467"/>
                  <a:pt x="7396" y="23411"/>
                  <a:pt x="7509" y="23300"/>
                </a:cubicBezTo>
                <a:lnTo>
                  <a:pt x="7577" y="23232"/>
                </a:lnTo>
                <a:cubicBezTo>
                  <a:pt x="7801" y="23008"/>
                  <a:pt x="8008" y="22568"/>
                  <a:pt x="8040" y="22255"/>
                </a:cubicBezTo>
                <a:cubicBezTo>
                  <a:pt x="8040" y="22255"/>
                  <a:pt x="8124" y="21375"/>
                  <a:pt x="8668" y="20831"/>
                </a:cubicBezTo>
                <a:cubicBezTo>
                  <a:pt x="9138" y="20360"/>
                  <a:pt x="9755" y="20125"/>
                  <a:pt x="10371" y="20125"/>
                </a:cubicBezTo>
                <a:cubicBezTo>
                  <a:pt x="10987" y="20125"/>
                  <a:pt x="11604" y="20360"/>
                  <a:pt x="12074" y="20831"/>
                </a:cubicBezTo>
                <a:cubicBezTo>
                  <a:pt x="13013" y="21769"/>
                  <a:pt x="13013" y="23296"/>
                  <a:pt x="12074" y="24235"/>
                </a:cubicBezTo>
                <a:cubicBezTo>
                  <a:pt x="11528" y="24781"/>
                  <a:pt x="10651" y="24865"/>
                  <a:pt x="10651" y="24865"/>
                </a:cubicBezTo>
                <a:cubicBezTo>
                  <a:pt x="10337" y="24895"/>
                  <a:pt x="9897" y="25105"/>
                  <a:pt x="9674" y="25328"/>
                </a:cubicBezTo>
                <a:lnTo>
                  <a:pt x="9603" y="25396"/>
                </a:lnTo>
                <a:cubicBezTo>
                  <a:pt x="9379" y="25619"/>
                  <a:pt x="9379" y="25985"/>
                  <a:pt x="9603" y="26208"/>
                </a:cubicBezTo>
                <a:lnTo>
                  <a:pt x="16073" y="32679"/>
                </a:lnTo>
                <a:cubicBezTo>
                  <a:pt x="16186" y="32790"/>
                  <a:pt x="16334" y="32846"/>
                  <a:pt x="16480" y="32846"/>
                </a:cubicBezTo>
                <a:cubicBezTo>
                  <a:pt x="16627" y="32846"/>
                  <a:pt x="16774" y="32790"/>
                  <a:pt x="16885" y="32679"/>
                </a:cubicBezTo>
                <a:lnTo>
                  <a:pt x="23356" y="26208"/>
                </a:lnTo>
                <a:cubicBezTo>
                  <a:pt x="23582" y="25985"/>
                  <a:pt x="23582" y="25619"/>
                  <a:pt x="23356" y="25396"/>
                </a:cubicBezTo>
                <a:lnTo>
                  <a:pt x="23285" y="25325"/>
                </a:lnTo>
                <a:cubicBezTo>
                  <a:pt x="23061" y="25102"/>
                  <a:pt x="22621" y="24895"/>
                  <a:pt x="22308" y="24862"/>
                </a:cubicBezTo>
                <a:cubicBezTo>
                  <a:pt x="22308" y="24862"/>
                  <a:pt x="21428" y="24778"/>
                  <a:pt x="20884" y="24235"/>
                </a:cubicBezTo>
                <a:cubicBezTo>
                  <a:pt x="19962" y="23290"/>
                  <a:pt x="19972" y="21779"/>
                  <a:pt x="20903" y="20847"/>
                </a:cubicBezTo>
                <a:cubicBezTo>
                  <a:pt x="21375" y="20378"/>
                  <a:pt x="21991" y="20142"/>
                  <a:pt x="22608" y="20142"/>
                </a:cubicBezTo>
                <a:cubicBezTo>
                  <a:pt x="23215" y="20142"/>
                  <a:pt x="23822" y="20370"/>
                  <a:pt x="24291" y="20828"/>
                </a:cubicBezTo>
                <a:cubicBezTo>
                  <a:pt x="24834" y="21371"/>
                  <a:pt x="24918" y="22251"/>
                  <a:pt x="24918" y="22251"/>
                </a:cubicBezTo>
                <a:cubicBezTo>
                  <a:pt x="24951" y="22565"/>
                  <a:pt x="25158" y="23005"/>
                  <a:pt x="25381" y="23228"/>
                </a:cubicBezTo>
                <a:lnTo>
                  <a:pt x="25452" y="23300"/>
                </a:lnTo>
                <a:cubicBezTo>
                  <a:pt x="25565" y="23411"/>
                  <a:pt x="25713" y="23467"/>
                  <a:pt x="25859" y="23467"/>
                </a:cubicBezTo>
                <a:cubicBezTo>
                  <a:pt x="26006" y="23467"/>
                  <a:pt x="26153" y="23411"/>
                  <a:pt x="26264" y="23300"/>
                </a:cubicBezTo>
                <a:lnTo>
                  <a:pt x="32735" y="16829"/>
                </a:lnTo>
                <a:cubicBezTo>
                  <a:pt x="32958" y="16606"/>
                  <a:pt x="32958" y="16243"/>
                  <a:pt x="32735" y="16017"/>
                </a:cubicBezTo>
                <a:lnTo>
                  <a:pt x="26264" y="9546"/>
                </a:lnTo>
                <a:cubicBezTo>
                  <a:pt x="26041" y="9323"/>
                  <a:pt x="26041" y="8961"/>
                  <a:pt x="26264" y="8734"/>
                </a:cubicBezTo>
                <a:lnTo>
                  <a:pt x="26271" y="8731"/>
                </a:lnTo>
                <a:cubicBezTo>
                  <a:pt x="26494" y="8508"/>
                  <a:pt x="26934" y="8301"/>
                  <a:pt x="27248" y="8268"/>
                </a:cubicBezTo>
                <a:cubicBezTo>
                  <a:pt x="27248" y="8268"/>
                  <a:pt x="28125" y="8184"/>
                  <a:pt x="28671" y="7641"/>
                </a:cubicBezTo>
                <a:cubicBezTo>
                  <a:pt x="29593" y="6696"/>
                  <a:pt x="29584" y="5185"/>
                  <a:pt x="28652" y="4253"/>
                </a:cubicBezTo>
                <a:cubicBezTo>
                  <a:pt x="28181" y="3784"/>
                  <a:pt x="27564" y="3548"/>
                  <a:pt x="26947" y="3548"/>
                </a:cubicBezTo>
                <a:cubicBezTo>
                  <a:pt x="26340" y="3548"/>
                  <a:pt x="25733" y="3777"/>
                  <a:pt x="25265" y="4234"/>
                </a:cubicBezTo>
                <a:cubicBezTo>
                  <a:pt x="24721" y="4777"/>
                  <a:pt x="24637" y="5657"/>
                  <a:pt x="24637" y="5657"/>
                </a:cubicBezTo>
                <a:cubicBezTo>
                  <a:pt x="24605" y="5971"/>
                  <a:pt x="24398" y="6411"/>
                  <a:pt x="24174" y="6635"/>
                </a:cubicBezTo>
                <a:lnTo>
                  <a:pt x="24168" y="6641"/>
                </a:lnTo>
                <a:cubicBezTo>
                  <a:pt x="24056" y="6753"/>
                  <a:pt x="23910" y="6808"/>
                  <a:pt x="23763" y="6808"/>
                </a:cubicBezTo>
                <a:cubicBezTo>
                  <a:pt x="23616" y="6808"/>
                  <a:pt x="23469" y="6753"/>
                  <a:pt x="23356" y="6641"/>
                </a:cubicBezTo>
                <a:lnTo>
                  <a:pt x="16885" y="170"/>
                </a:lnTo>
                <a:cubicBezTo>
                  <a:pt x="16774" y="57"/>
                  <a:pt x="16627" y="1"/>
                  <a:pt x="16480" y="1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51"/>
          <p:cNvSpPr/>
          <p:nvPr/>
        </p:nvSpPr>
        <p:spPr>
          <a:xfrm rot="-6097725">
            <a:off x="3389214" y="2908815"/>
            <a:ext cx="1147927" cy="1144014"/>
          </a:xfrm>
          <a:custGeom>
            <a:avLst/>
            <a:gdLst/>
            <a:ahLst/>
            <a:cxnLst/>
            <a:rect l="l" t="t" r="r" b="b"/>
            <a:pathLst>
              <a:path w="33150" h="33037" extrusionOk="0">
                <a:moveTo>
                  <a:pt x="16576" y="0"/>
                </a:moveTo>
                <a:cubicBezTo>
                  <a:pt x="16429" y="0"/>
                  <a:pt x="16281" y="56"/>
                  <a:pt x="16168" y="168"/>
                </a:cubicBezTo>
                <a:lnTo>
                  <a:pt x="9661" y="6677"/>
                </a:lnTo>
                <a:cubicBezTo>
                  <a:pt x="9548" y="6789"/>
                  <a:pt x="9400" y="6844"/>
                  <a:pt x="9252" y="6844"/>
                </a:cubicBezTo>
                <a:cubicBezTo>
                  <a:pt x="9104" y="6844"/>
                  <a:pt x="8956" y="6789"/>
                  <a:pt x="8843" y="6677"/>
                </a:cubicBezTo>
                <a:lnTo>
                  <a:pt x="8836" y="6670"/>
                </a:lnTo>
                <a:cubicBezTo>
                  <a:pt x="8613" y="6447"/>
                  <a:pt x="8403" y="6004"/>
                  <a:pt x="8374" y="5687"/>
                </a:cubicBezTo>
                <a:cubicBezTo>
                  <a:pt x="8374" y="5687"/>
                  <a:pt x="8286" y="4804"/>
                  <a:pt x="7740" y="4257"/>
                </a:cubicBezTo>
                <a:cubicBezTo>
                  <a:pt x="7263" y="3757"/>
                  <a:pt x="6626" y="3507"/>
                  <a:pt x="5987" y="3507"/>
                </a:cubicBezTo>
                <a:cubicBezTo>
                  <a:pt x="5368" y="3507"/>
                  <a:pt x="4749" y="3742"/>
                  <a:pt x="4275" y="4215"/>
                </a:cubicBezTo>
                <a:cubicBezTo>
                  <a:pt x="3314" y="5176"/>
                  <a:pt x="3330" y="6742"/>
                  <a:pt x="4313" y="7680"/>
                </a:cubicBezTo>
                <a:cubicBezTo>
                  <a:pt x="4860" y="8227"/>
                  <a:pt x="5747" y="8314"/>
                  <a:pt x="5747" y="8314"/>
                </a:cubicBezTo>
                <a:cubicBezTo>
                  <a:pt x="6061" y="8343"/>
                  <a:pt x="6504" y="8553"/>
                  <a:pt x="6730" y="8777"/>
                </a:cubicBezTo>
                <a:lnTo>
                  <a:pt x="6733" y="8783"/>
                </a:lnTo>
                <a:cubicBezTo>
                  <a:pt x="6960" y="9010"/>
                  <a:pt x="6960" y="9372"/>
                  <a:pt x="6733" y="9598"/>
                </a:cubicBezTo>
                <a:lnTo>
                  <a:pt x="224" y="16111"/>
                </a:lnTo>
                <a:cubicBezTo>
                  <a:pt x="1" y="16338"/>
                  <a:pt x="1" y="16700"/>
                  <a:pt x="224" y="16926"/>
                </a:cubicBezTo>
                <a:lnTo>
                  <a:pt x="6733" y="23436"/>
                </a:lnTo>
                <a:cubicBezTo>
                  <a:pt x="6847" y="23547"/>
                  <a:pt x="6995" y="23603"/>
                  <a:pt x="7143" y="23603"/>
                </a:cubicBezTo>
                <a:cubicBezTo>
                  <a:pt x="7291" y="23603"/>
                  <a:pt x="7439" y="23547"/>
                  <a:pt x="7552" y="23436"/>
                </a:cubicBezTo>
                <a:lnTo>
                  <a:pt x="7623" y="23365"/>
                </a:lnTo>
                <a:cubicBezTo>
                  <a:pt x="7846" y="23138"/>
                  <a:pt x="8057" y="22698"/>
                  <a:pt x="8086" y="22381"/>
                </a:cubicBezTo>
                <a:cubicBezTo>
                  <a:pt x="8086" y="22381"/>
                  <a:pt x="8173" y="21498"/>
                  <a:pt x="8720" y="20948"/>
                </a:cubicBezTo>
                <a:cubicBezTo>
                  <a:pt x="9195" y="20467"/>
                  <a:pt x="9821" y="20226"/>
                  <a:pt x="10447" y="20226"/>
                </a:cubicBezTo>
                <a:cubicBezTo>
                  <a:pt x="11066" y="20226"/>
                  <a:pt x="11686" y="20462"/>
                  <a:pt x="12159" y="20935"/>
                </a:cubicBezTo>
                <a:cubicBezTo>
                  <a:pt x="13110" y="21886"/>
                  <a:pt x="13104" y="23429"/>
                  <a:pt x="12146" y="24374"/>
                </a:cubicBezTo>
                <a:cubicBezTo>
                  <a:pt x="11599" y="24921"/>
                  <a:pt x="10716" y="25008"/>
                  <a:pt x="10716" y="25008"/>
                </a:cubicBezTo>
                <a:cubicBezTo>
                  <a:pt x="10399" y="25037"/>
                  <a:pt x="9956" y="25248"/>
                  <a:pt x="9733" y="25471"/>
                </a:cubicBezTo>
                <a:lnTo>
                  <a:pt x="9658" y="25542"/>
                </a:lnTo>
                <a:cubicBezTo>
                  <a:pt x="9435" y="25768"/>
                  <a:pt x="9435" y="26134"/>
                  <a:pt x="9658" y="26360"/>
                </a:cubicBezTo>
                <a:lnTo>
                  <a:pt x="16168" y="32867"/>
                </a:lnTo>
                <a:cubicBezTo>
                  <a:pt x="16281" y="32980"/>
                  <a:pt x="16429" y="33037"/>
                  <a:pt x="16577" y="33037"/>
                </a:cubicBezTo>
                <a:cubicBezTo>
                  <a:pt x="16725" y="33037"/>
                  <a:pt x="16873" y="32980"/>
                  <a:pt x="16986" y="32867"/>
                </a:cubicBezTo>
                <a:lnTo>
                  <a:pt x="23492" y="26360"/>
                </a:lnTo>
                <a:cubicBezTo>
                  <a:pt x="23715" y="26134"/>
                  <a:pt x="23715" y="25768"/>
                  <a:pt x="23492" y="25542"/>
                </a:cubicBezTo>
                <a:lnTo>
                  <a:pt x="23421" y="25474"/>
                </a:lnTo>
                <a:cubicBezTo>
                  <a:pt x="23198" y="25251"/>
                  <a:pt x="22755" y="25040"/>
                  <a:pt x="22438" y="25011"/>
                </a:cubicBezTo>
                <a:cubicBezTo>
                  <a:pt x="22438" y="25011"/>
                  <a:pt x="21554" y="24924"/>
                  <a:pt x="21004" y="24377"/>
                </a:cubicBezTo>
                <a:cubicBezTo>
                  <a:pt x="20073" y="23429"/>
                  <a:pt x="20076" y="21905"/>
                  <a:pt x="21017" y="20964"/>
                </a:cubicBezTo>
                <a:cubicBezTo>
                  <a:pt x="21490" y="20491"/>
                  <a:pt x="22111" y="20254"/>
                  <a:pt x="22731" y="20254"/>
                </a:cubicBezTo>
                <a:cubicBezTo>
                  <a:pt x="23345" y="20254"/>
                  <a:pt x="23959" y="20486"/>
                  <a:pt x="24430" y="20951"/>
                </a:cubicBezTo>
                <a:cubicBezTo>
                  <a:pt x="24977" y="21498"/>
                  <a:pt x="25065" y="22381"/>
                  <a:pt x="25065" y="22381"/>
                </a:cubicBezTo>
                <a:cubicBezTo>
                  <a:pt x="25097" y="22698"/>
                  <a:pt x="25304" y="23141"/>
                  <a:pt x="25530" y="23365"/>
                </a:cubicBezTo>
                <a:lnTo>
                  <a:pt x="25598" y="23436"/>
                </a:lnTo>
                <a:cubicBezTo>
                  <a:pt x="25712" y="23547"/>
                  <a:pt x="25860" y="23603"/>
                  <a:pt x="26007" y="23603"/>
                </a:cubicBezTo>
                <a:cubicBezTo>
                  <a:pt x="26155" y="23603"/>
                  <a:pt x="26302" y="23547"/>
                  <a:pt x="26414" y="23436"/>
                </a:cubicBezTo>
                <a:lnTo>
                  <a:pt x="32923" y="16926"/>
                </a:lnTo>
                <a:cubicBezTo>
                  <a:pt x="33150" y="16700"/>
                  <a:pt x="33150" y="16338"/>
                  <a:pt x="32923" y="16111"/>
                </a:cubicBezTo>
                <a:lnTo>
                  <a:pt x="26417" y="9602"/>
                </a:lnTo>
                <a:cubicBezTo>
                  <a:pt x="26194" y="9375"/>
                  <a:pt x="26194" y="9010"/>
                  <a:pt x="26417" y="8783"/>
                </a:cubicBezTo>
                <a:lnTo>
                  <a:pt x="26533" y="8670"/>
                </a:lnTo>
                <a:cubicBezTo>
                  <a:pt x="26760" y="8443"/>
                  <a:pt x="27203" y="8233"/>
                  <a:pt x="27517" y="8204"/>
                </a:cubicBezTo>
                <a:cubicBezTo>
                  <a:pt x="27517" y="8204"/>
                  <a:pt x="28400" y="8117"/>
                  <a:pt x="28950" y="7570"/>
                </a:cubicBezTo>
                <a:cubicBezTo>
                  <a:pt x="29918" y="6628"/>
                  <a:pt x="29927" y="5079"/>
                  <a:pt x="28973" y="4124"/>
                </a:cubicBezTo>
                <a:cubicBezTo>
                  <a:pt x="28500" y="3650"/>
                  <a:pt x="27879" y="3413"/>
                  <a:pt x="27259" y="3413"/>
                </a:cubicBezTo>
                <a:cubicBezTo>
                  <a:pt x="26629" y="3413"/>
                  <a:pt x="25999" y="3658"/>
                  <a:pt x="25524" y="4144"/>
                </a:cubicBezTo>
                <a:lnTo>
                  <a:pt x="25524" y="4147"/>
                </a:lnTo>
                <a:cubicBezTo>
                  <a:pt x="24977" y="4694"/>
                  <a:pt x="24890" y="5577"/>
                  <a:pt x="24890" y="5577"/>
                </a:cubicBezTo>
                <a:cubicBezTo>
                  <a:pt x="24861" y="5894"/>
                  <a:pt x="24650" y="6337"/>
                  <a:pt x="24427" y="6560"/>
                </a:cubicBezTo>
                <a:lnTo>
                  <a:pt x="24311" y="6677"/>
                </a:lnTo>
                <a:cubicBezTo>
                  <a:pt x="24198" y="6789"/>
                  <a:pt x="24050" y="6844"/>
                  <a:pt x="23901" y="6844"/>
                </a:cubicBezTo>
                <a:cubicBezTo>
                  <a:pt x="23753" y="6844"/>
                  <a:pt x="23605" y="6789"/>
                  <a:pt x="23492" y="6677"/>
                </a:cubicBezTo>
                <a:lnTo>
                  <a:pt x="16983" y="168"/>
                </a:lnTo>
                <a:cubicBezTo>
                  <a:pt x="16871" y="56"/>
                  <a:pt x="16724" y="0"/>
                  <a:pt x="16576" y="0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51"/>
          <p:cNvSpPr/>
          <p:nvPr/>
        </p:nvSpPr>
        <p:spPr>
          <a:xfrm rot="-6097725">
            <a:off x="4291186" y="1552219"/>
            <a:ext cx="1141175" cy="1137469"/>
          </a:xfrm>
          <a:custGeom>
            <a:avLst/>
            <a:gdLst/>
            <a:ahLst/>
            <a:cxnLst/>
            <a:rect l="l" t="t" r="r" b="b"/>
            <a:pathLst>
              <a:path w="32955" h="32848" extrusionOk="0">
                <a:moveTo>
                  <a:pt x="16478" y="1"/>
                </a:moveTo>
                <a:cubicBezTo>
                  <a:pt x="16331" y="1"/>
                  <a:pt x="16185" y="57"/>
                  <a:pt x="16073" y="168"/>
                </a:cubicBezTo>
                <a:lnTo>
                  <a:pt x="9603" y="6639"/>
                </a:lnTo>
                <a:cubicBezTo>
                  <a:pt x="9489" y="6752"/>
                  <a:pt x="9342" y="6809"/>
                  <a:pt x="9195" y="6809"/>
                </a:cubicBezTo>
                <a:cubicBezTo>
                  <a:pt x="9048" y="6809"/>
                  <a:pt x="8900" y="6752"/>
                  <a:pt x="8787" y="6639"/>
                </a:cubicBezTo>
                <a:lnTo>
                  <a:pt x="8674" y="6526"/>
                </a:lnTo>
                <a:cubicBezTo>
                  <a:pt x="8451" y="6303"/>
                  <a:pt x="8244" y="5863"/>
                  <a:pt x="8211" y="5545"/>
                </a:cubicBezTo>
                <a:cubicBezTo>
                  <a:pt x="8211" y="5545"/>
                  <a:pt x="8127" y="4669"/>
                  <a:pt x="7581" y="4125"/>
                </a:cubicBezTo>
                <a:cubicBezTo>
                  <a:pt x="7109" y="3646"/>
                  <a:pt x="6488" y="3407"/>
                  <a:pt x="5867" y="3407"/>
                </a:cubicBezTo>
                <a:cubicBezTo>
                  <a:pt x="5251" y="3407"/>
                  <a:pt x="4634" y="3642"/>
                  <a:pt x="4164" y="4112"/>
                </a:cubicBezTo>
                <a:cubicBezTo>
                  <a:pt x="3219" y="5057"/>
                  <a:pt x="3226" y="6590"/>
                  <a:pt x="4177" y="7529"/>
                </a:cubicBezTo>
                <a:cubicBezTo>
                  <a:pt x="4721" y="8075"/>
                  <a:pt x="5601" y="8160"/>
                  <a:pt x="5601" y="8160"/>
                </a:cubicBezTo>
                <a:cubicBezTo>
                  <a:pt x="5914" y="8189"/>
                  <a:pt x="6354" y="8399"/>
                  <a:pt x="6578" y="8622"/>
                </a:cubicBezTo>
                <a:lnTo>
                  <a:pt x="6694" y="8735"/>
                </a:lnTo>
                <a:cubicBezTo>
                  <a:pt x="6914" y="8962"/>
                  <a:pt x="6914" y="9324"/>
                  <a:pt x="6694" y="9548"/>
                </a:cubicBezTo>
                <a:lnTo>
                  <a:pt x="223" y="16018"/>
                </a:lnTo>
                <a:cubicBezTo>
                  <a:pt x="0" y="16245"/>
                  <a:pt x="0" y="16607"/>
                  <a:pt x="223" y="16830"/>
                </a:cubicBezTo>
                <a:lnTo>
                  <a:pt x="6694" y="23301"/>
                </a:lnTo>
                <a:cubicBezTo>
                  <a:pt x="6917" y="23527"/>
                  <a:pt x="6917" y="23890"/>
                  <a:pt x="6694" y="24113"/>
                </a:cubicBezTo>
                <a:lnTo>
                  <a:pt x="6688" y="24119"/>
                </a:lnTo>
                <a:cubicBezTo>
                  <a:pt x="6464" y="24343"/>
                  <a:pt x="6024" y="24550"/>
                  <a:pt x="5711" y="24579"/>
                </a:cubicBezTo>
                <a:cubicBezTo>
                  <a:pt x="5711" y="24579"/>
                  <a:pt x="4831" y="24666"/>
                  <a:pt x="4287" y="25210"/>
                </a:cubicBezTo>
                <a:cubicBezTo>
                  <a:pt x="3346" y="26151"/>
                  <a:pt x="3346" y="27675"/>
                  <a:pt x="4287" y="28616"/>
                </a:cubicBezTo>
                <a:cubicBezTo>
                  <a:pt x="4756" y="29085"/>
                  <a:pt x="5372" y="29320"/>
                  <a:pt x="5989" y="29320"/>
                </a:cubicBezTo>
                <a:cubicBezTo>
                  <a:pt x="6605" y="29320"/>
                  <a:pt x="7221" y="29085"/>
                  <a:pt x="7691" y="28616"/>
                </a:cubicBezTo>
                <a:cubicBezTo>
                  <a:pt x="8237" y="28070"/>
                  <a:pt x="8321" y="27193"/>
                  <a:pt x="8321" y="27193"/>
                </a:cubicBezTo>
                <a:cubicBezTo>
                  <a:pt x="8354" y="26876"/>
                  <a:pt x="8561" y="26436"/>
                  <a:pt x="8784" y="26213"/>
                </a:cubicBezTo>
                <a:lnTo>
                  <a:pt x="8787" y="26209"/>
                </a:lnTo>
                <a:cubicBezTo>
                  <a:pt x="8900" y="26098"/>
                  <a:pt x="9048" y="26042"/>
                  <a:pt x="9195" y="26042"/>
                </a:cubicBezTo>
                <a:cubicBezTo>
                  <a:pt x="9341" y="26042"/>
                  <a:pt x="9488" y="26098"/>
                  <a:pt x="9599" y="26209"/>
                </a:cubicBezTo>
                <a:lnTo>
                  <a:pt x="16070" y="32680"/>
                </a:lnTo>
                <a:cubicBezTo>
                  <a:pt x="16183" y="32792"/>
                  <a:pt x="16330" y="32847"/>
                  <a:pt x="16478" y="32847"/>
                </a:cubicBezTo>
                <a:cubicBezTo>
                  <a:pt x="16625" y="32847"/>
                  <a:pt x="16772" y="32792"/>
                  <a:pt x="16885" y="32680"/>
                </a:cubicBezTo>
                <a:lnTo>
                  <a:pt x="23356" y="26209"/>
                </a:lnTo>
                <a:cubicBezTo>
                  <a:pt x="23579" y="25983"/>
                  <a:pt x="23579" y="25620"/>
                  <a:pt x="23356" y="25397"/>
                </a:cubicBezTo>
                <a:lnTo>
                  <a:pt x="23281" y="25326"/>
                </a:lnTo>
                <a:cubicBezTo>
                  <a:pt x="23058" y="25103"/>
                  <a:pt x="22618" y="24893"/>
                  <a:pt x="22304" y="24863"/>
                </a:cubicBezTo>
                <a:cubicBezTo>
                  <a:pt x="22304" y="24863"/>
                  <a:pt x="21428" y="24779"/>
                  <a:pt x="20881" y="24233"/>
                </a:cubicBezTo>
                <a:cubicBezTo>
                  <a:pt x="19939" y="23294"/>
                  <a:pt x="19943" y="21767"/>
                  <a:pt x="20881" y="20829"/>
                </a:cubicBezTo>
                <a:cubicBezTo>
                  <a:pt x="21351" y="20358"/>
                  <a:pt x="21968" y="20123"/>
                  <a:pt x="22584" y="20123"/>
                </a:cubicBezTo>
                <a:cubicBezTo>
                  <a:pt x="23200" y="20123"/>
                  <a:pt x="23817" y="20358"/>
                  <a:pt x="24287" y="20829"/>
                </a:cubicBezTo>
                <a:cubicBezTo>
                  <a:pt x="24831" y="21373"/>
                  <a:pt x="24918" y="22253"/>
                  <a:pt x="24918" y="22253"/>
                </a:cubicBezTo>
                <a:cubicBezTo>
                  <a:pt x="24947" y="22566"/>
                  <a:pt x="25155" y="23006"/>
                  <a:pt x="25378" y="23230"/>
                </a:cubicBezTo>
                <a:lnTo>
                  <a:pt x="25449" y="23301"/>
                </a:lnTo>
                <a:cubicBezTo>
                  <a:pt x="25562" y="23412"/>
                  <a:pt x="25709" y="23468"/>
                  <a:pt x="25856" y="23468"/>
                </a:cubicBezTo>
                <a:cubicBezTo>
                  <a:pt x="26003" y="23468"/>
                  <a:pt x="26149" y="23412"/>
                  <a:pt x="26261" y="23301"/>
                </a:cubicBezTo>
                <a:lnTo>
                  <a:pt x="32732" y="16830"/>
                </a:lnTo>
                <a:cubicBezTo>
                  <a:pt x="32955" y="16607"/>
                  <a:pt x="32955" y="16245"/>
                  <a:pt x="32732" y="16018"/>
                </a:cubicBezTo>
                <a:lnTo>
                  <a:pt x="26261" y="9548"/>
                </a:lnTo>
                <a:cubicBezTo>
                  <a:pt x="26149" y="9436"/>
                  <a:pt x="26003" y="9380"/>
                  <a:pt x="25856" y="9380"/>
                </a:cubicBezTo>
                <a:cubicBezTo>
                  <a:pt x="25709" y="9380"/>
                  <a:pt x="25562" y="9436"/>
                  <a:pt x="25449" y="9548"/>
                </a:cubicBezTo>
                <a:lnTo>
                  <a:pt x="25381" y="9615"/>
                </a:lnTo>
                <a:cubicBezTo>
                  <a:pt x="25158" y="9839"/>
                  <a:pt x="24951" y="10279"/>
                  <a:pt x="24918" y="10596"/>
                </a:cubicBezTo>
                <a:cubicBezTo>
                  <a:pt x="24918" y="10596"/>
                  <a:pt x="24834" y="11473"/>
                  <a:pt x="24291" y="12019"/>
                </a:cubicBezTo>
                <a:cubicBezTo>
                  <a:pt x="23820" y="12488"/>
                  <a:pt x="23204" y="12723"/>
                  <a:pt x="22587" y="12723"/>
                </a:cubicBezTo>
                <a:cubicBezTo>
                  <a:pt x="21971" y="12723"/>
                  <a:pt x="21355" y="12488"/>
                  <a:pt x="20884" y="12019"/>
                </a:cubicBezTo>
                <a:cubicBezTo>
                  <a:pt x="19946" y="11078"/>
                  <a:pt x="19946" y="9554"/>
                  <a:pt x="20884" y="8613"/>
                </a:cubicBezTo>
                <a:cubicBezTo>
                  <a:pt x="21428" y="8069"/>
                  <a:pt x="22308" y="7985"/>
                  <a:pt x="22308" y="7985"/>
                </a:cubicBezTo>
                <a:cubicBezTo>
                  <a:pt x="22621" y="7953"/>
                  <a:pt x="23061" y="7745"/>
                  <a:pt x="23285" y="7522"/>
                </a:cubicBezTo>
                <a:lnTo>
                  <a:pt x="23356" y="7454"/>
                </a:lnTo>
                <a:cubicBezTo>
                  <a:pt x="23579" y="7228"/>
                  <a:pt x="23579" y="6865"/>
                  <a:pt x="23356" y="6639"/>
                </a:cubicBezTo>
                <a:lnTo>
                  <a:pt x="16885" y="168"/>
                </a:lnTo>
                <a:cubicBezTo>
                  <a:pt x="16772" y="57"/>
                  <a:pt x="16625" y="1"/>
                  <a:pt x="16478" y="1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51"/>
          <p:cNvSpPr/>
          <p:nvPr/>
        </p:nvSpPr>
        <p:spPr>
          <a:xfrm rot="-6097725">
            <a:off x="3842481" y="2233817"/>
            <a:ext cx="1141279" cy="1137331"/>
          </a:xfrm>
          <a:custGeom>
            <a:avLst/>
            <a:gdLst/>
            <a:ahLst/>
            <a:cxnLst/>
            <a:rect l="l" t="t" r="r" b="b"/>
            <a:pathLst>
              <a:path w="32958" h="32844" extrusionOk="0">
                <a:moveTo>
                  <a:pt x="16479" y="0"/>
                </a:moveTo>
                <a:cubicBezTo>
                  <a:pt x="16332" y="0"/>
                  <a:pt x="16185" y="56"/>
                  <a:pt x="16073" y="168"/>
                </a:cubicBezTo>
                <a:lnTo>
                  <a:pt x="9602" y="6638"/>
                </a:lnTo>
                <a:cubicBezTo>
                  <a:pt x="9489" y="6750"/>
                  <a:pt x="9342" y="6806"/>
                  <a:pt x="9195" y="6806"/>
                </a:cubicBezTo>
                <a:cubicBezTo>
                  <a:pt x="9048" y="6806"/>
                  <a:pt x="8902" y="6750"/>
                  <a:pt x="8790" y="6638"/>
                </a:cubicBezTo>
                <a:lnTo>
                  <a:pt x="8784" y="6632"/>
                </a:lnTo>
                <a:cubicBezTo>
                  <a:pt x="8561" y="6408"/>
                  <a:pt x="8354" y="5968"/>
                  <a:pt x="8324" y="5655"/>
                </a:cubicBezTo>
                <a:cubicBezTo>
                  <a:pt x="8324" y="5655"/>
                  <a:pt x="8237" y="4775"/>
                  <a:pt x="7694" y="4231"/>
                </a:cubicBezTo>
                <a:cubicBezTo>
                  <a:pt x="7222" y="3753"/>
                  <a:pt x="6600" y="3514"/>
                  <a:pt x="5978" y="3514"/>
                </a:cubicBezTo>
                <a:cubicBezTo>
                  <a:pt x="5362" y="3514"/>
                  <a:pt x="4745" y="3748"/>
                  <a:pt x="4274" y="4218"/>
                </a:cubicBezTo>
                <a:cubicBezTo>
                  <a:pt x="3329" y="5163"/>
                  <a:pt x="3336" y="6696"/>
                  <a:pt x="4287" y="7635"/>
                </a:cubicBezTo>
                <a:cubicBezTo>
                  <a:pt x="4834" y="8181"/>
                  <a:pt x="5710" y="8269"/>
                  <a:pt x="5710" y="8269"/>
                </a:cubicBezTo>
                <a:cubicBezTo>
                  <a:pt x="6024" y="8298"/>
                  <a:pt x="6464" y="8505"/>
                  <a:pt x="6687" y="8728"/>
                </a:cubicBezTo>
                <a:lnTo>
                  <a:pt x="6694" y="8735"/>
                </a:lnTo>
                <a:cubicBezTo>
                  <a:pt x="6917" y="8958"/>
                  <a:pt x="6917" y="9320"/>
                  <a:pt x="6694" y="9547"/>
                </a:cubicBezTo>
                <a:lnTo>
                  <a:pt x="223" y="16017"/>
                </a:lnTo>
                <a:cubicBezTo>
                  <a:pt x="0" y="16241"/>
                  <a:pt x="0" y="16603"/>
                  <a:pt x="223" y="16829"/>
                </a:cubicBezTo>
                <a:lnTo>
                  <a:pt x="6694" y="23300"/>
                </a:lnTo>
                <a:cubicBezTo>
                  <a:pt x="6805" y="23412"/>
                  <a:pt x="6952" y="23467"/>
                  <a:pt x="7099" y="23467"/>
                </a:cubicBezTo>
                <a:cubicBezTo>
                  <a:pt x="7245" y="23467"/>
                  <a:pt x="7393" y="23412"/>
                  <a:pt x="7506" y="23300"/>
                </a:cubicBezTo>
                <a:lnTo>
                  <a:pt x="7577" y="23229"/>
                </a:lnTo>
                <a:cubicBezTo>
                  <a:pt x="7800" y="23006"/>
                  <a:pt x="8007" y="22566"/>
                  <a:pt x="8040" y="22248"/>
                </a:cubicBezTo>
                <a:cubicBezTo>
                  <a:pt x="8040" y="22248"/>
                  <a:pt x="8124" y="21372"/>
                  <a:pt x="8667" y="20825"/>
                </a:cubicBezTo>
                <a:cubicBezTo>
                  <a:pt x="9138" y="20347"/>
                  <a:pt x="9760" y="20108"/>
                  <a:pt x="10383" y="20108"/>
                </a:cubicBezTo>
                <a:cubicBezTo>
                  <a:pt x="11000" y="20108"/>
                  <a:pt x="11617" y="20343"/>
                  <a:pt x="12087" y="20815"/>
                </a:cubicBezTo>
                <a:cubicBezTo>
                  <a:pt x="13032" y="21760"/>
                  <a:pt x="13025" y="23293"/>
                  <a:pt x="12074" y="24232"/>
                </a:cubicBezTo>
                <a:cubicBezTo>
                  <a:pt x="11531" y="24775"/>
                  <a:pt x="10651" y="24863"/>
                  <a:pt x="10651" y="24863"/>
                </a:cubicBezTo>
                <a:cubicBezTo>
                  <a:pt x="10337" y="24892"/>
                  <a:pt x="9897" y="25099"/>
                  <a:pt x="9674" y="25322"/>
                </a:cubicBezTo>
                <a:lnTo>
                  <a:pt x="9602" y="25393"/>
                </a:lnTo>
                <a:cubicBezTo>
                  <a:pt x="9376" y="25620"/>
                  <a:pt x="9376" y="25982"/>
                  <a:pt x="9602" y="26205"/>
                </a:cubicBezTo>
                <a:lnTo>
                  <a:pt x="16073" y="32676"/>
                </a:lnTo>
                <a:cubicBezTo>
                  <a:pt x="16185" y="32787"/>
                  <a:pt x="16331" y="32843"/>
                  <a:pt x="16478" y="32843"/>
                </a:cubicBezTo>
                <a:cubicBezTo>
                  <a:pt x="16625" y="32843"/>
                  <a:pt x="16772" y="32787"/>
                  <a:pt x="16885" y="32676"/>
                </a:cubicBezTo>
                <a:lnTo>
                  <a:pt x="23356" y="26205"/>
                </a:lnTo>
                <a:cubicBezTo>
                  <a:pt x="23579" y="25982"/>
                  <a:pt x="23579" y="25620"/>
                  <a:pt x="23356" y="25393"/>
                </a:cubicBezTo>
                <a:lnTo>
                  <a:pt x="23288" y="25325"/>
                </a:lnTo>
                <a:cubicBezTo>
                  <a:pt x="23061" y="25102"/>
                  <a:pt x="22621" y="24895"/>
                  <a:pt x="22307" y="24866"/>
                </a:cubicBezTo>
                <a:cubicBezTo>
                  <a:pt x="22307" y="24866"/>
                  <a:pt x="21431" y="24778"/>
                  <a:pt x="20884" y="24235"/>
                </a:cubicBezTo>
                <a:cubicBezTo>
                  <a:pt x="19942" y="23293"/>
                  <a:pt x="19942" y="21770"/>
                  <a:pt x="20884" y="20828"/>
                </a:cubicBezTo>
                <a:cubicBezTo>
                  <a:pt x="21354" y="20359"/>
                  <a:pt x="21971" y="20125"/>
                  <a:pt x="22587" y="20125"/>
                </a:cubicBezTo>
                <a:cubicBezTo>
                  <a:pt x="23203" y="20125"/>
                  <a:pt x="23820" y="20359"/>
                  <a:pt x="24291" y="20828"/>
                </a:cubicBezTo>
                <a:cubicBezTo>
                  <a:pt x="24834" y="21372"/>
                  <a:pt x="24918" y="22252"/>
                  <a:pt x="24918" y="22252"/>
                </a:cubicBezTo>
                <a:cubicBezTo>
                  <a:pt x="24951" y="22566"/>
                  <a:pt x="25158" y="23006"/>
                  <a:pt x="25381" y="23229"/>
                </a:cubicBezTo>
                <a:lnTo>
                  <a:pt x="25452" y="23300"/>
                </a:lnTo>
                <a:cubicBezTo>
                  <a:pt x="25564" y="23412"/>
                  <a:pt x="25710" y="23467"/>
                  <a:pt x="25857" y="23467"/>
                </a:cubicBezTo>
                <a:cubicBezTo>
                  <a:pt x="26004" y="23467"/>
                  <a:pt x="26151" y="23412"/>
                  <a:pt x="26264" y="23300"/>
                </a:cubicBezTo>
                <a:lnTo>
                  <a:pt x="32735" y="16829"/>
                </a:lnTo>
                <a:cubicBezTo>
                  <a:pt x="32958" y="16603"/>
                  <a:pt x="32958" y="16241"/>
                  <a:pt x="32735" y="16017"/>
                </a:cubicBezTo>
                <a:lnTo>
                  <a:pt x="26264" y="9547"/>
                </a:lnTo>
                <a:cubicBezTo>
                  <a:pt x="26041" y="9320"/>
                  <a:pt x="26041" y="8958"/>
                  <a:pt x="26264" y="8735"/>
                </a:cubicBezTo>
                <a:lnTo>
                  <a:pt x="26377" y="8618"/>
                </a:lnTo>
                <a:cubicBezTo>
                  <a:pt x="26600" y="8395"/>
                  <a:pt x="27044" y="8188"/>
                  <a:pt x="27358" y="8156"/>
                </a:cubicBezTo>
                <a:cubicBezTo>
                  <a:pt x="27358" y="8156"/>
                  <a:pt x="28234" y="8071"/>
                  <a:pt x="28781" y="7528"/>
                </a:cubicBezTo>
                <a:cubicBezTo>
                  <a:pt x="29732" y="6590"/>
                  <a:pt x="29739" y="5056"/>
                  <a:pt x="28791" y="4108"/>
                </a:cubicBezTo>
                <a:cubicBezTo>
                  <a:pt x="28321" y="3638"/>
                  <a:pt x="27705" y="3404"/>
                  <a:pt x="27090" y="3404"/>
                </a:cubicBezTo>
                <a:cubicBezTo>
                  <a:pt x="26468" y="3404"/>
                  <a:pt x="25846" y="3643"/>
                  <a:pt x="25374" y="4121"/>
                </a:cubicBezTo>
                <a:cubicBezTo>
                  <a:pt x="24831" y="4665"/>
                  <a:pt x="24743" y="5545"/>
                  <a:pt x="24743" y="5545"/>
                </a:cubicBezTo>
                <a:cubicBezTo>
                  <a:pt x="24714" y="5858"/>
                  <a:pt x="24507" y="6298"/>
                  <a:pt x="24284" y="6522"/>
                </a:cubicBezTo>
                <a:lnTo>
                  <a:pt x="24168" y="6638"/>
                </a:lnTo>
                <a:cubicBezTo>
                  <a:pt x="24056" y="6750"/>
                  <a:pt x="23909" y="6806"/>
                  <a:pt x="23762" y="6806"/>
                </a:cubicBezTo>
                <a:cubicBezTo>
                  <a:pt x="23614" y="6806"/>
                  <a:pt x="23467" y="6750"/>
                  <a:pt x="23356" y="6638"/>
                </a:cubicBezTo>
                <a:lnTo>
                  <a:pt x="16885" y="168"/>
                </a:lnTo>
                <a:cubicBezTo>
                  <a:pt x="16773" y="56"/>
                  <a:pt x="16626" y="0"/>
                  <a:pt x="16479" y="0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3" name="Google Shape;1103;p51"/>
          <p:cNvCxnSpPr>
            <a:stCxn id="1086" idx="1"/>
          </p:cNvCxnSpPr>
          <p:nvPr/>
        </p:nvCxnSpPr>
        <p:spPr>
          <a:xfrm>
            <a:off x="3218775" y="1454263"/>
            <a:ext cx="1285200" cy="492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04" name="Google Shape;1104;p51"/>
          <p:cNvCxnSpPr>
            <a:stCxn id="1091" idx="1"/>
          </p:cNvCxnSpPr>
          <p:nvPr/>
        </p:nvCxnSpPr>
        <p:spPr>
          <a:xfrm>
            <a:off x="3218775" y="2613313"/>
            <a:ext cx="723600" cy="182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05" name="Google Shape;1105;p51"/>
          <p:cNvCxnSpPr>
            <a:stCxn id="1087" idx="1"/>
          </p:cNvCxnSpPr>
          <p:nvPr/>
        </p:nvCxnSpPr>
        <p:spPr>
          <a:xfrm rot="10800000" flipH="1">
            <a:off x="3218775" y="3595331"/>
            <a:ext cx="190200" cy="346500"/>
          </a:xfrm>
          <a:prstGeom prst="curvedConnector2">
            <a:avLst/>
          </a:pr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06" name="Google Shape;1106;p51"/>
          <p:cNvCxnSpPr>
            <a:stCxn id="1088" idx="3"/>
          </p:cNvCxnSpPr>
          <p:nvPr/>
        </p:nvCxnSpPr>
        <p:spPr>
          <a:xfrm flipH="1">
            <a:off x="5471325" y="2613313"/>
            <a:ext cx="453900" cy="429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51"/>
          <p:cNvCxnSpPr>
            <a:stCxn id="1090" idx="3"/>
          </p:cNvCxnSpPr>
          <p:nvPr/>
        </p:nvCxnSpPr>
        <p:spPr>
          <a:xfrm flipH="1">
            <a:off x="5133225" y="3941831"/>
            <a:ext cx="792000" cy="270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2"/>
          <p:cNvSpPr txBox="1">
            <a:spLocks noGrp="1"/>
          </p:cNvSpPr>
          <p:nvPr>
            <p:ph type="title"/>
          </p:nvPr>
        </p:nvSpPr>
        <p:spPr>
          <a:xfrm>
            <a:off x="2968025" y="1091125"/>
            <a:ext cx="5400900" cy="18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113" name="Google Shape;1113;p52"/>
          <p:cNvSpPr txBox="1">
            <a:spLocks noGrp="1"/>
          </p:cNvSpPr>
          <p:nvPr>
            <p:ph type="subTitle" idx="1"/>
          </p:nvPr>
        </p:nvSpPr>
        <p:spPr>
          <a:xfrm>
            <a:off x="2968025" y="3196675"/>
            <a:ext cx="5451300" cy="1096500"/>
          </a:xfrm>
          <a:prstGeom prst="rect">
            <a:avLst/>
          </a:prstGeom>
        </p:spPr>
        <p:txBody>
          <a:bodyPr spcFirstLastPara="1" wrap="square" lIns="228600" tIns="91425" rIns="22860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Train a system that learns to recognize 5 distinct American Sign Language signs in real-time.</a:t>
            </a:r>
            <a:endParaRPr sz="18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14" name="Google Shape;1114;p52"/>
          <p:cNvSpPr/>
          <p:nvPr/>
        </p:nvSpPr>
        <p:spPr>
          <a:xfrm>
            <a:off x="2688189" y="1876520"/>
            <a:ext cx="173692" cy="236410"/>
          </a:xfrm>
          <a:custGeom>
            <a:avLst/>
            <a:gdLst/>
            <a:ahLst/>
            <a:cxnLst/>
            <a:rect l="l" t="t" r="r" b="b"/>
            <a:pathLst>
              <a:path w="1202" h="1636" extrusionOk="0">
                <a:moveTo>
                  <a:pt x="1201" y="1602"/>
                </a:moveTo>
                <a:cubicBezTo>
                  <a:pt x="234" y="1635"/>
                  <a:pt x="0" y="1168"/>
                  <a:pt x="367" y="1"/>
                </a:cubicBezTo>
                <a:cubicBezTo>
                  <a:pt x="968" y="368"/>
                  <a:pt x="1068" y="968"/>
                  <a:pt x="1201" y="160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52"/>
          <p:cNvSpPr/>
          <p:nvPr/>
        </p:nvSpPr>
        <p:spPr>
          <a:xfrm>
            <a:off x="2611026" y="1669301"/>
            <a:ext cx="173692" cy="192914"/>
          </a:xfrm>
          <a:custGeom>
            <a:avLst/>
            <a:gdLst/>
            <a:ahLst/>
            <a:cxnLst/>
            <a:rect l="l" t="t" r="r" b="b"/>
            <a:pathLst>
              <a:path w="1202" h="1335" extrusionOk="0">
                <a:moveTo>
                  <a:pt x="501" y="1335"/>
                </a:moveTo>
                <a:cubicBezTo>
                  <a:pt x="201" y="834"/>
                  <a:pt x="1" y="501"/>
                  <a:pt x="201" y="134"/>
                </a:cubicBezTo>
                <a:cubicBezTo>
                  <a:pt x="301" y="34"/>
                  <a:pt x="468" y="0"/>
                  <a:pt x="568" y="67"/>
                </a:cubicBezTo>
                <a:cubicBezTo>
                  <a:pt x="801" y="201"/>
                  <a:pt x="1001" y="367"/>
                  <a:pt x="1202" y="568"/>
                </a:cubicBezTo>
                <a:cubicBezTo>
                  <a:pt x="1001" y="801"/>
                  <a:pt x="768" y="1035"/>
                  <a:pt x="501" y="13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6" name="Google Shape;1116;p52"/>
          <p:cNvGrpSpPr/>
          <p:nvPr/>
        </p:nvGrpSpPr>
        <p:grpSpPr>
          <a:xfrm>
            <a:off x="1001140" y="1061950"/>
            <a:ext cx="1879972" cy="2174075"/>
            <a:chOff x="1001140" y="1061950"/>
            <a:chExt cx="1879972" cy="2174075"/>
          </a:xfrm>
        </p:grpSpPr>
        <p:sp>
          <p:nvSpPr>
            <p:cNvPr id="1117" name="Google Shape;1117;p52"/>
            <p:cNvSpPr/>
            <p:nvPr/>
          </p:nvSpPr>
          <p:spPr>
            <a:xfrm>
              <a:off x="1169773" y="1249950"/>
              <a:ext cx="1711339" cy="1986075"/>
            </a:xfrm>
            <a:custGeom>
              <a:avLst/>
              <a:gdLst/>
              <a:ahLst/>
              <a:cxnLst/>
              <a:rect l="l" t="t" r="r" b="b"/>
              <a:pathLst>
                <a:path w="11843" h="13744" extrusionOk="0">
                  <a:moveTo>
                    <a:pt x="4037" y="3103"/>
                  </a:moveTo>
                  <a:cubicBezTo>
                    <a:pt x="3670" y="2936"/>
                    <a:pt x="3337" y="2836"/>
                    <a:pt x="2936" y="2802"/>
                  </a:cubicBezTo>
                  <a:cubicBezTo>
                    <a:pt x="2636" y="2802"/>
                    <a:pt x="2670" y="3069"/>
                    <a:pt x="2903" y="4137"/>
                  </a:cubicBezTo>
                  <a:cubicBezTo>
                    <a:pt x="2503" y="4137"/>
                    <a:pt x="2503" y="4137"/>
                    <a:pt x="1769" y="3103"/>
                  </a:cubicBezTo>
                  <a:lnTo>
                    <a:pt x="1635" y="3136"/>
                  </a:lnTo>
                  <a:cubicBezTo>
                    <a:pt x="1702" y="3336"/>
                    <a:pt x="1702" y="3603"/>
                    <a:pt x="1836" y="3770"/>
                  </a:cubicBezTo>
                  <a:cubicBezTo>
                    <a:pt x="2169" y="4137"/>
                    <a:pt x="2303" y="4604"/>
                    <a:pt x="2203" y="5104"/>
                  </a:cubicBezTo>
                  <a:lnTo>
                    <a:pt x="2203" y="5604"/>
                  </a:lnTo>
                  <a:lnTo>
                    <a:pt x="2403" y="5604"/>
                  </a:lnTo>
                  <a:cubicBezTo>
                    <a:pt x="2403" y="5237"/>
                    <a:pt x="2436" y="4837"/>
                    <a:pt x="2469" y="4404"/>
                  </a:cubicBezTo>
                  <a:cubicBezTo>
                    <a:pt x="3003" y="4670"/>
                    <a:pt x="3637" y="4570"/>
                    <a:pt x="4071" y="4170"/>
                  </a:cubicBezTo>
                  <a:cubicBezTo>
                    <a:pt x="4104" y="4570"/>
                    <a:pt x="4137" y="4937"/>
                    <a:pt x="4171" y="5271"/>
                  </a:cubicBezTo>
                  <a:lnTo>
                    <a:pt x="4337" y="5271"/>
                  </a:lnTo>
                  <a:cubicBezTo>
                    <a:pt x="4371" y="4937"/>
                    <a:pt x="4371" y="4637"/>
                    <a:pt x="4404" y="4404"/>
                  </a:cubicBezTo>
                  <a:lnTo>
                    <a:pt x="6105" y="4203"/>
                  </a:lnTo>
                  <a:cubicBezTo>
                    <a:pt x="6139" y="4470"/>
                    <a:pt x="6139" y="4804"/>
                    <a:pt x="6205" y="5137"/>
                  </a:cubicBezTo>
                  <a:lnTo>
                    <a:pt x="6339" y="5137"/>
                  </a:lnTo>
                  <a:cubicBezTo>
                    <a:pt x="6372" y="4804"/>
                    <a:pt x="6406" y="4437"/>
                    <a:pt x="6439" y="4070"/>
                  </a:cubicBezTo>
                  <a:cubicBezTo>
                    <a:pt x="6472" y="4037"/>
                    <a:pt x="6506" y="4003"/>
                    <a:pt x="6539" y="4003"/>
                  </a:cubicBezTo>
                  <a:cubicBezTo>
                    <a:pt x="7773" y="4037"/>
                    <a:pt x="8207" y="3603"/>
                    <a:pt x="8007" y="2402"/>
                  </a:cubicBezTo>
                  <a:cubicBezTo>
                    <a:pt x="7907" y="1835"/>
                    <a:pt x="7740" y="1301"/>
                    <a:pt x="7606" y="734"/>
                  </a:cubicBezTo>
                  <a:cubicBezTo>
                    <a:pt x="8374" y="34"/>
                    <a:pt x="9041" y="0"/>
                    <a:pt x="9908" y="668"/>
                  </a:cubicBezTo>
                  <a:cubicBezTo>
                    <a:pt x="10575" y="1235"/>
                    <a:pt x="10975" y="2035"/>
                    <a:pt x="11109" y="2869"/>
                  </a:cubicBezTo>
                  <a:cubicBezTo>
                    <a:pt x="10742" y="2802"/>
                    <a:pt x="10275" y="2402"/>
                    <a:pt x="10008" y="2836"/>
                  </a:cubicBezTo>
                  <a:cubicBezTo>
                    <a:pt x="9808" y="3136"/>
                    <a:pt x="9875" y="3570"/>
                    <a:pt x="9808" y="4037"/>
                  </a:cubicBezTo>
                  <a:cubicBezTo>
                    <a:pt x="9508" y="3836"/>
                    <a:pt x="9241" y="3570"/>
                    <a:pt x="8974" y="3303"/>
                  </a:cubicBezTo>
                  <a:cubicBezTo>
                    <a:pt x="8774" y="3003"/>
                    <a:pt x="8607" y="2669"/>
                    <a:pt x="8440" y="2335"/>
                  </a:cubicBezTo>
                  <a:lnTo>
                    <a:pt x="8274" y="2402"/>
                  </a:lnTo>
                  <a:cubicBezTo>
                    <a:pt x="8407" y="2769"/>
                    <a:pt x="8574" y="3136"/>
                    <a:pt x="8707" y="3536"/>
                  </a:cubicBezTo>
                  <a:cubicBezTo>
                    <a:pt x="7340" y="4937"/>
                    <a:pt x="6906" y="6572"/>
                    <a:pt x="7640" y="8506"/>
                  </a:cubicBezTo>
                  <a:lnTo>
                    <a:pt x="6873" y="8540"/>
                  </a:lnTo>
                  <a:cubicBezTo>
                    <a:pt x="7706" y="9207"/>
                    <a:pt x="9241" y="8607"/>
                    <a:pt x="9374" y="7673"/>
                  </a:cubicBezTo>
                  <a:cubicBezTo>
                    <a:pt x="9508" y="6905"/>
                    <a:pt x="9574" y="6105"/>
                    <a:pt x="9708" y="5338"/>
                  </a:cubicBezTo>
                  <a:cubicBezTo>
                    <a:pt x="9775" y="4937"/>
                    <a:pt x="9875" y="4470"/>
                    <a:pt x="10442" y="4404"/>
                  </a:cubicBezTo>
                  <a:cubicBezTo>
                    <a:pt x="10408" y="4837"/>
                    <a:pt x="10442" y="5271"/>
                    <a:pt x="10542" y="5704"/>
                  </a:cubicBezTo>
                  <a:cubicBezTo>
                    <a:pt x="10675" y="6238"/>
                    <a:pt x="11209" y="6238"/>
                    <a:pt x="11709" y="6305"/>
                  </a:cubicBezTo>
                  <a:cubicBezTo>
                    <a:pt x="11843" y="7506"/>
                    <a:pt x="11709" y="8740"/>
                    <a:pt x="11276" y="9907"/>
                  </a:cubicBezTo>
                  <a:cubicBezTo>
                    <a:pt x="10609" y="11909"/>
                    <a:pt x="8807" y="13310"/>
                    <a:pt x="6706" y="13510"/>
                  </a:cubicBezTo>
                  <a:cubicBezTo>
                    <a:pt x="5472" y="13744"/>
                    <a:pt x="4204" y="13710"/>
                    <a:pt x="2970" y="13443"/>
                  </a:cubicBezTo>
                  <a:cubicBezTo>
                    <a:pt x="1435" y="13110"/>
                    <a:pt x="301" y="11809"/>
                    <a:pt x="201" y="10241"/>
                  </a:cubicBezTo>
                  <a:cubicBezTo>
                    <a:pt x="1" y="7873"/>
                    <a:pt x="34" y="5471"/>
                    <a:pt x="301" y="3103"/>
                  </a:cubicBezTo>
                  <a:cubicBezTo>
                    <a:pt x="301" y="2402"/>
                    <a:pt x="668" y="1768"/>
                    <a:pt x="1269" y="1401"/>
                  </a:cubicBezTo>
                  <a:cubicBezTo>
                    <a:pt x="1902" y="934"/>
                    <a:pt x="2803" y="1101"/>
                    <a:pt x="3270" y="1768"/>
                  </a:cubicBezTo>
                  <a:cubicBezTo>
                    <a:pt x="3537" y="2202"/>
                    <a:pt x="3804" y="2636"/>
                    <a:pt x="4037" y="31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2"/>
            <p:cNvSpPr/>
            <p:nvPr/>
          </p:nvSpPr>
          <p:spPr>
            <a:xfrm>
              <a:off x="1579577" y="1302983"/>
              <a:ext cx="458072" cy="530333"/>
            </a:xfrm>
            <a:custGeom>
              <a:avLst/>
              <a:gdLst/>
              <a:ahLst/>
              <a:cxnLst/>
              <a:rect l="l" t="t" r="r" b="b"/>
              <a:pathLst>
                <a:path w="3170" h="3670" extrusionOk="0">
                  <a:moveTo>
                    <a:pt x="3169" y="2402"/>
                  </a:moveTo>
                  <a:cubicBezTo>
                    <a:pt x="2102" y="1935"/>
                    <a:pt x="1902" y="2102"/>
                    <a:pt x="1902" y="3670"/>
                  </a:cubicBezTo>
                  <a:cubicBezTo>
                    <a:pt x="1635" y="3636"/>
                    <a:pt x="1335" y="3603"/>
                    <a:pt x="1368" y="3236"/>
                  </a:cubicBezTo>
                  <a:cubicBezTo>
                    <a:pt x="1368" y="2202"/>
                    <a:pt x="868" y="1201"/>
                    <a:pt x="0" y="601"/>
                  </a:cubicBezTo>
                  <a:cubicBezTo>
                    <a:pt x="267" y="134"/>
                    <a:pt x="768" y="0"/>
                    <a:pt x="1435" y="200"/>
                  </a:cubicBezTo>
                  <a:cubicBezTo>
                    <a:pt x="2435" y="467"/>
                    <a:pt x="3136" y="1368"/>
                    <a:pt x="3169" y="2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2"/>
            <p:cNvSpPr/>
            <p:nvPr/>
          </p:nvSpPr>
          <p:spPr>
            <a:xfrm>
              <a:off x="1902537" y="1249950"/>
              <a:ext cx="380908" cy="544783"/>
            </a:xfrm>
            <a:custGeom>
              <a:avLst/>
              <a:gdLst/>
              <a:ahLst/>
              <a:cxnLst/>
              <a:rect l="l" t="t" r="r" b="b"/>
              <a:pathLst>
                <a:path w="2636" h="3770" extrusionOk="0">
                  <a:moveTo>
                    <a:pt x="2635" y="2335"/>
                  </a:moveTo>
                  <a:cubicBezTo>
                    <a:pt x="2202" y="2202"/>
                    <a:pt x="1868" y="2235"/>
                    <a:pt x="1768" y="2669"/>
                  </a:cubicBezTo>
                  <a:cubicBezTo>
                    <a:pt x="1701" y="3036"/>
                    <a:pt x="1601" y="3403"/>
                    <a:pt x="1501" y="3770"/>
                  </a:cubicBezTo>
                  <a:cubicBezTo>
                    <a:pt x="1401" y="3603"/>
                    <a:pt x="1234" y="3470"/>
                    <a:pt x="1234" y="3336"/>
                  </a:cubicBezTo>
                  <a:cubicBezTo>
                    <a:pt x="1335" y="2269"/>
                    <a:pt x="868" y="1201"/>
                    <a:pt x="0" y="567"/>
                  </a:cubicBezTo>
                  <a:cubicBezTo>
                    <a:pt x="267" y="167"/>
                    <a:pt x="801" y="0"/>
                    <a:pt x="1234" y="201"/>
                  </a:cubicBezTo>
                  <a:cubicBezTo>
                    <a:pt x="2102" y="534"/>
                    <a:pt x="2635" y="1401"/>
                    <a:pt x="2635" y="23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2"/>
            <p:cNvSpPr/>
            <p:nvPr/>
          </p:nvSpPr>
          <p:spPr>
            <a:xfrm>
              <a:off x="1892856" y="1659619"/>
              <a:ext cx="144791" cy="197827"/>
            </a:xfrm>
            <a:custGeom>
              <a:avLst/>
              <a:gdLst/>
              <a:ahLst/>
              <a:cxnLst/>
              <a:rect l="l" t="t" r="r" b="b"/>
              <a:pathLst>
                <a:path w="1002" h="1369" extrusionOk="0">
                  <a:moveTo>
                    <a:pt x="101" y="1235"/>
                  </a:moveTo>
                  <a:cubicBezTo>
                    <a:pt x="34" y="1001"/>
                    <a:pt x="1" y="768"/>
                    <a:pt x="1" y="568"/>
                  </a:cubicBezTo>
                  <a:cubicBezTo>
                    <a:pt x="1" y="368"/>
                    <a:pt x="101" y="67"/>
                    <a:pt x="234" y="34"/>
                  </a:cubicBezTo>
                  <a:cubicBezTo>
                    <a:pt x="434" y="1"/>
                    <a:pt x="634" y="101"/>
                    <a:pt x="768" y="234"/>
                  </a:cubicBezTo>
                  <a:cubicBezTo>
                    <a:pt x="868" y="401"/>
                    <a:pt x="1001" y="701"/>
                    <a:pt x="901" y="835"/>
                  </a:cubicBezTo>
                  <a:cubicBezTo>
                    <a:pt x="734" y="1035"/>
                    <a:pt x="501" y="1235"/>
                    <a:pt x="234" y="13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2"/>
            <p:cNvSpPr/>
            <p:nvPr/>
          </p:nvSpPr>
          <p:spPr>
            <a:xfrm>
              <a:off x="2182002" y="1616268"/>
              <a:ext cx="120659" cy="164013"/>
            </a:xfrm>
            <a:custGeom>
              <a:avLst/>
              <a:gdLst/>
              <a:ahLst/>
              <a:cxnLst/>
              <a:rect l="l" t="t" r="r" b="b"/>
              <a:pathLst>
                <a:path w="835" h="1135" extrusionOk="0">
                  <a:moveTo>
                    <a:pt x="34" y="1135"/>
                  </a:moveTo>
                  <a:cubicBezTo>
                    <a:pt x="1" y="868"/>
                    <a:pt x="1" y="601"/>
                    <a:pt x="34" y="301"/>
                  </a:cubicBezTo>
                  <a:cubicBezTo>
                    <a:pt x="68" y="201"/>
                    <a:pt x="335" y="1"/>
                    <a:pt x="368" y="34"/>
                  </a:cubicBezTo>
                  <a:cubicBezTo>
                    <a:pt x="568" y="101"/>
                    <a:pt x="701" y="234"/>
                    <a:pt x="735" y="434"/>
                  </a:cubicBezTo>
                  <a:cubicBezTo>
                    <a:pt x="835" y="834"/>
                    <a:pt x="535" y="1101"/>
                    <a:pt x="34" y="11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2"/>
            <p:cNvSpPr/>
            <p:nvPr/>
          </p:nvSpPr>
          <p:spPr>
            <a:xfrm>
              <a:off x="1603709" y="1688520"/>
              <a:ext cx="139878" cy="178608"/>
            </a:xfrm>
            <a:custGeom>
              <a:avLst/>
              <a:gdLst/>
              <a:ahLst/>
              <a:cxnLst/>
              <a:rect l="l" t="t" r="r" b="b"/>
              <a:pathLst>
                <a:path w="968" h="1236" extrusionOk="0">
                  <a:moveTo>
                    <a:pt x="300" y="1235"/>
                  </a:moveTo>
                  <a:cubicBezTo>
                    <a:pt x="167" y="1002"/>
                    <a:pt x="67" y="768"/>
                    <a:pt x="0" y="535"/>
                  </a:cubicBezTo>
                  <a:cubicBezTo>
                    <a:pt x="0" y="334"/>
                    <a:pt x="0" y="168"/>
                    <a:pt x="67" y="1"/>
                  </a:cubicBezTo>
                  <a:cubicBezTo>
                    <a:pt x="234" y="68"/>
                    <a:pt x="367" y="134"/>
                    <a:pt x="500" y="268"/>
                  </a:cubicBezTo>
                  <a:cubicBezTo>
                    <a:pt x="967" y="801"/>
                    <a:pt x="901" y="1002"/>
                    <a:pt x="300" y="1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3" name="Google Shape;1123;p52"/>
            <p:cNvGrpSpPr/>
            <p:nvPr/>
          </p:nvGrpSpPr>
          <p:grpSpPr>
            <a:xfrm>
              <a:off x="1001140" y="1061950"/>
              <a:ext cx="1769140" cy="2135492"/>
              <a:chOff x="4053277" y="2907742"/>
              <a:chExt cx="332795" cy="401703"/>
            </a:xfrm>
          </p:grpSpPr>
          <p:sp>
            <p:nvSpPr>
              <p:cNvPr id="1124" name="Google Shape;1124;p52"/>
              <p:cNvSpPr/>
              <p:nvPr/>
            </p:nvSpPr>
            <p:spPr>
              <a:xfrm>
                <a:off x="4262716" y="2924052"/>
                <a:ext cx="110660" cy="126969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671" fill="none" extrusionOk="0">
                    <a:moveTo>
                      <a:pt x="935" y="2636"/>
                    </a:moveTo>
                    <a:cubicBezTo>
                      <a:pt x="1402" y="4070"/>
                      <a:pt x="2503" y="4671"/>
                      <a:pt x="3303" y="4304"/>
                    </a:cubicBezTo>
                    <a:cubicBezTo>
                      <a:pt x="4071" y="3937"/>
                      <a:pt x="3904" y="3070"/>
                      <a:pt x="3604" y="2369"/>
                    </a:cubicBezTo>
                    <a:cubicBezTo>
                      <a:pt x="3403" y="1635"/>
                      <a:pt x="2903" y="1002"/>
                      <a:pt x="2269" y="601"/>
                    </a:cubicBezTo>
                    <a:cubicBezTo>
                      <a:pt x="1369" y="1"/>
                      <a:pt x="802" y="268"/>
                      <a:pt x="1" y="801"/>
                    </a:cubicBezTo>
                  </a:path>
                </a:pathLst>
              </a:custGeom>
              <a:noFill/>
              <a:ln w="38100" cap="rnd" cmpd="sng">
                <a:solidFill>
                  <a:srgbClr val="5A29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52"/>
              <p:cNvSpPr/>
              <p:nvPr/>
            </p:nvSpPr>
            <p:spPr>
              <a:xfrm>
                <a:off x="4248228" y="3025605"/>
                <a:ext cx="56241" cy="134227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4938" fill="none" extrusionOk="0">
                    <a:moveTo>
                      <a:pt x="2068" y="1"/>
                    </a:moveTo>
                    <a:cubicBezTo>
                      <a:pt x="401" y="968"/>
                      <a:pt x="0" y="4204"/>
                      <a:pt x="1068" y="4938"/>
                    </a:cubicBezTo>
                  </a:path>
                </a:pathLst>
              </a:custGeom>
              <a:noFill/>
              <a:ln w="38100" cap="rnd" cmpd="sng">
                <a:solidFill>
                  <a:srgbClr val="5A29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2"/>
              <p:cNvSpPr/>
              <p:nvPr/>
            </p:nvSpPr>
            <p:spPr>
              <a:xfrm>
                <a:off x="4053277" y="2950364"/>
                <a:ext cx="332795" cy="359081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13210" fill="none" extrusionOk="0">
                    <a:moveTo>
                      <a:pt x="7272" y="7806"/>
                    </a:moveTo>
                    <a:cubicBezTo>
                      <a:pt x="8273" y="7906"/>
                      <a:pt x="9274" y="7839"/>
                      <a:pt x="9474" y="6939"/>
                    </a:cubicBezTo>
                    <a:cubicBezTo>
                      <a:pt x="9607" y="6305"/>
                      <a:pt x="9607" y="3870"/>
                      <a:pt x="10308" y="3536"/>
                    </a:cubicBezTo>
                    <a:cubicBezTo>
                      <a:pt x="12209" y="2669"/>
                      <a:pt x="12243" y="6171"/>
                      <a:pt x="12009" y="7572"/>
                    </a:cubicBezTo>
                    <a:cubicBezTo>
                      <a:pt x="11575" y="10341"/>
                      <a:pt x="10008" y="12042"/>
                      <a:pt x="8173" y="12576"/>
                    </a:cubicBezTo>
                    <a:cubicBezTo>
                      <a:pt x="6538" y="13043"/>
                      <a:pt x="4337" y="13210"/>
                      <a:pt x="2702" y="12643"/>
                    </a:cubicBezTo>
                    <a:cubicBezTo>
                      <a:pt x="1502" y="12209"/>
                      <a:pt x="601" y="11208"/>
                      <a:pt x="367" y="9974"/>
                    </a:cubicBezTo>
                    <a:cubicBezTo>
                      <a:pt x="0" y="8139"/>
                      <a:pt x="167" y="6071"/>
                      <a:pt x="201" y="4270"/>
                    </a:cubicBezTo>
                    <a:cubicBezTo>
                      <a:pt x="234" y="3303"/>
                      <a:pt x="234" y="1968"/>
                      <a:pt x="734" y="1101"/>
                    </a:cubicBezTo>
                    <a:cubicBezTo>
                      <a:pt x="1201" y="300"/>
                      <a:pt x="2202" y="0"/>
                      <a:pt x="3069" y="401"/>
                    </a:cubicBezTo>
                    <a:cubicBezTo>
                      <a:pt x="3803" y="801"/>
                      <a:pt x="4637" y="2335"/>
                      <a:pt x="4203" y="3169"/>
                    </a:cubicBezTo>
                    <a:cubicBezTo>
                      <a:pt x="3636" y="4170"/>
                      <a:pt x="2035" y="3336"/>
                      <a:pt x="1969" y="2402"/>
                    </a:cubicBezTo>
                  </a:path>
                </a:pathLst>
              </a:custGeom>
              <a:noFill/>
              <a:ln w="38100" cap="rnd" cmpd="sng">
                <a:solidFill>
                  <a:srgbClr val="5A29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52"/>
              <p:cNvSpPr/>
              <p:nvPr/>
            </p:nvSpPr>
            <p:spPr>
              <a:xfrm>
                <a:off x="4122184" y="3043763"/>
                <a:ext cx="27" cy="35364"/>
              </a:xfrm>
              <a:custGeom>
                <a:avLst/>
                <a:gdLst/>
                <a:ahLst/>
                <a:cxnLst/>
                <a:rect l="l" t="t" r="r" b="b"/>
                <a:pathLst>
                  <a:path w="1" h="1301" fill="none" extrusionOk="0">
                    <a:moveTo>
                      <a:pt x="1" y="0"/>
                    </a:moveTo>
                    <a:lnTo>
                      <a:pt x="1" y="1301"/>
                    </a:lnTo>
                  </a:path>
                </a:pathLst>
              </a:custGeom>
              <a:noFill/>
              <a:ln w="38100" cap="rnd" cmpd="sng">
                <a:solidFill>
                  <a:srgbClr val="5A29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52"/>
              <p:cNvSpPr/>
              <p:nvPr/>
            </p:nvSpPr>
            <p:spPr>
              <a:xfrm>
                <a:off x="4131263" y="2936746"/>
                <a:ext cx="101581" cy="113378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171" fill="none" extrusionOk="0">
                    <a:moveTo>
                      <a:pt x="0" y="768"/>
                    </a:moveTo>
                    <a:cubicBezTo>
                      <a:pt x="167" y="68"/>
                      <a:pt x="1001" y="1"/>
                      <a:pt x="1635" y="101"/>
                    </a:cubicBezTo>
                    <a:cubicBezTo>
                      <a:pt x="2402" y="301"/>
                      <a:pt x="3036" y="868"/>
                      <a:pt x="3336" y="1635"/>
                    </a:cubicBezTo>
                    <a:cubicBezTo>
                      <a:pt x="3536" y="2136"/>
                      <a:pt x="3736" y="3136"/>
                      <a:pt x="3336" y="3637"/>
                    </a:cubicBezTo>
                    <a:cubicBezTo>
                      <a:pt x="2902" y="4171"/>
                      <a:pt x="1868" y="4004"/>
                      <a:pt x="1435" y="3603"/>
                    </a:cubicBezTo>
                  </a:path>
                </a:pathLst>
              </a:custGeom>
              <a:noFill/>
              <a:ln w="38100" cap="rnd" cmpd="sng">
                <a:solidFill>
                  <a:srgbClr val="5A29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52"/>
              <p:cNvSpPr/>
              <p:nvPr/>
            </p:nvSpPr>
            <p:spPr>
              <a:xfrm>
                <a:off x="4190194" y="2907742"/>
                <a:ext cx="88887" cy="130585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4804" fill="none" extrusionOk="0">
                    <a:moveTo>
                      <a:pt x="0" y="1401"/>
                    </a:moveTo>
                    <a:cubicBezTo>
                      <a:pt x="1101" y="0"/>
                      <a:pt x="2502" y="1201"/>
                      <a:pt x="2869" y="2102"/>
                    </a:cubicBezTo>
                    <a:cubicBezTo>
                      <a:pt x="3036" y="2636"/>
                      <a:pt x="3269" y="3736"/>
                      <a:pt x="3003" y="4203"/>
                    </a:cubicBezTo>
                    <a:cubicBezTo>
                      <a:pt x="2736" y="4670"/>
                      <a:pt x="1835" y="4804"/>
                      <a:pt x="1401" y="4504"/>
                    </a:cubicBezTo>
                  </a:path>
                </a:pathLst>
              </a:custGeom>
              <a:noFill/>
              <a:ln w="38100" cap="rnd" cmpd="sng">
                <a:solidFill>
                  <a:srgbClr val="5A29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52"/>
              <p:cNvSpPr/>
              <p:nvPr/>
            </p:nvSpPr>
            <p:spPr>
              <a:xfrm>
                <a:off x="4230097" y="3034684"/>
                <a:ext cx="27" cy="31749"/>
              </a:xfrm>
              <a:custGeom>
                <a:avLst/>
                <a:gdLst/>
                <a:ahLst/>
                <a:cxnLst/>
                <a:rect l="l" t="t" r="r" b="b"/>
                <a:pathLst>
                  <a:path w="1" h="1168" fill="none" extrusionOk="0">
                    <a:moveTo>
                      <a:pt x="0" y="0"/>
                    </a:moveTo>
                    <a:lnTo>
                      <a:pt x="0" y="1168"/>
                    </a:lnTo>
                  </a:path>
                </a:pathLst>
              </a:custGeom>
              <a:noFill/>
              <a:ln w="38100" cap="rnd" cmpd="sng">
                <a:solidFill>
                  <a:srgbClr val="5A29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52"/>
              <p:cNvSpPr/>
              <p:nvPr/>
            </p:nvSpPr>
            <p:spPr>
              <a:xfrm>
                <a:off x="4174781" y="3043763"/>
                <a:ext cx="924" cy="26313"/>
              </a:xfrm>
              <a:custGeom>
                <a:avLst/>
                <a:gdLst/>
                <a:ahLst/>
                <a:cxnLst/>
                <a:rect l="l" t="t" r="r" b="b"/>
                <a:pathLst>
                  <a:path w="34" h="968" fill="none" extrusionOk="0">
                    <a:moveTo>
                      <a:pt x="0" y="0"/>
                    </a:moveTo>
                    <a:cubicBezTo>
                      <a:pt x="34" y="334"/>
                      <a:pt x="34" y="634"/>
                      <a:pt x="34" y="967"/>
                    </a:cubicBezTo>
                  </a:path>
                </a:pathLst>
              </a:custGeom>
              <a:noFill/>
              <a:ln w="38100" cap="rnd" cmpd="sng">
                <a:solidFill>
                  <a:srgbClr val="5A29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52"/>
              <p:cNvSpPr/>
              <p:nvPr/>
            </p:nvSpPr>
            <p:spPr>
              <a:xfrm>
                <a:off x="4343420" y="3048275"/>
                <a:ext cx="30852" cy="47189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736" fill="none" extrusionOk="0">
                    <a:moveTo>
                      <a:pt x="234" y="1"/>
                    </a:moveTo>
                    <a:cubicBezTo>
                      <a:pt x="1" y="968"/>
                      <a:pt x="1" y="1735"/>
                      <a:pt x="1135" y="1735"/>
                    </a:cubicBezTo>
                  </a:path>
                </a:pathLst>
              </a:custGeom>
              <a:noFill/>
              <a:ln w="38100" cap="rnd" cmpd="sng">
                <a:solidFill>
                  <a:srgbClr val="5A29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52"/>
              <p:cNvSpPr/>
              <p:nvPr/>
            </p:nvSpPr>
            <p:spPr>
              <a:xfrm>
                <a:off x="4318956" y="2991165"/>
                <a:ext cx="48983" cy="47162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735" fill="none" extrusionOk="0">
                    <a:moveTo>
                      <a:pt x="634" y="1735"/>
                    </a:moveTo>
                    <a:cubicBezTo>
                      <a:pt x="0" y="467"/>
                      <a:pt x="867" y="0"/>
                      <a:pt x="1801" y="1034"/>
                    </a:cubicBezTo>
                  </a:path>
                </a:pathLst>
              </a:custGeom>
              <a:noFill/>
              <a:ln w="38100" cap="rnd" cmpd="sng">
                <a:solidFill>
                  <a:srgbClr val="5A29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52"/>
              <p:cNvSpPr/>
              <p:nvPr/>
            </p:nvSpPr>
            <p:spPr>
              <a:xfrm>
                <a:off x="4245510" y="2990241"/>
                <a:ext cx="27210" cy="4175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536" fill="none" extrusionOk="0">
                    <a:moveTo>
                      <a:pt x="34" y="1535"/>
                    </a:moveTo>
                    <a:cubicBezTo>
                      <a:pt x="0" y="1168"/>
                      <a:pt x="34" y="802"/>
                      <a:pt x="100" y="435"/>
                    </a:cubicBezTo>
                    <a:cubicBezTo>
                      <a:pt x="300" y="1"/>
                      <a:pt x="634" y="68"/>
                      <a:pt x="1001" y="435"/>
                    </a:cubicBezTo>
                  </a:path>
                </a:pathLst>
              </a:custGeom>
              <a:noFill/>
              <a:ln w="38100" cap="rnd" cmpd="sng">
                <a:solidFill>
                  <a:srgbClr val="5A29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52"/>
              <p:cNvSpPr/>
              <p:nvPr/>
            </p:nvSpPr>
            <p:spPr>
              <a:xfrm>
                <a:off x="4186551" y="2996601"/>
                <a:ext cx="40855" cy="45368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669" fill="none" extrusionOk="0">
                    <a:moveTo>
                      <a:pt x="301" y="1668"/>
                    </a:moveTo>
                    <a:cubicBezTo>
                      <a:pt x="301" y="1235"/>
                      <a:pt x="1" y="534"/>
                      <a:pt x="401" y="267"/>
                    </a:cubicBezTo>
                    <a:cubicBezTo>
                      <a:pt x="802" y="0"/>
                      <a:pt x="1402" y="568"/>
                      <a:pt x="1502" y="968"/>
                    </a:cubicBezTo>
                  </a:path>
                </a:pathLst>
              </a:custGeom>
              <a:noFill/>
              <a:ln w="38100" cap="rnd" cmpd="sng">
                <a:solidFill>
                  <a:srgbClr val="5A29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52"/>
              <p:cNvSpPr/>
              <p:nvPr/>
            </p:nvSpPr>
            <p:spPr>
              <a:xfrm>
                <a:off x="4130338" y="2993883"/>
                <a:ext cx="37213" cy="53522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969" fill="none" extrusionOk="0">
                    <a:moveTo>
                      <a:pt x="535" y="1968"/>
                    </a:moveTo>
                    <a:cubicBezTo>
                      <a:pt x="568" y="1602"/>
                      <a:pt x="1" y="1034"/>
                      <a:pt x="234" y="668"/>
                    </a:cubicBezTo>
                    <a:cubicBezTo>
                      <a:pt x="635" y="0"/>
                      <a:pt x="1235" y="1068"/>
                      <a:pt x="1368" y="1435"/>
                    </a:cubicBezTo>
                  </a:path>
                </a:pathLst>
              </a:custGeom>
              <a:noFill/>
              <a:ln w="38100" cap="rnd" cmpd="sng">
                <a:solidFill>
                  <a:srgbClr val="5A29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53"/>
          <p:cNvSpPr txBox="1"/>
          <p:nvPr/>
        </p:nvSpPr>
        <p:spPr>
          <a:xfrm>
            <a:off x="212475" y="1257025"/>
            <a:ext cx="7047300" cy="3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FFFFFF"/>
                </a:solidFill>
              </a:rPr>
              <a:t>Open Source - Off The Shelf Software</a:t>
            </a:r>
            <a:endParaRPr sz="1900">
              <a:solidFill>
                <a:srgbClr val="FFFFFF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FFFFFF"/>
                </a:solidFill>
              </a:rPr>
              <a:t>OpenCV - Computer Vision Libraries</a:t>
            </a:r>
            <a:endParaRPr sz="1300">
              <a:solidFill>
                <a:srgbClr val="FFFFFF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FFFFFF"/>
                </a:solidFill>
              </a:rPr>
              <a:t>MediaPipe - Holistic Detection of Hands, Face, and Pose Positions</a:t>
            </a:r>
            <a:endParaRPr sz="1300">
              <a:solidFill>
                <a:srgbClr val="FFFFFF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FFFFFF"/>
                </a:solidFill>
              </a:rPr>
              <a:t>TensorFlow Keras - Deep Learning Framework</a:t>
            </a:r>
            <a:endParaRPr sz="1300">
              <a:solidFill>
                <a:srgbClr val="FFFFFF"/>
              </a:solidFill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FFFFFF"/>
                </a:solidFill>
              </a:rPr>
              <a:t>Sequential Model</a:t>
            </a:r>
            <a:endParaRPr sz="12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FFFFFF"/>
                </a:solidFill>
              </a:rPr>
              <a:t>Five Linearly-Dependent Python Scripts</a:t>
            </a:r>
            <a:endParaRPr sz="1300">
              <a:solidFill>
                <a:srgbClr val="FFFFFF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FFFFFF"/>
                </a:solidFill>
              </a:rPr>
              <a:t>Step 1 - Dependency Installation (0-InstallDependencies.py)</a:t>
            </a:r>
            <a:endParaRPr sz="1300">
              <a:solidFill>
                <a:srgbClr val="FFFFFF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FFFFFF"/>
                </a:solidFill>
              </a:rPr>
              <a:t>Step 2 - Camera / OpenCV Testing (1-CamSetup.py)</a:t>
            </a:r>
            <a:endParaRPr sz="1300">
              <a:solidFill>
                <a:srgbClr val="FFFFFF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FFFFFF"/>
                </a:solidFill>
              </a:rPr>
              <a:t>Step 3 - MediaPipe landmark collection (2-CaptureSigns.py)</a:t>
            </a:r>
            <a:endParaRPr sz="1300">
              <a:solidFill>
                <a:srgbClr val="FFFFFF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FFFFFF"/>
                </a:solidFill>
              </a:rPr>
              <a:t>Step 4 - Keras Sequential Model Training (3-Learn.py)</a:t>
            </a:r>
            <a:endParaRPr sz="1300">
              <a:solidFill>
                <a:srgbClr val="FFFFFF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FFFFFF"/>
                </a:solidFill>
              </a:rPr>
              <a:t>Step 5 - Real-Time Sign Detection (4-SignDetection.py)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42" name="Google Shape;1142;p53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1143" name="Google Shape;1143;p53"/>
          <p:cNvSpPr txBox="1">
            <a:spLocks noGrp="1"/>
          </p:cNvSpPr>
          <p:nvPr>
            <p:ph type="title"/>
          </p:nvPr>
        </p:nvSpPr>
        <p:spPr>
          <a:xfrm>
            <a:off x="694225" y="34700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 Program Architecture </a:t>
            </a:r>
            <a:endParaRPr sz="2800" b="1"/>
          </a:p>
        </p:txBody>
      </p:sp>
      <p:pic>
        <p:nvPicPr>
          <p:cNvPr id="1144" name="Google Shape;11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050" y="2713400"/>
            <a:ext cx="3061501" cy="204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5" name="Google Shape;114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751" y="228575"/>
            <a:ext cx="2208824" cy="71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Google Shape;114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475" y="112900"/>
            <a:ext cx="1968500" cy="9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4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1152" name="Google Shape;1152;p54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</a:rPr>
              <a:t>Signs Trained</a:t>
            </a:r>
            <a:endParaRPr sz="2800" b="1"/>
          </a:p>
        </p:txBody>
      </p:sp>
      <p:sp>
        <p:nvSpPr>
          <p:cNvPr id="1153" name="Google Shape;1153;p54"/>
          <p:cNvSpPr txBox="1"/>
          <p:nvPr/>
        </p:nvSpPr>
        <p:spPr>
          <a:xfrm>
            <a:off x="607200" y="3480800"/>
            <a:ext cx="7929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 of detection: Varies between 20% and 96%. More training is needed to improve accuracy.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4" name="Google Shape;115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635" y="1109825"/>
            <a:ext cx="1427725" cy="1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108" y="1109825"/>
            <a:ext cx="1571838" cy="1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3710" y="1109826"/>
            <a:ext cx="1394614" cy="1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020" y="1109837"/>
            <a:ext cx="1571850" cy="167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1158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8075" y="1109821"/>
            <a:ext cx="2111249" cy="1266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54"/>
          <p:cNvSpPr txBox="1"/>
          <p:nvPr/>
        </p:nvSpPr>
        <p:spPr>
          <a:xfrm>
            <a:off x="7741350" y="2461475"/>
            <a:ext cx="6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55"/>
          <p:cNvSpPr txBox="1">
            <a:spLocks noGrp="1"/>
          </p:cNvSpPr>
          <p:nvPr>
            <p:ph type="title"/>
          </p:nvPr>
        </p:nvSpPr>
        <p:spPr>
          <a:xfrm>
            <a:off x="711725" y="332485"/>
            <a:ext cx="772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165" name="Google Shape;1165;p55" descr="Quick and dirty demo showing the ML scripts for our ASL detection project. As this is just a quick demo, the quality of the sign captures and ML training is impacted." title="DGMD E-14 ASL Detection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625" y="999673"/>
            <a:ext cx="5286826" cy="39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Google Shape;1166;p55"/>
          <p:cNvSpPr txBox="1"/>
          <p:nvPr/>
        </p:nvSpPr>
        <p:spPr>
          <a:xfrm>
            <a:off x="6291800" y="999675"/>
            <a:ext cx="18180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vo"/>
                <a:ea typeface="Archivo"/>
                <a:cs typeface="Archivo"/>
                <a:sym typeface="Archivo"/>
              </a:rPr>
              <a:t>Quick demo showing the three primary scripts.</a:t>
            </a:r>
            <a:endParaRPr sz="1200"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chivo"/>
              <a:buChar char="●"/>
            </a:pPr>
            <a:r>
              <a:rPr lang="en" sz="1000" b="1">
                <a:latin typeface="Archivo"/>
                <a:ea typeface="Archivo"/>
                <a:cs typeface="Archivo"/>
                <a:sym typeface="Archivo"/>
              </a:rPr>
              <a:t>Capture</a:t>
            </a:r>
            <a:endParaRPr sz="1000"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chivo"/>
              <a:buChar char="●"/>
            </a:pPr>
            <a:r>
              <a:rPr lang="en" sz="1000" b="1">
                <a:latin typeface="Archivo"/>
                <a:ea typeface="Archivo"/>
                <a:cs typeface="Archivo"/>
                <a:sym typeface="Archivo"/>
              </a:rPr>
              <a:t>Training</a:t>
            </a:r>
            <a:endParaRPr sz="1000" b="1"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chivo"/>
              <a:buChar char="●"/>
            </a:pPr>
            <a:r>
              <a:rPr lang="en" sz="1000" b="1">
                <a:latin typeface="Archivo"/>
                <a:ea typeface="Archivo"/>
                <a:cs typeface="Archivo"/>
                <a:sym typeface="Archivo"/>
              </a:rPr>
              <a:t>Detection</a:t>
            </a:r>
            <a:endParaRPr sz="1000" b="1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vo"/>
                <a:ea typeface="Archivo"/>
                <a:cs typeface="Archivo"/>
                <a:sym typeface="Archivo"/>
              </a:rPr>
              <a:t>This demo is showing a rough capture and limited training with a lot of false positives. </a:t>
            </a:r>
            <a:endParaRPr sz="1000" b="1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56"/>
          <p:cNvSpPr txBox="1"/>
          <p:nvPr/>
        </p:nvSpPr>
        <p:spPr>
          <a:xfrm>
            <a:off x="1252425" y="1086401"/>
            <a:ext cx="66309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869FB2"/>
              </a:solidFill>
            </a:endParaRPr>
          </a:p>
        </p:txBody>
      </p:sp>
      <p:sp>
        <p:nvSpPr>
          <p:cNvPr id="1172" name="Google Shape;1172;p56">
            <a:hlinkClick r:id="rId3"/>
          </p:cNvPr>
          <p:cNvSpPr txBox="1"/>
          <p:nvPr/>
        </p:nvSpPr>
        <p:spPr>
          <a:xfrm>
            <a:off x="2289219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</a:endParaRPr>
          </a:p>
        </p:txBody>
      </p:sp>
      <p:sp>
        <p:nvSpPr>
          <p:cNvPr id="1173" name="Google Shape;1173;p56"/>
          <p:cNvSpPr txBox="1">
            <a:spLocks noGrp="1"/>
          </p:cNvSpPr>
          <p:nvPr>
            <p:ph type="title"/>
          </p:nvPr>
        </p:nvSpPr>
        <p:spPr>
          <a:xfrm>
            <a:off x="1048350" y="1949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</a:rPr>
              <a:t>Visualizing the Data</a:t>
            </a:r>
            <a:endParaRPr sz="2800" b="1"/>
          </a:p>
        </p:txBody>
      </p:sp>
      <p:pic>
        <p:nvPicPr>
          <p:cNvPr id="1174" name="Google Shape;1174;p56"/>
          <p:cNvPicPr preferRelativeResize="0"/>
          <p:nvPr/>
        </p:nvPicPr>
        <p:blipFill rotWithShape="1">
          <a:blip r:embed="rId4">
            <a:alphaModFix/>
          </a:blip>
          <a:srcRect l="-7270" r="-7592"/>
          <a:stretch/>
        </p:blipFill>
        <p:spPr>
          <a:xfrm>
            <a:off x="162950" y="806250"/>
            <a:ext cx="8842926" cy="41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57"/>
          <p:cNvSpPr txBox="1"/>
          <p:nvPr/>
        </p:nvSpPr>
        <p:spPr>
          <a:xfrm>
            <a:off x="1252425" y="1086401"/>
            <a:ext cx="66309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869FB2"/>
              </a:solidFill>
            </a:endParaRPr>
          </a:p>
        </p:txBody>
      </p:sp>
      <p:sp>
        <p:nvSpPr>
          <p:cNvPr id="1180" name="Google Shape;1180;p57">
            <a:hlinkClick r:id="rId3"/>
          </p:cNvPr>
          <p:cNvSpPr txBox="1"/>
          <p:nvPr/>
        </p:nvSpPr>
        <p:spPr>
          <a:xfrm>
            <a:off x="2289219" y="3976375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</a:endParaRPr>
          </a:p>
        </p:txBody>
      </p:sp>
      <p:pic>
        <p:nvPicPr>
          <p:cNvPr id="1181" name="Google Shape;118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5729" y="0"/>
            <a:ext cx="52643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SL Sign Language by Slidesgo">
  <a:themeElements>
    <a:clrScheme name="Simple Light">
      <a:dk1>
        <a:srgbClr val="672483"/>
      </a:dk1>
      <a:lt1>
        <a:srgbClr val="D1A7FF"/>
      </a:lt1>
      <a:dk2>
        <a:srgbClr val="A965FB"/>
      </a:dk2>
      <a:lt2>
        <a:srgbClr val="8DF8A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On-screen Show (16:9)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Roboto Condensed Light</vt:lpstr>
      <vt:lpstr>Archivo Black</vt:lpstr>
      <vt:lpstr>Archivo</vt:lpstr>
      <vt:lpstr>Bebas Neue</vt:lpstr>
      <vt:lpstr>Anaheim</vt:lpstr>
      <vt:lpstr>Kulim Park</vt:lpstr>
      <vt:lpstr>Arial</vt:lpstr>
      <vt:lpstr>Proxima Nova</vt:lpstr>
      <vt:lpstr>ASL Sign Language by Slidesgo</vt:lpstr>
      <vt:lpstr>Slidesgo Final Pages</vt:lpstr>
      <vt:lpstr>Detection with Tensorflow</vt:lpstr>
      <vt:lpstr>Why ASL Detection? </vt:lpstr>
      <vt:lpstr>ASL KEY FEATURES</vt:lpstr>
      <vt:lpstr>Project Objective</vt:lpstr>
      <vt:lpstr> Program Architecture </vt:lpstr>
      <vt:lpstr>Signs Trained</vt:lpstr>
      <vt:lpstr>Demo</vt:lpstr>
      <vt:lpstr>Visualizing the Data</vt:lpstr>
      <vt:lpstr>PowerPoint Presentation</vt:lpstr>
      <vt:lpstr>What We Discovered and Challenges…</vt:lpstr>
      <vt:lpstr>Conclusions and Project Expansion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with Tensorflow</dc:title>
  <cp:lastModifiedBy>John Valente</cp:lastModifiedBy>
  <cp:revision>1</cp:revision>
  <dcterms:modified xsi:type="dcterms:W3CDTF">2021-12-15T23:43:43Z</dcterms:modified>
</cp:coreProperties>
</file>