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MTaZfnVC6F3r5hX0zQ8VfydRG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6c57a6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6c57a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2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9" name="Google Shape;119;p2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>
  <p:cSld name="Solo el títul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4" name="Google Shape;124;p3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2" name="Google Shape;132;p3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idx="1" type="subTitle"/>
          </p:nvPr>
        </p:nvSpPr>
        <p:spPr>
          <a:xfrm>
            <a:off x="4243526" y="4785064"/>
            <a:ext cx="3414943" cy="1788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Juan Pablo Velandia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Ana María Amaya Gómez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Juan Sebastián Botero</a:t>
            </a:r>
            <a:endParaRPr/>
          </a:p>
        </p:txBody>
      </p:sp>
      <p:pic>
        <p:nvPicPr>
          <p:cNvPr id="160" name="Google Shape;1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605" y="124287"/>
            <a:ext cx="4822789" cy="484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6c57a68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Diagrama de clases:</a:t>
            </a:r>
            <a:endParaRPr/>
          </a:p>
        </p:txBody>
      </p:sp>
      <p:sp>
        <p:nvSpPr>
          <p:cNvPr id="242" name="Google Shape;242;g616c57a68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616c57a6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462" y="1825625"/>
            <a:ext cx="6597078" cy="47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 b="6925" l="7923" r="11075" t="17956"/>
          <a:stretch/>
        </p:blipFill>
        <p:spPr>
          <a:xfrm>
            <a:off x="962591" y="1292686"/>
            <a:ext cx="9875520" cy="5149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>
            <p:ph type="title"/>
          </p:nvPr>
        </p:nvSpPr>
        <p:spPr>
          <a:xfrm>
            <a:off x="962591" y="486295"/>
            <a:ext cx="9875520" cy="713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Backlog</a:t>
            </a:r>
            <a:r>
              <a:rPr lang="es-CO"/>
              <a:t> : </a:t>
            </a:r>
            <a:r>
              <a:rPr lang="es-CO" sz="3600"/>
              <a:t>Tareas cumplidas marcadas con un </a:t>
            </a:r>
            <a:endParaRPr/>
          </a:p>
        </p:txBody>
      </p:sp>
      <p:pic>
        <p:nvPicPr>
          <p:cNvPr descr="Patito de goma" id="250" name="Google Shape;25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44" y="1230540"/>
            <a:ext cx="466427" cy="46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ito de goma" id="251" name="Google Shape;2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5916" y="1897844"/>
            <a:ext cx="466427" cy="46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ito de goma" id="252" name="Google Shape;2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2526" y="2364271"/>
            <a:ext cx="466427" cy="46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ito de goma" id="253" name="Google Shape;2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5915" y="3059583"/>
            <a:ext cx="466427" cy="46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ito de goma" id="254" name="Google Shape;2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2701" y="4517444"/>
            <a:ext cx="466427" cy="46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ito de goma" id="255" name="Google Shape;2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3272" y="5975305"/>
            <a:ext cx="466427" cy="46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ito de goma" id="256" name="Google Shape;2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2700" y="597374"/>
            <a:ext cx="466427" cy="46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 b="12133" l="8289" r="11104" t="12906"/>
          <a:stretch/>
        </p:blipFill>
        <p:spPr>
          <a:xfrm>
            <a:off x="1182210" y="859862"/>
            <a:ext cx="9827580" cy="5138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tito de goma" id="262" name="Google Shape;2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1093" y="1571981"/>
            <a:ext cx="466427" cy="46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NARRATIVA </a:t>
            </a:r>
            <a:endParaRPr/>
          </a:p>
        </p:txBody>
      </p:sp>
      <p:sp>
        <p:nvSpPr>
          <p:cNvPr id="166" name="Google Shape;16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Eres un investigador paranormal, pero no es un investigador paranormal cualquiera,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eres una especie de caza fantasmas, que ha sido llamado al pueblo de Desarmero en el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cual se han reportado varios avistamientos de entes fantasmagóricos por todo el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poblado.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Cuenta la leyenda que al esconderse el sol, todas las almas penando que alguna vez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caminaron en vida el pueblo, intentan volver a su hogar para saldar sus cuentas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pendientes.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Has sido llamado para evitar que estas almas lleguen al pueblo y sigan atemorizando a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los habitantes, sólo estás tu en una cabaña en medio del camino principal y por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70"/>
              <a:buNone/>
            </a:pPr>
            <a:r>
              <a:rPr lang="es-CO" sz="2170">
                <a:latin typeface="Arial"/>
                <a:ea typeface="Arial"/>
                <a:cs typeface="Arial"/>
                <a:sym typeface="Arial"/>
              </a:rPr>
              <a:t>supuesto tus torres, que son la única manera que tienes para detener a los fantasmas.</a:t>
            </a:r>
            <a:endParaRPr sz="21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Contexto 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938813" y="1664721"/>
            <a:ext cx="987287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s-CO" sz="2040">
                <a:latin typeface="Arial"/>
                <a:ea typeface="Arial"/>
                <a:cs typeface="Arial"/>
                <a:sym typeface="Arial"/>
              </a:rPr>
              <a:t>Un investigador paranormal se gana la vida yendo a pueblos remotos para liberarlos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es-CO" sz="2040">
                <a:latin typeface="Arial"/>
                <a:ea typeface="Arial"/>
                <a:cs typeface="Arial"/>
                <a:sym typeface="Arial"/>
              </a:rPr>
              <a:t>de ataques fantasma.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es-CO" sz="2040">
                <a:latin typeface="Arial"/>
                <a:ea typeface="Arial"/>
                <a:cs typeface="Arial"/>
                <a:sym typeface="Arial"/>
              </a:rPr>
              <a:t>El ha conocido muchos fantasmas crueles a lo largo de su carrera, pero ninguno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es-CO" sz="2040">
                <a:latin typeface="Arial"/>
                <a:ea typeface="Arial"/>
                <a:cs typeface="Arial"/>
                <a:sym typeface="Arial"/>
              </a:rPr>
              <a:t>como el del pueblo de ‘Desarmero’.</a:t>
            </a: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938813" y="3180726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838200" y="4584433"/>
            <a:ext cx="987287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Corbel"/>
              <a:buChar char="•"/>
            </a:pPr>
            <a:r>
              <a:rPr b="0" i="0" lang="es-CO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Deberás armarte con tu mejor equipamiento para poder defender la ciudad de ‘Desarmero’,  y así poder evitar que los fantasmas se apoderen del ayuntamiento.</a:t>
            </a:r>
            <a:br>
              <a:rPr b="0" i="0" lang="es-CO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O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cada nivel encontraras fantasmas de diferentes niveles de dificultad, y deberás ser lo suficientemente valiente para derrotarlos a todos.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Referentes </a:t>
            </a:r>
            <a:endParaRPr/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https://www.youtube.com/watch?v=w2tQJnZqr5g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Kingdom Rush </a:t>
            </a:r>
            <a:endParaRPr/>
          </a:p>
        </p:txBody>
      </p:sp>
      <p:sp>
        <p:nvSpPr>
          <p:cNvPr descr="blob:https://web.whatsapp.com/d473a55a-30b2-45d4-bc59-3a0017db1eab" id="181" name="Google Shape;181;p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lob:https://web.whatsapp.com/d473a55a-30b2-45d4-bc59-3a0017db1eab" id="182" name="Google Shape;182;p4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lob:https://web.whatsapp.com/d473a55a-30b2-45d4-bc59-3a0017db1eab" id="183" name="Google Shape;183;p4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vehículo militar&#10;&#10;Descripción generada automáticamente"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402" y="2542713"/>
            <a:ext cx="6096000" cy="3429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Mecánicas 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838200" y="2456324"/>
            <a:ext cx="10515600" cy="195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Clickear los puntos disponibles para poner una torreta.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https://media.giphy.com/media/keUQZcA6gKNUicxSbi/giphy.gif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/>
          <p:nvPr/>
        </p:nvSpPr>
        <p:spPr>
          <a:xfrm>
            <a:off x="785068" y="455107"/>
            <a:ext cx="10484528" cy="60613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61263" r="0" t="0"/>
          <a:stretch/>
        </p:blipFill>
        <p:spPr>
          <a:xfrm>
            <a:off x="7834179" y="828951"/>
            <a:ext cx="1341709" cy="218044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 txBox="1"/>
          <p:nvPr/>
        </p:nvSpPr>
        <p:spPr>
          <a:xfrm>
            <a:off x="9113333" y="5818160"/>
            <a:ext cx="20329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art</a:t>
            </a:r>
            <a:endParaRPr/>
          </a:p>
        </p:txBody>
      </p:sp>
      <p:pic>
        <p:nvPicPr>
          <p:cNvPr descr="Imagen que contiene texto, pizarra&#10;&#10;Descripción generada automáticamente" id="198" name="Google Shape;198;p6"/>
          <p:cNvPicPr preferRelativeResize="0"/>
          <p:nvPr/>
        </p:nvPicPr>
        <p:blipFill rotWithShape="1">
          <a:blip r:embed="rId4">
            <a:alphaModFix/>
          </a:blip>
          <a:srcRect b="24529" l="0" r="0" t="6446"/>
          <a:stretch/>
        </p:blipFill>
        <p:spPr>
          <a:xfrm rot="-5400000">
            <a:off x="1390660" y="350441"/>
            <a:ext cx="2387830" cy="2930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ior, sentado&#10;&#10;Descripción generada automáticamente" id="199" name="Google Shape;19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6853" y="1063650"/>
            <a:ext cx="3730721" cy="454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0" name="Google Shape;200;p6"/>
          <p:cNvPicPr preferRelativeResize="0"/>
          <p:nvPr/>
        </p:nvPicPr>
        <p:blipFill rotWithShape="1">
          <a:blip r:embed="rId3">
            <a:alphaModFix/>
          </a:blip>
          <a:srcRect b="0" l="0" r="49242" t="0"/>
          <a:stretch/>
        </p:blipFill>
        <p:spPr>
          <a:xfrm>
            <a:off x="8234287" y="3009393"/>
            <a:ext cx="1758091" cy="218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2492" y="3305602"/>
            <a:ext cx="2930073" cy="219755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/>
          <p:nvPr/>
        </p:nvSpPr>
        <p:spPr>
          <a:xfrm>
            <a:off x="790808" y="3176320"/>
            <a:ext cx="3270166" cy="2535268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6"/>
          <p:cNvCxnSpPr>
            <a:endCxn id="204" idx="1"/>
          </p:cNvCxnSpPr>
          <p:nvPr/>
        </p:nvCxnSpPr>
        <p:spPr>
          <a:xfrm>
            <a:off x="2306376" y="5679570"/>
            <a:ext cx="960000" cy="400200"/>
          </a:xfrm>
          <a:prstGeom prst="curvedConnector3">
            <a:avLst>
              <a:gd fmla="val -37850" name="adj1"/>
            </a:avLst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6"/>
          <p:cNvSpPr txBox="1"/>
          <p:nvPr/>
        </p:nvSpPr>
        <p:spPr>
          <a:xfrm>
            <a:off x="3266376" y="5895104"/>
            <a:ext cx="2760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Primera idea de escenario </a:t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9113333" y="5818160"/>
            <a:ext cx="1877222" cy="52322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9145760" y="828951"/>
            <a:ext cx="215396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 de energía, dispara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Pequeñas partículas de color ojo magma que persiguen al enemigo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87813" y="3096366"/>
            <a:ext cx="153098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 de agua bendita,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Dispara pequeñas pero poderosas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gotas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agua bendita que derriten a todo fantasma que 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atreva a cruzarse por su camino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Diseño final </a:t>
            </a:r>
            <a:endParaRPr/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73211" y="3867440"/>
            <a:ext cx="5048061" cy="283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7330" y="3867441"/>
            <a:ext cx="5048061" cy="283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863" y="1027906"/>
            <a:ext cx="5048062" cy="283953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 txBox="1"/>
          <p:nvPr/>
        </p:nvSpPr>
        <p:spPr>
          <a:xfrm>
            <a:off x="1090474" y="3059666"/>
            <a:ext cx="3108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Enemigos (Fantasmas)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4438458" y="6044194"/>
            <a:ext cx="861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Torres</a:t>
            </a:r>
            <a:endParaRPr/>
          </a:p>
        </p:txBody>
      </p:sp>
      <p:pic>
        <p:nvPicPr>
          <p:cNvPr descr="Imagen que contiene pared, interior&#10;&#10;Descripción generada automáticamente" id="218" name="Google Shape;21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622203"/>
            <a:ext cx="4867920" cy="36509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/>
        </p:nvSpPr>
        <p:spPr>
          <a:xfrm>
            <a:off x="6096000" y="4345555"/>
            <a:ext cx="3108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Escenario 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6079724" y="4291164"/>
            <a:ext cx="1129134" cy="420422"/>
          </a:xfrm>
          <a:prstGeom prst="rect">
            <a:avLst/>
          </a:prstGeom>
          <a:noFill/>
          <a:ln cap="flat" cmpd="sng" w="28575">
            <a:solidFill>
              <a:srgbClr val="7E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1090473" y="3034121"/>
            <a:ext cx="2177987" cy="420422"/>
          </a:xfrm>
          <a:prstGeom prst="rect">
            <a:avLst/>
          </a:prstGeom>
          <a:noFill/>
          <a:ln cap="flat" cmpd="sng" w="28575">
            <a:solidFill>
              <a:srgbClr val="7E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4403267" y="6044194"/>
            <a:ext cx="958657" cy="369332"/>
          </a:xfrm>
          <a:prstGeom prst="rect">
            <a:avLst/>
          </a:prstGeom>
          <a:noFill/>
          <a:ln cap="flat" cmpd="sng" w="28575">
            <a:solidFill>
              <a:srgbClr val="7E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Diseño nivel e implementación </a:t>
            </a:r>
            <a:endParaRPr/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4419" y="1690688"/>
            <a:ext cx="6317401" cy="331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 txBox="1"/>
          <p:nvPr/>
        </p:nvSpPr>
        <p:spPr>
          <a:xfrm>
            <a:off x="1042724" y="5156755"/>
            <a:ext cx="1102160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Escenario como imagen de fondo en Unity, se pueden apreciar los caminos que rodean la casa los cuales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 las rutas por donde los fantasmas se desplazan.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 plataformas que están en la parte inferior e izquierda de la casa no hacen parte del escenario, son objetos aparte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cuales permiten invocar a la torre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/>
              <a:t>Gameplay del estado del proyecto:</a:t>
            </a:r>
            <a:endParaRPr/>
          </a:p>
        </p:txBody>
      </p:sp>
      <p:sp>
        <p:nvSpPr>
          <p:cNvPr id="235" name="Google Shape;23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6" name="Google Shape;2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542" y="1866333"/>
            <a:ext cx="7590971" cy="426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scala de grise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2019-07-19T16:00:59Z</dcterms:created>
  <dc:creator>Ana Amaya</dc:creator>
</cp:coreProperties>
</file>