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D2996-88B9-4753-867A-F62C3AB24A51}" v="4" dt="2021-09-03T19:23:4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Wilson (s2069692)" userId="21024bd4-19ec-4024-b3b1-cc5512df75ee" providerId="ADAL" clId="{161D2996-88B9-4753-867A-F62C3AB24A51}"/>
    <pc:docChg chg="undo custSel addSld modSld">
      <pc:chgData name="Jamie Wilson (s2069692)" userId="21024bd4-19ec-4024-b3b1-cc5512df75ee" providerId="ADAL" clId="{161D2996-88B9-4753-867A-F62C3AB24A51}" dt="2021-09-03T19:25:57.205" v="136" actId="20577"/>
      <pc:docMkLst>
        <pc:docMk/>
      </pc:docMkLst>
      <pc:sldChg chg="addSp delSp modSp new mod">
        <pc:chgData name="Jamie Wilson (s2069692)" userId="21024bd4-19ec-4024-b3b1-cc5512df75ee" providerId="ADAL" clId="{161D2996-88B9-4753-867A-F62C3AB24A51}" dt="2021-09-03T19:25:57.205" v="136" actId="20577"/>
        <pc:sldMkLst>
          <pc:docMk/>
          <pc:sldMk cId="2094818766" sldId="256"/>
        </pc:sldMkLst>
        <pc:spChg chg="del">
          <ac:chgData name="Jamie Wilson (s2069692)" userId="21024bd4-19ec-4024-b3b1-cc5512df75ee" providerId="ADAL" clId="{161D2996-88B9-4753-867A-F62C3AB24A51}" dt="2021-09-03T18:56:33.194" v="1" actId="478"/>
          <ac:spMkLst>
            <pc:docMk/>
            <pc:sldMk cId="2094818766" sldId="256"/>
            <ac:spMk id="2" creationId="{5F0D12F4-FC7A-4B34-9885-E6C010264D60}"/>
          </ac:spMkLst>
        </pc:spChg>
        <pc:spChg chg="del">
          <ac:chgData name="Jamie Wilson (s2069692)" userId="21024bd4-19ec-4024-b3b1-cc5512df75ee" providerId="ADAL" clId="{161D2996-88B9-4753-867A-F62C3AB24A51}" dt="2021-09-03T18:56:34.179" v="2" actId="478"/>
          <ac:spMkLst>
            <pc:docMk/>
            <pc:sldMk cId="2094818766" sldId="256"/>
            <ac:spMk id="3" creationId="{8CE426B0-5D06-483A-819B-DEE1BFAC7F62}"/>
          </ac:spMkLst>
        </pc:spChg>
        <pc:graphicFrameChg chg="add mod modGraphic">
          <ac:chgData name="Jamie Wilson (s2069692)" userId="21024bd4-19ec-4024-b3b1-cc5512df75ee" providerId="ADAL" clId="{161D2996-88B9-4753-867A-F62C3AB24A51}" dt="2021-09-03T19:25:57.205" v="136" actId="20577"/>
          <ac:graphicFrameMkLst>
            <pc:docMk/>
            <pc:sldMk cId="2094818766" sldId="256"/>
            <ac:graphicFrameMk id="4" creationId="{7209AC1F-41CE-4D24-AA2C-7CFC490510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27A7-5B09-4F60-8447-76B299C9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AFEC3-E90C-4B28-9DF4-84073E1BC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891C-CF0E-4CD5-B721-AB4E3F04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444C-648A-4B23-9F38-2C6755E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8A3D-C0FF-475B-9A3B-8C6715D5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9063-A7DD-42F7-9D15-196620CA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21239-E9C3-4D3D-9691-B7BD3035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204C-C066-4CAD-A114-796DDBB8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885D-5DDB-4B0D-A8F1-5BB0FB44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90A4-66AB-4CAA-9EDD-32BF1991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0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4A032-86C7-4466-8284-64EA1377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2618-7657-4DFD-ABAE-92C9B061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D06E-338A-490D-8870-CD0D9DE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4079-CAE6-4952-9BC6-DFC167B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E842-2A8C-4373-8D24-8D198A0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7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6D0A-0782-48F8-A8EE-65EE165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CEE-4072-4815-98F4-E8463A95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7DA3-F493-405A-8C26-D69FB4D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C9F7-F328-4CE5-92CF-CC0325A2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9C43-2B96-48E8-ADEE-9D67D2EF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6C7B-2480-42E1-8CC8-1B4C90DE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55A3-47D4-45CC-B886-3FB54AD9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CAB0-B269-4015-A74A-D3466D1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890-55A2-4754-A9FA-A0962463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EFA2-6CDD-49EC-9194-3C13E283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A163-A8F7-47F2-9D0F-BF1BA7D1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9499-E8D5-4D9B-933A-B312CCE70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4A8B-430E-4A08-922E-289F17B7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8C42-F6B7-49D9-ADD8-121F036E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09C76-94AF-41C8-A4FB-1B22AE6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F531-D57A-4D6D-8043-673DB7D6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C0FD-34BE-44F5-9AF3-A48FFD65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A010-EF63-4784-809A-AE3D5198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E9F6-1EB9-40F7-8B7A-97EBA321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C8099-59F8-4F5E-A539-FAAAFADB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EC76A-9A8A-484B-AFE8-EFF62795F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A4402-A0BD-4937-BDD9-3DB5BFE9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53684-5CE4-4443-A31D-234310B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02C46-F513-4E6B-AE34-4A87B2D7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C645-4311-4493-88B0-BECC641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F47F-EA29-4CB9-9888-E2CAAF9D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C1C72-2434-4534-9229-916B2323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5D75E-B34E-471E-A15F-7635C9A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45DAF-0F0B-4894-9C46-54899F1F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CCC03-26E5-486D-9DAC-8D17652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67392-742F-4A86-AA9A-E99B0393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6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FF1C-900D-4C24-BF7D-C7DE107B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55B6-2FFC-4569-B177-2F56666B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932D-D9BC-49C1-B69C-F54ADEB8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826A-A559-492B-8275-EF1B043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E4AB-D6C7-4C44-B65F-E3B43AD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D37D0-490A-46B9-AB70-F71444EA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6DB-2A3E-4973-8963-C159891F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2B8C6-9B95-4218-B828-60EF1C93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A5DB1-A9DF-4F7D-9E5E-730FF940C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7D03-4BF0-4D85-B5C7-268D990C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B52B-8C17-444A-BFB3-E0F0345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EE6-9FC2-40E3-A028-C6C64A7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D2224-7EA7-4588-8104-3396AF65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796F-9EC1-4F24-B3DD-1187819E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6085-0CD4-403E-AFE2-9F021C07B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84D8-3E80-4912-B69B-ED47FF9ECEF7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2E95-B292-40D1-843E-69BCE9ECF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F941-C552-4289-9801-59C3FCC8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1F85-6FCD-4987-B05A-35AE6F529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09AC1F-41CE-4D24-AA2C-7CFC4905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47344"/>
              </p:ext>
            </p:extLst>
          </p:nvPr>
        </p:nvGraphicFramePr>
        <p:xfrm>
          <a:off x="2032000" y="719665"/>
          <a:ext cx="6773335" cy="33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64306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2147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3683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32580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8753755"/>
                    </a:ext>
                  </a:extLst>
                </a:gridCol>
              </a:tblGrid>
              <a:tr h="4166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52786"/>
                  </a:ext>
                </a:extLst>
              </a:tr>
              <a:tr h="2945538">
                <a:tc>
                  <a:txBody>
                    <a:bodyPr/>
                    <a:lstStyle/>
                    <a:p>
                      <a:r>
                        <a:rPr lang="en-GB" dirty="0" err="1"/>
                        <a:t>GrdSide</a:t>
                      </a:r>
                      <a:endParaRPr lang="en-GB" dirty="0"/>
                    </a:p>
                    <a:p>
                      <a:r>
                        <a:rPr lang="en-GB"/>
                        <a:t>WallAtk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GrdNeutral</a:t>
                      </a:r>
                      <a:endParaRPr lang="en-GB" dirty="0"/>
                    </a:p>
                    <a:p>
                      <a:r>
                        <a:rPr lang="en-GB" dirty="0" err="1"/>
                        <a:t>DashAtk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GrdUp</a:t>
                      </a:r>
                      <a:endParaRPr lang="en-GB" dirty="0"/>
                    </a:p>
                    <a:p>
                      <a:r>
                        <a:rPr lang="en-GB" dirty="0" err="1"/>
                        <a:t>AirUp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AirDown</a:t>
                      </a:r>
                      <a:endParaRPr lang="en-GB" dirty="0"/>
                    </a:p>
                    <a:p>
                      <a:r>
                        <a:rPr lang="en-GB" dirty="0" err="1"/>
                        <a:t>AirNeutral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7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Wilson (s2069692)</dc:creator>
  <cp:lastModifiedBy>Jamie Wilson (s2069692)</cp:lastModifiedBy>
  <cp:revision>1</cp:revision>
  <dcterms:created xsi:type="dcterms:W3CDTF">2021-09-03T18:56:27Z</dcterms:created>
  <dcterms:modified xsi:type="dcterms:W3CDTF">2021-09-03T19:25:57Z</dcterms:modified>
</cp:coreProperties>
</file>