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B6C82-FC0A-45D8-BCFF-86BD133277B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B91BB-7D08-4713-BF4B-6E6971E3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B91BB-7D08-4713-BF4B-6E6971E311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ABEE-2F93-5A9D-1C7F-3D67783B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0DB3-9497-C151-D907-53C60555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14B4-BC3A-87E8-CB70-E2B2D5D6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8BA1-7A7D-07E5-199D-404380D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8D7A-3ED3-594A-3F89-8674FE5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C771-D5C5-A51B-F40D-A117E36B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CE49-4229-EE89-CDD3-B4321C56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2295-F9B8-FCBC-2F94-6C61D298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611A-550E-9739-E3F4-E987E34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56D6-633C-6AC9-5601-9FC1F38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B37B6-A2B9-C0BE-847F-DCD231F85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656B-339A-5A63-C685-F0ACD7275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72A0-D98B-B6EC-3079-26241D5C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6A74-F62E-0858-F25C-3D1DE23E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5163-B21D-E5D3-033F-F994B3BE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FBEA-0D59-0636-402C-20112BB1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6EA9-56B1-97E7-707D-B92D2498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8709-DEFE-A663-B91D-5765D42E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FA1A-1376-1559-8B02-383B0479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61FC-A90C-4110-0296-5AD8DAD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B4C-2CF9-2D23-CC36-06C46C2C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D310-44EF-3FC2-8F80-DEC26DB5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9452-925F-2C99-A325-1DDB4654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5ECD-BDD2-5EA6-BA8F-27BE48B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C86F-7251-729D-1608-B1FAD721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9C3B-587B-8784-7C1C-320B659D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78A5-21DF-90F2-031C-C905E6E30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42DA2-46A1-CBB8-138D-2DB95D6C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229B-2D64-95E1-5279-8AA5ADF0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2D2C-05ED-4B0A-5B0E-359DDD2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7443-38B6-7319-E88C-0C006D4F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772D-93F4-5338-9640-C6384F44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5796-E255-8E5F-D1D9-710606D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0E9EC-0879-C65A-432C-8FE92029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CAAC9-FF7B-A976-6FD5-EA51C88E0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5F771-247A-40EA-42A7-E0EB1329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E226-05C0-10EA-CD22-52C0111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BB65D-4AEB-D041-40F5-ADAAE2AB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48911-B7D9-000F-1335-3A008DC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A747-8670-E6E2-D06B-2CCA16E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1667C-88E4-AE28-EB40-6E857B2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26EAC-006A-A6D6-28CF-2BF4C7E4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9511-6FE1-0B9C-7989-7374410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B66F2-5863-0608-35CB-D48AAD3C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9621-1067-1012-E8B4-E8800FA7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3AE0-CF8E-48C2-A13E-A8F218F5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5D11-32CD-BD29-B162-DF25D361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FEFA-56D3-262D-DF04-7418F10F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67A73-73EB-4FC4-0A50-1B0C8B39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4BA96-5F20-7734-A1C9-C91CFAF8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D977-208E-037C-E58B-B85592D9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3A19-D12B-FA33-CF56-DC73B00D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44B2-1C42-5F04-3E72-2F443A9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E287B-C4D5-9F76-CBD8-69181234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68145-AF48-AD47-503C-275A035A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9EE0-700E-1EA2-B30F-C049A82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E682-20A3-63B3-8A9B-56B243F5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3E16B-423B-4DB8-9044-D73ED041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898CC-E2D3-DFFE-2EDF-ACCB86E1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4005-4E33-98B6-F515-73F046CC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D00C-C442-2862-A5B6-64DC67805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7094-C7D0-4D6F-836E-3B4D662C8DD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4790-1098-11E2-F240-72DE97DE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3A72-5363-F7A3-3A56-0DA2CE98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FDDE-DAB7-4EBC-996A-D9E9F7C6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809D15-E398-4532-BCFB-1B3C01F7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00012"/>
            <a:ext cx="11801475" cy="6657975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8D8937A-0598-5FAA-0BE1-F97719C7CD28}"/>
              </a:ext>
            </a:extLst>
          </p:cNvPr>
          <p:cNvSpPr/>
          <p:nvPr/>
        </p:nvSpPr>
        <p:spPr>
          <a:xfrm rot="5400000">
            <a:off x="4911659" y="-466117"/>
            <a:ext cx="214006" cy="43369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6F18AA-26A0-E71C-2624-182DEFF44D5C}"/>
              </a:ext>
            </a:extLst>
          </p:cNvPr>
          <p:cNvSpPr/>
          <p:nvPr/>
        </p:nvSpPr>
        <p:spPr>
          <a:xfrm rot="5400000">
            <a:off x="6351351" y="1301076"/>
            <a:ext cx="214008" cy="14575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4CBF533-E037-8A9B-56D0-516C36AE5580}"/>
              </a:ext>
            </a:extLst>
          </p:cNvPr>
          <p:cNvSpPr/>
          <p:nvPr/>
        </p:nvSpPr>
        <p:spPr>
          <a:xfrm rot="5400000">
            <a:off x="7767535" y="620949"/>
            <a:ext cx="264268" cy="14575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8B6FF5F-EECF-40A8-3305-1233D0CF7994}"/>
              </a:ext>
            </a:extLst>
          </p:cNvPr>
          <p:cNvSpPr/>
          <p:nvPr/>
        </p:nvSpPr>
        <p:spPr>
          <a:xfrm rot="5400000">
            <a:off x="8113681" y="20267"/>
            <a:ext cx="288586" cy="21417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5548116-6285-6D95-6481-CACBFA4BEEF5}"/>
              </a:ext>
            </a:extLst>
          </p:cNvPr>
          <p:cNvSpPr/>
          <p:nvPr/>
        </p:nvSpPr>
        <p:spPr>
          <a:xfrm rot="5400000">
            <a:off x="8454147" y="-608784"/>
            <a:ext cx="288587" cy="28226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177C033-3DDB-A4F8-082D-7CF96AEBC2C7}"/>
              </a:ext>
            </a:extLst>
          </p:cNvPr>
          <p:cNvSpPr/>
          <p:nvPr/>
        </p:nvSpPr>
        <p:spPr>
          <a:xfrm rot="5400000" flipH="1">
            <a:off x="5602321" y="1510219"/>
            <a:ext cx="214008" cy="860087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DBC5082-0CDF-46B3-A19C-00312670DD86}"/>
              </a:ext>
            </a:extLst>
          </p:cNvPr>
          <p:cNvSpPr/>
          <p:nvPr/>
        </p:nvSpPr>
        <p:spPr>
          <a:xfrm rot="5400000" flipH="1">
            <a:off x="5981701" y="3950241"/>
            <a:ext cx="214006" cy="219683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27F29E-5B44-7C30-93D3-62E5AB5C027C}"/>
              </a:ext>
            </a:extLst>
          </p:cNvPr>
          <p:cNvSpPr/>
          <p:nvPr/>
        </p:nvSpPr>
        <p:spPr>
          <a:xfrm rot="5400000" flipH="1">
            <a:off x="8833528" y="3561132"/>
            <a:ext cx="214006" cy="3617066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CAE7F14-9FDB-58CD-00A5-B2B423EE0A0D}"/>
              </a:ext>
            </a:extLst>
          </p:cNvPr>
          <p:cNvSpPr/>
          <p:nvPr/>
        </p:nvSpPr>
        <p:spPr>
          <a:xfrm rot="5400000" flipH="1">
            <a:off x="5599081" y="3416840"/>
            <a:ext cx="214005" cy="2851829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Westley, Joe</dc:creator>
  <cp:lastModifiedBy>Westley, Joe</cp:lastModifiedBy>
  <cp:revision>2</cp:revision>
  <dcterms:created xsi:type="dcterms:W3CDTF">2024-05-08T12:20:17Z</dcterms:created>
  <dcterms:modified xsi:type="dcterms:W3CDTF">2024-05-08T12:44:15Z</dcterms:modified>
</cp:coreProperties>
</file>