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31"/>
    <a:srgbClr val="272822"/>
    <a:srgbClr val="0309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7387F-E9BE-2776-8955-FEAC161B0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24CBDB-7FFE-1B2B-DE71-D88D7905C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B62EC-4F5C-6FF3-C6B4-C6417FA9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EF7FA-CD84-DC51-90EF-EA212202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E0C36-6755-2DFB-1F30-A4829335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540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FCABB-C6E3-3646-8963-F0133C19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8B344C-117B-E0D3-363A-CA3C13E4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C111E-0255-7609-8AB8-E86A231A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26C47-994C-FAAE-FE7B-CC50F216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22379-08A6-F198-26D0-49B6633B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9943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854F01-9B93-F4E6-937C-09B2DAB2F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1190F8-DA57-C86B-AA68-0134C91CB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CD4AE-E924-320A-6CD8-9BD20A67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258EA-48AB-D01E-DC5E-BB6F73BF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DF46E5-3862-C544-0AA0-D885DBE9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2853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5D5C-FF8D-92E8-1B3C-D628DA3C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445BC-A554-E92A-F266-AEBA56D9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2280A1-3357-17D8-0E26-8B75B579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D28FA-14F7-7556-B045-9CA28810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855B6-E3EF-E118-D4D5-44145B89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900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816A7-4BF5-9910-31BA-99A78917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56434-F96C-CE46-7C54-6FDBB018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314291-EB1C-DCBE-0FBC-0C23FF87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65CC5-D0A3-C15A-5E41-1FAE7D6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FD480-8D63-AFF8-ADAA-239F8C62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8877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793A-FC93-6793-A46C-C8F3DE55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090BE-CA79-91B2-1765-7E74F0F6C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9E9E49-438A-0BE2-C36E-532580C00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30F99D-2BAC-4875-6A5D-8F17642E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4B7FBE-B1FF-BFEF-8871-182D13C2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AF874-7939-4968-7D41-B147FAFA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870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330C0-96B8-A28D-9B94-EBEC473E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B6183A-6F5A-C8D4-EA00-58B5F19CA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08FD91-85E5-6183-0B9F-AC8A09243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DFE5E5-3CBF-BEDE-ED6D-2343C59CD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9DF4CA-E205-6702-65A4-9A62E74A7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B5498D-0951-015C-234D-7D202595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733779-B679-47FA-C748-BD434313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4F0EE7-28F0-C293-CC15-2A072F71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7460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786ED-791A-F709-5F30-2BFFF49E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006F20-D3F6-1BBE-D94B-56B4CCD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311ECC-D0A5-2C0B-6334-D4F205F8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44B585-CB27-FD0D-842F-2E79B393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0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800199-5BC0-3583-7C85-B9A6A48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8BAB1E-FBE6-194B-B065-ED7B0B70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EE03CA-B5EB-5EDE-0E2C-C6F2E07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068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E2F86-966E-F41C-8F35-E2679B7B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BEB75-4AE1-73B3-0020-7C91FCC7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B969E4-6C4D-11F3-3576-FE919080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30947-71FA-034D-E1B7-6A0BD156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49AAD-B9BF-44F4-4130-2457D15D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D761B-6D98-350C-CF83-CCD87394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5670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90B2-6CF8-E557-1004-B5468700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172E6A-0DD4-518A-1C02-C12C6C9D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B07C93-6A80-30F0-0CA8-B8C024CC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270011-31BE-8EF8-C6EE-921F695A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637323-DDAD-7BA3-1C7A-BC4F4625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381446-73AB-6638-CC67-02A59B22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126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D70EE4-4171-C087-85A1-1D2E1E79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91AF1-B807-7D3B-9C99-F206978C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76C062-DE9E-81A8-453B-E462558AF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111C-4F72-4A1B-88ED-296D72AD1501}" type="datetimeFigureOut">
              <a:rPr lang="es-BO" smtClean="0"/>
              <a:t>20/6/2022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B458E-6C95-28BD-345B-1511F0AD2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3DFFD-A21E-EADC-52C3-C7AE94763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19DD-6445-40FB-8FB7-F9D753BBC9C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511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0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A02174-F72E-5868-0785-D2FFB659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076325"/>
            <a:ext cx="89630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9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CB797-5B43-410B-01C2-CD6139A0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  <a:solidFill>
            <a:srgbClr val="03091E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MX" sz="3600" b="1" dirty="0">
                <a:solidFill>
                  <a:schemeClr val="bg1"/>
                </a:solidFill>
              </a:rPr>
              <a:t>*</a:t>
            </a:r>
            <a:r>
              <a:rPr lang="es-MX" sz="3600" b="1" dirty="0" err="1">
                <a:solidFill>
                  <a:schemeClr val="bg1"/>
                </a:solidFill>
              </a:rPr>
              <a:t>ngIf</a:t>
            </a:r>
            <a:r>
              <a:rPr lang="es-MX" sz="3600" dirty="0">
                <a:solidFill>
                  <a:schemeClr val="bg1"/>
                </a:solidFill>
              </a:rPr>
              <a:t>: Nos permite incluir condicionales de lógica en nuestro código, como por ejemplo evaluar sentencias, hacer comparaciones, mostrar u ocultar secciones de código, y entre las muchas condiciones que deseemos crear, para que se renderice nuestro HTML, cumpliendo la sentencia a evaluar. </a:t>
            </a:r>
            <a:endParaRPr lang="es-B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1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CB797-5B43-410B-01C2-CD6139A0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  <a:solidFill>
            <a:srgbClr val="03091E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MX" sz="3600" dirty="0">
                <a:solidFill>
                  <a:schemeClr val="bg1"/>
                </a:solidFill>
              </a:rPr>
              <a:t>Con el </a:t>
            </a:r>
            <a:r>
              <a:rPr lang="es-MX" sz="3600" b="1" dirty="0">
                <a:solidFill>
                  <a:schemeClr val="bg1"/>
                </a:solidFill>
              </a:rPr>
              <a:t>*</a:t>
            </a:r>
            <a:r>
              <a:rPr lang="es-MX" sz="3600" b="1" dirty="0" err="1">
                <a:solidFill>
                  <a:schemeClr val="bg1"/>
                </a:solidFill>
              </a:rPr>
              <a:t>ngIf</a:t>
            </a:r>
            <a:r>
              <a:rPr lang="es-MX" sz="3600" b="1" dirty="0">
                <a:solidFill>
                  <a:schemeClr val="bg1"/>
                </a:solidFill>
              </a:rPr>
              <a:t>, </a:t>
            </a:r>
            <a:r>
              <a:rPr lang="es-MX" sz="3600" dirty="0">
                <a:solidFill>
                  <a:schemeClr val="bg1"/>
                </a:solidFill>
              </a:rPr>
              <a:t>podemos evaluar sentencias con un simple </a:t>
            </a:r>
            <a:r>
              <a:rPr lang="es-MX" sz="3600" b="1" dirty="0" err="1">
                <a:solidFill>
                  <a:schemeClr val="bg1"/>
                </a:solidFill>
              </a:rPr>
              <a:t>If</a:t>
            </a:r>
            <a:r>
              <a:rPr lang="es-MX" sz="3600" b="1" dirty="0">
                <a:solidFill>
                  <a:schemeClr val="bg1"/>
                </a:solidFill>
              </a:rPr>
              <a:t>, </a:t>
            </a:r>
            <a:r>
              <a:rPr lang="es-MX" sz="3600" dirty="0">
                <a:solidFill>
                  <a:schemeClr val="bg1"/>
                </a:solidFill>
              </a:rPr>
              <a:t>podemos evaluar el </a:t>
            </a:r>
            <a:r>
              <a:rPr lang="es-MX" sz="3600" b="1" dirty="0" err="1">
                <a:solidFill>
                  <a:schemeClr val="bg1"/>
                </a:solidFill>
              </a:rPr>
              <a:t>else</a:t>
            </a:r>
            <a:r>
              <a:rPr lang="es-MX" sz="3600" b="1" dirty="0">
                <a:solidFill>
                  <a:schemeClr val="bg1"/>
                </a:solidFill>
              </a:rPr>
              <a:t>,</a:t>
            </a:r>
            <a:r>
              <a:rPr lang="es-MX" sz="3600" dirty="0">
                <a:solidFill>
                  <a:schemeClr val="bg1"/>
                </a:solidFill>
              </a:rPr>
              <a:t> para que no cumpliéndose la primera condición que se evalúa nuestro código ejecute otra acción en el caso contrario y podemos además incluir el </a:t>
            </a:r>
            <a:r>
              <a:rPr lang="es-MX" sz="3600" b="1" dirty="0" err="1">
                <a:solidFill>
                  <a:schemeClr val="bg1"/>
                </a:solidFill>
              </a:rPr>
              <a:t>then</a:t>
            </a:r>
            <a:r>
              <a:rPr lang="es-MX" sz="3600" b="1" dirty="0">
                <a:solidFill>
                  <a:schemeClr val="bg1"/>
                </a:solidFill>
              </a:rPr>
              <a:t>,</a:t>
            </a:r>
            <a:r>
              <a:rPr lang="es-MX" sz="3600" dirty="0">
                <a:solidFill>
                  <a:schemeClr val="bg1"/>
                </a:solidFill>
              </a:rPr>
              <a:t> para que cumpliéndose la condición afirmativa </a:t>
            </a:r>
            <a:r>
              <a:rPr lang="es-MX" sz="3600" b="1" dirty="0">
                <a:solidFill>
                  <a:schemeClr val="bg1"/>
                </a:solidFill>
              </a:rPr>
              <a:t>(</a:t>
            </a:r>
            <a:r>
              <a:rPr lang="es-MX" sz="3600" b="1" dirty="0" err="1">
                <a:solidFill>
                  <a:schemeClr val="bg1"/>
                </a:solidFill>
              </a:rPr>
              <a:t>if</a:t>
            </a:r>
            <a:r>
              <a:rPr lang="es-MX" sz="3600" b="1" dirty="0">
                <a:solidFill>
                  <a:schemeClr val="bg1"/>
                </a:solidFill>
              </a:rPr>
              <a:t>), </a:t>
            </a:r>
            <a:r>
              <a:rPr lang="es-MX" sz="3600" dirty="0">
                <a:solidFill>
                  <a:schemeClr val="bg1"/>
                </a:solidFill>
              </a:rPr>
              <a:t>podemos añadir más flexibilidad a nuestro código incluyéndole un camino afirmativo adicional.</a:t>
            </a:r>
            <a:endParaRPr lang="es-BO" sz="3600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B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9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883637E-92D1-EE52-5B99-3A727471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18" y="643466"/>
            <a:ext cx="8842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86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117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Jpablo Bedoya</dc:creator>
  <cp:lastModifiedBy>Jpablo Bedoya</cp:lastModifiedBy>
  <cp:revision>2</cp:revision>
  <dcterms:created xsi:type="dcterms:W3CDTF">2022-06-20T00:34:09Z</dcterms:created>
  <dcterms:modified xsi:type="dcterms:W3CDTF">2022-06-20T15:13:01Z</dcterms:modified>
</cp:coreProperties>
</file>