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21FAF-6FA5-45F2-B6DF-2D67FA689AB5}"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55919906-E245-41B5-91C5-FA56DD1370D1}">
      <dgm:prSet/>
      <dgm:spPr/>
      <dgm:t>
        <a:bodyPr/>
        <a:lstStyle/>
        <a:p>
          <a:r>
            <a:rPr lang="en-US" noProof="0" dirty="0"/>
            <a:t>If you ever get weird errors in </a:t>
          </a:r>
          <a:r>
            <a:rPr lang="en-US" b="1" noProof="0" dirty="0" err="1"/>
            <a:t>npm</a:t>
          </a:r>
          <a:r>
            <a:rPr lang="en-US" noProof="0" dirty="0"/>
            <a:t> like, Please run </a:t>
          </a:r>
          <a:r>
            <a:rPr lang="en-US" b="1" noProof="0" dirty="0" err="1"/>
            <a:t>npm</a:t>
          </a:r>
          <a:r>
            <a:rPr lang="en-US" noProof="0" dirty="0"/>
            <a:t> cache clean you may need to clean or refresh your </a:t>
          </a:r>
          <a:r>
            <a:rPr lang="en-US" noProof="0" dirty="0" err="1"/>
            <a:t>npm</a:t>
          </a:r>
          <a:r>
            <a:rPr lang="en-US" noProof="0" dirty="0"/>
            <a:t> cache.</a:t>
          </a:r>
        </a:p>
      </dgm:t>
    </dgm:pt>
    <dgm:pt modelId="{D9A844DC-7622-4690-B913-6ADDA273B258}" type="parTrans" cxnId="{26D93572-E2F9-49A4-BD9A-CE873CC1E4CB}">
      <dgm:prSet/>
      <dgm:spPr/>
      <dgm:t>
        <a:bodyPr/>
        <a:lstStyle/>
        <a:p>
          <a:endParaRPr lang="en-US"/>
        </a:p>
      </dgm:t>
    </dgm:pt>
    <dgm:pt modelId="{BFCCDA26-CBBD-4867-86A7-76EE06FA9875}" type="sibTrans" cxnId="{26D93572-E2F9-49A4-BD9A-CE873CC1E4CB}">
      <dgm:prSet/>
      <dgm:spPr/>
      <dgm:t>
        <a:bodyPr/>
        <a:lstStyle/>
        <a:p>
          <a:endParaRPr lang="en-US"/>
        </a:p>
      </dgm:t>
    </dgm:pt>
    <dgm:pt modelId="{2F9A2DF7-77C2-4055-A88C-24C04990F8A9}">
      <dgm:prSet/>
      <dgm:spPr/>
      <dgm:t>
        <a:bodyPr/>
        <a:lstStyle/>
        <a:p>
          <a:r>
            <a:rPr lang="en-US"/>
            <a:t>To fix this, you can try running npm cache clean.</a:t>
          </a:r>
        </a:p>
      </dgm:t>
    </dgm:pt>
    <dgm:pt modelId="{950CD8B3-D632-4F79-A161-EEE29CB3F81B}" type="parTrans" cxnId="{EBDC579F-F050-47EB-981B-BF27035C3BE0}">
      <dgm:prSet/>
      <dgm:spPr/>
      <dgm:t>
        <a:bodyPr/>
        <a:lstStyle/>
        <a:p>
          <a:endParaRPr lang="en-US"/>
        </a:p>
      </dgm:t>
    </dgm:pt>
    <dgm:pt modelId="{77897F35-C1F8-4CB7-99A0-4AD6531E7D85}" type="sibTrans" cxnId="{EBDC579F-F050-47EB-981B-BF27035C3BE0}">
      <dgm:prSet/>
      <dgm:spPr/>
      <dgm:t>
        <a:bodyPr/>
        <a:lstStyle/>
        <a:p>
          <a:endParaRPr lang="en-US"/>
        </a:p>
      </dgm:t>
    </dgm:pt>
    <dgm:pt modelId="{0B64C8B2-DE77-4EDE-B41F-A15FFB7962B0}" type="pres">
      <dgm:prSet presAssocID="{32621FAF-6FA5-45F2-B6DF-2D67FA689AB5}" presName="hierChild1" presStyleCnt="0">
        <dgm:presLayoutVars>
          <dgm:chPref val="1"/>
          <dgm:dir/>
          <dgm:animOne val="branch"/>
          <dgm:animLvl val="lvl"/>
          <dgm:resizeHandles/>
        </dgm:presLayoutVars>
      </dgm:prSet>
      <dgm:spPr/>
    </dgm:pt>
    <dgm:pt modelId="{DA4A0393-AE76-4B9F-B179-CB85E5CF3CC8}" type="pres">
      <dgm:prSet presAssocID="{55919906-E245-41B5-91C5-FA56DD1370D1}" presName="hierRoot1" presStyleCnt="0"/>
      <dgm:spPr/>
    </dgm:pt>
    <dgm:pt modelId="{F1E4EF29-54BC-47A2-AD2E-50B702DC3643}" type="pres">
      <dgm:prSet presAssocID="{55919906-E245-41B5-91C5-FA56DD1370D1}" presName="composite" presStyleCnt="0"/>
      <dgm:spPr/>
    </dgm:pt>
    <dgm:pt modelId="{0787928E-5CE6-4F38-869A-567682C46938}" type="pres">
      <dgm:prSet presAssocID="{55919906-E245-41B5-91C5-FA56DD1370D1}" presName="background" presStyleLbl="node0" presStyleIdx="0" presStyleCnt="2"/>
      <dgm:spPr/>
    </dgm:pt>
    <dgm:pt modelId="{17C9CD9E-0C0D-48E1-8DD5-1331131460E6}" type="pres">
      <dgm:prSet presAssocID="{55919906-E245-41B5-91C5-FA56DD1370D1}" presName="text" presStyleLbl="fgAcc0" presStyleIdx="0" presStyleCnt="2">
        <dgm:presLayoutVars>
          <dgm:chPref val="3"/>
        </dgm:presLayoutVars>
      </dgm:prSet>
      <dgm:spPr/>
    </dgm:pt>
    <dgm:pt modelId="{BDBF03EC-3673-4077-8EF7-C46B42D530DC}" type="pres">
      <dgm:prSet presAssocID="{55919906-E245-41B5-91C5-FA56DD1370D1}" presName="hierChild2" presStyleCnt="0"/>
      <dgm:spPr/>
    </dgm:pt>
    <dgm:pt modelId="{E28E9474-F019-4B5C-9DC1-461899841DB3}" type="pres">
      <dgm:prSet presAssocID="{2F9A2DF7-77C2-4055-A88C-24C04990F8A9}" presName="hierRoot1" presStyleCnt="0"/>
      <dgm:spPr/>
    </dgm:pt>
    <dgm:pt modelId="{BD978105-CEBF-42F1-A419-033546C6BCA2}" type="pres">
      <dgm:prSet presAssocID="{2F9A2DF7-77C2-4055-A88C-24C04990F8A9}" presName="composite" presStyleCnt="0"/>
      <dgm:spPr/>
    </dgm:pt>
    <dgm:pt modelId="{26DA928B-DA19-4680-92C2-C84DDD4AE002}" type="pres">
      <dgm:prSet presAssocID="{2F9A2DF7-77C2-4055-A88C-24C04990F8A9}" presName="background" presStyleLbl="node0" presStyleIdx="1" presStyleCnt="2"/>
      <dgm:spPr/>
    </dgm:pt>
    <dgm:pt modelId="{E505D168-59F1-49B3-A62A-E3321266598A}" type="pres">
      <dgm:prSet presAssocID="{2F9A2DF7-77C2-4055-A88C-24C04990F8A9}" presName="text" presStyleLbl="fgAcc0" presStyleIdx="1" presStyleCnt="2">
        <dgm:presLayoutVars>
          <dgm:chPref val="3"/>
        </dgm:presLayoutVars>
      </dgm:prSet>
      <dgm:spPr/>
    </dgm:pt>
    <dgm:pt modelId="{994B65F3-BEF0-4D70-8B7B-050D7301B81D}" type="pres">
      <dgm:prSet presAssocID="{2F9A2DF7-77C2-4055-A88C-24C04990F8A9}" presName="hierChild2" presStyleCnt="0"/>
      <dgm:spPr/>
    </dgm:pt>
  </dgm:ptLst>
  <dgm:cxnLst>
    <dgm:cxn modelId="{4CAC9F4B-CA21-421E-90FB-9A229F64C07C}" type="presOf" srcId="{55919906-E245-41B5-91C5-FA56DD1370D1}" destId="{17C9CD9E-0C0D-48E1-8DD5-1331131460E6}" srcOrd="0" destOrd="0" presId="urn:microsoft.com/office/officeart/2005/8/layout/hierarchy1"/>
    <dgm:cxn modelId="{26D93572-E2F9-49A4-BD9A-CE873CC1E4CB}" srcId="{32621FAF-6FA5-45F2-B6DF-2D67FA689AB5}" destId="{55919906-E245-41B5-91C5-FA56DD1370D1}" srcOrd="0" destOrd="0" parTransId="{D9A844DC-7622-4690-B913-6ADDA273B258}" sibTransId="{BFCCDA26-CBBD-4867-86A7-76EE06FA9875}"/>
    <dgm:cxn modelId="{65B6055A-2573-42F6-9058-FABA6F277FBA}" type="presOf" srcId="{32621FAF-6FA5-45F2-B6DF-2D67FA689AB5}" destId="{0B64C8B2-DE77-4EDE-B41F-A15FFB7962B0}" srcOrd="0" destOrd="0" presId="urn:microsoft.com/office/officeart/2005/8/layout/hierarchy1"/>
    <dgm:cxn modelId="{EBDC579F-F050-47EB-981B-BF27035C3BE0}" srcId="{32621FAF-6FA5-45F2-B6DF-2D67FA689AB5}" destId="{2F9A2DF7-77C2-4055-A88C-24C04990F8A9}" srcOrd="1" destOrd="0" parTransId="{950CD8B3-D632-4F79-A161-EEE29CB3F81B}" sibTransId="{77897F35-C1F8-4CB7-99A0-4AD6531E7D85}"/>
    <dgm:cxn modelId="{09EC69E5-5A6B-47B6-80AA-82ABF58CED5A}" type="presOf" srcId="{2F9A2DF7-77C2-4055-A88C-24C04990F8A9}" destId="{E505D168-59F1-49B3-A62A-E3321266598A}" srcOrd="0" destOrd="0" presId="urn:microsoft.com/office/officeart/2005/8/layout/hierarchy1"/>
    <dgm:cxn modelId="{19083CEC-45C1-42E6-8F7C-04669D7BA759}" type="presParOf" srcId="{0B64C8B2-DE77-4EDE-B41F-A15FFB7962B0}" destId="{DA4A0393-AE76-4B9F-B179-CB85E5CF3CC8}" srcOrd="0" destOrd="0" presId="urn:microsoft.com/office/officeart/2005/8/layout/hierarchy1"/>
    <dgm:cxn modelId="{896BCECC-B4F2-42F0-A9A2-88D8772FFB73}" type="presParOf" srcId="{DA4A0393-AE76-4B9F-B179-CB85E5CF3CC8}" destId="{F1E4EF29-54BC-47A2-AD2E-50B702DC3643}" srcOrd="0" destOrd="0" presId="urn:microsoft.com/office/officeart/2005/8/layout/hierarchy1"/>
    <dgm:cxn modelId="{97CDC41E-DEC5-4905-BB8D-9698ADFF23E8}" type="presParOf" srcId="{F1E4EF29-54BC-47A2-AD2E-50B702DC3643}" destId="{0787928E-5CE6-4F38-869A-567682C46938}" srcOrd="0" destOrd="0" presId="urn:microsoft.com/office/officeart/2005/8/layout/hierarchy1"/>
    <dgm:cxn modelId="{3A39DECD-4D0F-4F29-9DF6-EDA1BCFE2181}" type="presParOf" srcId="{F1E4EF29-54BC-47A2-AD2E-50B702DC3643}" destId="{17C9CD9E-0C0D-48E1-8DD5-1331131460E6}" srcOrd="1" destOrd="0" presId="urn:microsoft.com/office/officeart/2005/8/layout/hierarchy1"/>
    <dgm:cxn modelId="{7B743B5D-73A6-48D8-BBF2-7EA19E044E5A}" type="presParOf" srcId="{DA4A0393-AE76-4B9F-B179-CB85E5CF3CC8}" destId="{BDBF03EC-3673-4077-8EF7-C46B42D530DC}" srcOrd="1" destOrd="0" presId="urn:microsoft.com/office/officeart/2005/8/layout/hierarchy1"/>
    <dgm:cxn modelId="{4F7BE5FA-3494-4877-8FFF-0C8FF88CECC7}" type="presParOf" srcId="{0B64C8B2-DE77-4EDE-B41F-A15FFB7962B0}" destId="{E28E9474-F019-4B5C-9DC1-461899841DB3}" srcOrd="1" destOrd="0" presId="urn:microsoft.com/office/officeart/2005/8/layout/hierarchy1"/>
    <dgm:cxn modelId="{4B55DEED-69C3-4749-9DC4-D7FE69F48471}" type="presParOf" srcId="{E28E9474-F019-4B5C-9DC1-461899841DB3}" destId="{BD978105-CEBF-42F1-A419-033546C6BCA2}" srcOrd="0" destOrd="0" presId="urn:microsoft.com/office/officeart/2005/8/layout/hierarchy1"/>
    <dgm:cxn modelId="{4A19593B-C6B9-4D5C-8E71-B8BA1BF8E87B}" type="presParOf" srcId="{BD978105-CEBF-42F1-A419-033546C6BCA2}" destId="{26DA928B-DA19-4680-92C2-C84DDD4AE002}" srcOrd="0" destOrd="0" presId="urn:microsoft.com/office/officeart/2005/8/layout/hierarchy1"/>
    <dgm:cxn modelId="{5A0174CA-5D20-4B95-940A-955679EAD5E4}" type="presParOf" srcId="{BD978105-CEBF-42F1-A419-033546C6BCA2}" destId="{E505D168-59F1-49B3-A62A-E3321266598A}" srcOrd="1" destOrd="0" presId="urn:microsoft.com/office/officeart/2005/8/layout/hierarchy1"/>
    <dgm:cxn modelId="{0756D8E3-1EA0-4501-8014-862647A54DC1}" type="presParOf" srcId="{E28E9474-F019-4B5C-9DC1-461899841DB3}" destId="{994B65F3-BEF0-4D70-8B7B-050D7301B81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A65669-EC62-4669-8509-4E797AC72AC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748F449-89A1-4A6A-B5B9-693CD4C9152B}">
      <dgm:prSet/>
      <dgm:spPr/>
      <dgm:t>
        <a:bodyPr/>
        <a:lstStyle/>
        <a:p>
          <a:r>
            <a:rPr lang="en-US"/>
            <a:t>So if you get that error, try running npm cache verify.</a:t>
          </a:r>
        </a:p>
      </dgm:t>
    </dgm:pt>
    <dgm:pt modelId="{5800A13B-F169-4CC1-87A7-E8292C6E3366}" type="parTrans" cxnId="{568DFC0C-38FC-4C37-83BB-EC72244FC57F}">
      <dgm:prSet/>
      <dgm:spPr/>
      <dgm:t>
        <a:bodyPr/>
        <a:lstStyle/>
        <a:p>
          <a:endParaRPr lang="en-US"/>
        </a:p>
      </dgm:t>
    </dgm:pt>
    <dgm:pt modelId="{409933E8-D336-430D-AA86-DE09BA9974E9}" type="sibTrans" cxnId="{568DFC0C-38FC-4C37-83BB-EC72244FC57F}">
      <dgm:prSet/>
      <dgm:spPr/>
      <dgm:t>
        <a:bodyPr/>
        <a:lstStyle/>
        <a:p>
          <a:endParaRPr lang="en-US"/>
        </a:p>
      </dgm:t>
    </dgm:pt>
    <dgm:pt modelId="{825B4894-44AF-4DF7-A3ED-14DB6C9DB816}">
      <dgm:prSet/>
      <dgm:spPr/>
      <dgm:t>
        <a:bodyPr/>
        <a:lstStyle/>
        <a:p>
          <a:r>
            <a:rPr lang="en-US" dirty="0"/>
            <a:t>If that doesn’t solve your problem, you can also try deleting the </a:t>
          </a:r>
          <a:r>
            <a:rPr lang="en-US" dirty="0" err="1"/>
            <a:t>node_modules</a:t>
          </a:r>
          <a:r>
            <a:rPr lang="en-US" dirty="0"/>
            <a:t> folder in your project and re-running </a:t>
          </a:r>
          <a:r>
            <a:rPr lang="en-US" dirty="0" err="1"/>
            <a:t>npm</a:t>
          </a:r>
          <a:r>
            <a:rPr lang="en-US" dirty="0"/>
            <a:t> install.</a:t>
          </a:r>
        </a:p>
      </dgm:t>
    </dgm:pt>
    <dgm:pt modelId="{0DDD39F7-9ECB-4CEA-AF8E-D6F8C35F2AA4}" type="parTrans" cxnId="{69663BCA-B5B8-4695-8961-6049F29711BB}">
      <dgm:prSet/>
      <dgm:spPr/>
      <dgm:t>
        <a:bodyPr/>
        <a:lstStyle/>
        <a:p>
          <a:endParaRPr lang="en-US"/>
        </a:p>
      </dgm:t>
    </dgm:pt>
    <dgm:pt modelId="{D14CA163-9C11-4809-9E2E-B8DB32A9A7F5}" type="sibTrans" cxnId="{69663BCA-B5B8-4695-8961-6049F29711BB}">
      <dgm:prSet/>
      <dgm:spPr/>
      <dgm:t>
        <a:bodyPr/>
        <a:lstStyle/>
        <a:p>
          <a:endParaRPr lang="en-US"/>
        </a:p>
      </dgm:t>
    </dgm:pt>
    <dgm:pt modelId="{4E30CE7C-8680-497E-AD04-0190C5B31302}" type="pres">
      <dgm:prSet presAssocID="{63A65669-EC62-4669-8509-4E797AC72ACA}" presName="hierChild1" presStyleCnt="0">
        <dgm:presLayoutVars>
          <dgm:chPref val="1"/>
          <dgm:dir/>
          <dgm:animOne val="branch"/>
          <dgm:animLvl val="lvl"/>
          <dgm:resizeHandles/>
        </dgm:presLayoutVars>
      </dgm:prSet>
      <dgm:spPr/>
    </dgm:pt>
    <dgm:pt modelId="{206C5847-DE7B-4D6C-915C-8652A75338A9}" type="pres">
      <dgm:prSet presAssocID="{A748F449-89A1-4A6A-B5B9-693CD4C9152B}" presName="hierRoot1" presStyleCnt="0"/>
      <dgm:spPr/>
    </dgm:pt>
    <dgm:pt modelId="{98851745-7B5B-45E3-AD33-2890A9EFDE8F}" type="pres">
      <dgm:prSet presAssocID="{A748F449-89A1-4A6A-B5B9-693CD4C9152B}" presName="composite" presStyleCnt="0"/>
      <dgm:spPr/>
    </dgm:pt>
    <dgm:pt modelId="{E30B4D0A-2A4A-4126-AED6-85BAECDEA00B}" type="pres">
      <dgm:prSet presAssocID="{A748F449-89A1-4A6A-B5B9-693CD4C9152B}" presName="background" presStyleLbl="node0" presStyleIdx="0" presStyleCnt="2"/>
      <dgm:spPr/>
    </dgm:pt>
    <dgm:pt modelId="{137EC500-24AD-498D-9D12-F7C9A3E9F96B}" type="pres">
      <dgm:prSet presAssocID="{A748F449-89A1-4A6A-B5B9-693CD4C9152B}" presName="text" presStyleLbl="fgAcc0" presStyleIdx="0" presStyleCnt="2">
        <dgm:presLayoutVars>
          <dgm:chPref val="3"/>
        </dgm:presLayoutVars>
      </dgm:prSet>
      <dgm:spPr/>
    </dgm:pt>
    <dgm:pt modelId="{5442A592-2473-42E8-AF88-631B0B9145E6}" type="pres">
      <dgm:prSet presAssocID="{A748F449-89A1-4A6A-B5B9-693CD4C9152B}" presName="hierChild2" presStyleCnt="0"/>
      <dgm:spPr/>
    </dgm:pt>
    <dgm:pt modelId="{58402B76-1AC1-45CF-96F2-51C42314DE38}" type="pres">
      <dgm:prSet presAssocID="{825B4894-44AF-4DF7-A3ED-14DB6C9DB816}" presName="hierRoot1" presStyleCnt="0"/>
      <dgm:spPr/>
    </dgm:pt>
    <dgm:pt modelId="{1D81CF2C-E5BE-4C65-AD23-BA3DE70503E3}" type="pres">
      <dgm:prSet presAssocID="{825B4894-44AF-4DF7-A3ED-14DB6C9DB816}" presName="composite" presStyleCnt="0"/>
      <dgm:spPr/>
    </dgm:pt>
    <dgm:pt modelId="{EBB0AD55-E264-4C6C-8BBA-8B422CB53200}" type="pres">
      <dgm:prSet presAssocID="{825B4894-44AF-4DF7-A3ED-14DB6C9DB816}" presName="background" presStyleLbl="node0" presStyleIdx="1" presStyleCnt="2"/>
      <dgm:spPr/>
    </dgm:pt>
    <dgm:pt modelId="{75266F24-9566-4024-91F3-DA64B21FECAE}" type="pres">
      <dgm:prSet presAssocID="{825B4894-44AF-4DF7-A3ED-14DB6C9DB816}" presName="text" presStyleLbl="fgAcc0" presStyleIdx="1" presStyleCnt="2">
        <dgm:presLayoutVars>
          <dgm:chPref val="3"/>
        </dgm:presLayoutVars>
      </dgm:prSet>
      <dgm:spPr/>
    </dgm:pt>
    <dgm:pt modelId="{1BAB51F3-5D9C-4FDD-ADA9-886994BB97E8}" type="pres">
      <dgm:prSet presAssocID="{825B4894-44AF-4DF7-A3ED-14DB6C9DB816}" presName="hierChild2" presStyleCnt="0"/>
      <dgm:spPr/>
    </dgm:pt>
  </dgm:ptLst>
  <dgm:cxnLst>
    <dgm:cxn modelId="{568DFC0C-38FC-4C37-83BB-EC72244FC57F}" srcId="{63A65669-EC62-4669-8509-4E797AC72ACA}" destId="{A748F449-89A1-4A6A-B5B9-693CD4C9152B}" srcOrd="0" destOrd="0" parTransId="{5800A13B-F169-4CC1-87A7-E8292C6E3366}" sibTransId="{409933E8-D336-430D-AA86-DE09BA9974E9}"/>
    <dgm:cxn modelId="{DCE9964C-B134-42D5-9BFE-398CD867A861}" type="presOf" srcId="{A748F449-89A1-4A6A-B5B9-693CD4C9152B}" destId="{137EC500-24AD-498D-9D12-F7C9A3E9F96B}" srcOrd="0" destOrd="0" presId="urn:microsoft.com/office/officeart/2005/8/layout/hierarchy1"/>
    <dgm:cxn modelId="{F6BF11B6-9155-4E44-9877-810C1DCE9119}" type="presOf" srcId="{825B4894-44AF-4DF7-A3ED-14DB6C9DB816}" destId="{75266F24-9566-4024-91F3-DA64B21FECAE}" srcOrd="0" destOrd="0" presId="urn:microsoft.com/office/officeart/2005/8/layout/hierarchy1"/>
    <dgm:cxn modelId="{69663BCA-B5B8-4695-8961-6049F29711BB}" srcId="{63A65669-EC62-4669-8509-4E797AC72ACA}" destId="{825B4894-44AF-4DF7-A3ED-14DB6C9DB816}" srcOrd="1" destOrd="0" parTransId="{0DDD39F7-9ECB-4CEA-AF8E-D6F8C35F2AA4}" sibTransId="{D14CA163-9C11-4809-9E2E-B8DB32A9A7F5}"/>
    <dgm:cxn modelId="{E29412FC-78AF-4EB2-B8B6-6376AD04FB51}" type="presOf" srcId="{63A65669-EC62-4669-8509-4E797AC72ACA}" destId="{4E30CE7C-8680-497E-AD04-0190C5B31302}" srcOrd="0" destOrd="0" presId="urn:microsoft.com/office/officeart/2005/8/layout/hierarchy1"/>
    <dgm:cxn modelId="{2477E0E6-680E-4E51-A55E-2B103A3C9084}" type="presParOf" srcId="{4E30CE7C-8680-497E-AD04-0190C5B31302}" destId="{206C5847-DE7B-4D6C-915C-8652A75338A9}" srcOrd="0" destOrd="0" presId="urn:microsoft.com/office/officeart/2005/8/layout/hierarchy1"/>
    <dgm:cxn modelId="{E927B4E0-B457-4773-9330-2BDB4754065E}" type="presParOf" srcId="{206C5847-DE7B-4D6C-915C-8652A75338A9}" destId="{98851745-7B5B-45E3-AD33-2890A9EFDE8F}" srcOrd="0" destOrd="0" presId="urn:microsoft.com/office/officeart/2005/8/layout/hierarchy1"/>
    <dgm:cxn modelId="{1F123776-5A86-4B25-B27F-639C77D36595}" type="presParOf" srcId="{98851745-7B5B-45E3-AD33-2890A9EFDE8F}" destId="{E30B4D0A-2A4A-4126-AED6-85BAECDEA00B}" srcOrd="0" destOrd="0" presId="urn:microsoft.com/office/officeart/2005/8/layout/hierarchy1"/>
    <dgm:cxn modelId="{86D9A0D1-3F4E-45EF-BA3C-45BA5A120585}" type="presParOf" srcId="{98851745-7B5B-45E3-AD33-2890A9EFDE8F}" destId="{137EC500-24AD-498D-9D12-F7C9A3E9F96B}" srcOrd="1" destOrd="0" presId="urn:microsoft.com/office/officeart/2005/8/layout/hierarchy1"/>
    <dgm:cxn modelId="{5CB275BB-25B9-40B4-86F3-0FDC83A60156}" type="presParOf" srcId="{206C5847-DE7B-4D6C-915C-8652A75338A9}" destId="{5442A592-2473-42E8-AF88-631B0B9145E6}" srcOrd="1" destOrd="0" presId="urn:microsoft.com/office/officeart/2005/8/layout/hierarchy1"/>
    <dgm:cxn modelId="{880D0873-8717-4FFD-B6AE-8244633F07A5}" type="presParOf" srcId="{4E30CE7C-8680-497E-AD04-0190C5B31302}" destId="{58402B76-1AC1-45CF-96F2-51C42314DE38}" srcOrd="1" destOrd="0" presId="urn:microsoft.com/office/officeart/2005/8/layout/hierarchy1"/>
    <dgm:cxn modelId="{6E764426-FEB8-4DBA-A193-29F2B762E15C}" type="presParOf" srcId="{58402B76-1AC1-45CF-96F2-51C42314DE38}" destId="{1D81CF2C-E5BE-4C65-AD23-BA3DE70503E3}" srcOrd="0" destOrd="0" presId="urn:microsoft.com/office/officeart/2005/8/layout/hierarchy1"/>
    <dgm:cxn modelId="{88053C78-F791-41CF-AC57-53B2C864B5E2}" type="presParOf" srcId="{1D81CF2C-E5BE-4C65-AD23-BA3DE70503E3}" destId="{EBB0AD55-E264-4C6C-8BBA-8B422CB53200}" srcOrd="0" destOrd="0" presId="urn:microsoft.com/office/officeart/2005/8/layout/hierarchy1"/>
    <dgm:cxn modelId="{55A78635-6854-4DCD-931E-7A6B9F5F8522}" type="presParOf" srcId="{1D81CF2C-E5BE-4C65-AD23-BA3DE70503E3}" destId="{75266F24-9566-4024-91F3-DA64B21FECAE}" srcOrd="1" destOrd="0" presId="urn:microsoft.com/office/officeart/2005/8/layout/hierarchy1"/>
    <dgm:cxn modelId="{710A602A-42F1-444E-8AE4-FE77B7081C22}" type="presParOf" srcId="{58402B76-1AC1-45CF-96F2-51C42314DE38}" destId="{1BAB51F3-5D9C-4FDD-ADA9-886994BB97E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DF59AC-B907-4BE7-9C57-B43E1652ABE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EA42BA0-0464-4567-AF22-D719755F98F9}">
      <dgm:prSet/>
      <dgm:spPr/>
      <dgm:t>
        <a:bodyPr/>
        <a:lstStyle/>
        <a:p>
          <a:r>
            <a:rPr lang="en-US"/>
            <a:t>And if npm cache clean and  npm cache verify. are both not working and you still can’t clear the cache, you can force clear the cache by running:</a:t>
          </a:r>
        </a:p>
      </dgm:t>
    </dgm:pt>
    <dgm:pt modelId="{EE3925B5-AE21-436D-9F60-9C1538FB23FF}" type="parTrans" cxnId="{227F52B7-DC1E-4C6F-B427-0F53A102E31B}">
      <dgm:prSet/>
      <dgm:spPr/>
      <dgm:t>
        <a:bodyPr/>
        <a:lstStyle/>
        <a:p>
          <a:endParaRPr lang="en-US"/>
        </a:p>
      </dgm:t>
    </dgm:pt>
    <dgm:pt modelId="{408B2729-5317-481A-9FE3-99AD628151CF}" type="sibTrans" cxnId="{227F52B7-DC1E-4C6F-B427-0F53A102E31B}">
      <dgm:prSet/>
      <dgm:spPr/>
      <dgm:t>
        <a:bodyPr/>
        <a:lstStyle/>
        <a:p>
          <a:endParaRPr lang="en-US"/>
        </a:p>
      </dgm:t>
    </dgm:pt>
    <dgm:pt modelId="{9008E72A-1CA2-4BF0-9C1E-8181129DF808}">
      <dgm:prSet/>
      <dgm:spPr/>
      <dgm:t>
        <a:bodyPr/>
        <a:lstStyle/>
        <a:p>
          <a:r>
            <a:rPr lang="en-US"/>
            <a:t>npm cache clean --force or npm cache clean -f. This will force delete the npm cache on your computer.</a:t>
          </a:r>
        </a:p>
      </dgm:t>
    </dgm:pt>
    <dgm:pt modelId="{768C7AE8-A149-4696-B50E-CF8CB2CE1D50}" type="parTrans" cxnId="{939E78F3-2372-4355-8800-F7F131776E72}">
      <dgm:prSet/>
      <dgm:spPr/>
      <dgm:t>
        <a:bodyPr/>
        <a:lstStyle/>
        <a:p>
          <a:endParaRPr lang="en-US"/>
        </a:p>
      </dgm:t>
    </dgm:pt>
    <dgm:pt modelId="{F24E28A9-492F-4766-BF07-99160960C31C}" type="sibTrans" cxnId="{939E78F3-2372-4355-8800-F7F131776E72}">
      <dgm:prSet/>
      <dgm:spPr/>
      <dgm:t>
        <a:bodyPr/>
        <a:lstStyle/>
        <a:p>
          <a:endParaRPr lang="en-US"/>
        </a:p>
      </dgm:t>
    </dgm:pt>
    <dgm:pt modelId="{721A1507-0F82-4EE5-A83B-8D72510B7F11}" type="pres">
      <dgm:prSet presAssocID="{2FDF59AC-B907-4BE7-9C57-B43E1652ABED}" presName="hierChild1" presStyleCnt="0">
        <dgm:presLayoutVars>
          <dgm:chPref val="1"/>
          <dgm:dir/>
          <dgm:animOne val="branch"/>
          <dgm:animLvl val="lvl"/>
          <dgm:resizeHandles/>
        </dgm:presLayoutVars>
      </dgm:prSet>
      <dgm:spPr/>
    </dgm:pt>
    <dgm:pt modelId="{3BEF4993-51F0-4FF8-B4AE-EC20168BE2DA}" type="pres">
      <dgm:prSet presAssocID="{FEA42BA0-0464-4567-AF22-D719755F98F9}" presName="hierRoot1" presStyleCnt="0"/>
      <dgm:spPr/>
    </dgm:pt>
    <dgm:pt modelId="{4CB9D055-064C-41F8-B402-812095E37B81}" type="pres">
      <dgm:prSet presAssocID="{FEA42BA0-0464-4567-AF22-D719755F98F9}" presName="composite" presStyleCnt="0"/>
      <dgm:spPr/>
    </dgm:pt>
    <dgm:pt modelId="{ECC7742F-071F-403C-B104-BD140D173900}" type="pres">
      <dgm:prSet presAssocID="{FEA42BA0-0464-4567-AF22-D719755F98F9}" presName="background" presStyleLbl="node0" presStyleIdx="0" presStyleCnt="2"/>
      <dgm:spPr/>
    </dgm:pt>
    <dgm:pt modelId="{391B3E2E-F3E0-4590-910F-4D8502131680}" type="pres">
      <dgm:prSet presAssocID="{FEA42BA0-0464-4567-AF22-D719755F98F9}" presName="text" presStyleLbl="fgAcc0" presStyleIdx="0" presStyleCnt="2">
        <dgm:presLayoutVars>
          <dgm:chPref val="3"/>
        </dgm:presLayoutVars>
      </dgm:prSet>
      <dgm:spPr/>
    </dgm:pt>
    <dgm:pt modelId="{2AEC45C3-5CBA-4B99-95D5-C07A09D65E40}" type="pres">
      <dgm:prSet presAssocID="{FEA42BA0-0464-4567-AF22-D719755F98F9}" presName="hierChild2" presStyleCnt="0"/>
      <dgm:spPr/>
    </dgm:pt>
    <dgm:pt modelId="{3B2D27C7-A996-4685-8AF8-DB9C3BAFA6A8}" type="pres">
      <dgm:prSet presAssocID="{9008E72A-1CA2-4BF0-9C1E-8181129DF808}" presName="hierRoot1" presStyleCnt="0"/>
      <dgm:spPr/>
    </dgm:pt>
    <dgm:pt modelId="{16B28980-3BF8-4554-B924-26C708F1DED3}" type="pres">
      <dgm:prSet presAssocID="{9008E72A-1CA2-4BF0-9C1E-8181129DF808}" presName="composite" presStyleCnt="0"/>
      <dgm:spPr/>
    </dgm:pt>
    <dgm:pt modelId="{5EF1115A-E7ED-4D90-BAA4-4B86353835F9}" type="pres">
      <dgm:prSet presAssocID="{9008E72A-1CA2-4BF0-9C1E-8181129DF808}" presName="background" presStyleLbl="node0" presStyleIdx="1" presStyleCnt="2"/>
      <dgm:spPr/>
    </dgm:pt>
    <dgm:pt modelId="{5335B77F-2772-4B98-B0B0-FE720A14C26E}" type="pres">
      <dgm:prSet presAssocID="{9008E72A-1CA2-4BF0-9C1E-8181129DF808}" presName="text" presStyleLbl="fgAcc0" presStyleIdx="1" presStyleCnt="2">
        <dgm:presLayoutVars>
          <dgm:chPref val="3"/>
        </dgm:presLayoutVars>
      </dgm:prSet>
      <dgm:spPr/>
    </dgm:pt>
    <dgm:pt modelId="{1A41CB0A-8D59-4F84-BBCB-023CD9263BF4}" type="pres">
      <dgm:prSet presAssocID="{9008E72A-1CA2-4BF0-9C1E-8181129DF808}" presName="hierChild2" presStyleCnt="0"/>
      <dgm:spPr/>
    </dgm:pt>
  </dgm:ptLst>
  <dgm:cxnLst>
    <dgm:cxn modelId="{27821E2B-5AF5-4BE1-9F8B-5F4F693A7644}" type="presOf" srcId="{9008E72A-1CA2-4BF0-9C1E-8181129DF808}" destId="{5335B77F-2772-4B98-B0B0-FE720A14C26E}" srcOrd="0" destOrd="0" presId="urn:microsoft.com/office/officeart/2005/8/layout/hierarchy1"/>
    <dgm:cxn modelId="{3E68D493-4378-4F2F-A5BE-D643D977B892}" type="presOf" srcId="{2FDF59AC-B907-4BE7-9C57-B43E1652ABED}" destId="{721A1507-0F82-4EE5-A83B-8D72510B7F11}" srcOrd="0" destOrd="0" presId="urn:microsoft.com/office/officeart/2005/8/layout/hierarchy1"/>
    <dgm:cxn modelId="{D5590AAB-0D97-4C0B-858F-0BD4B84A3F2D}" type="presOf" srcId="{FEA42BA0-0464-4567-AF22-D719755F98F9}" destId="{391B3E2E-F3E0-4590-910F-4D8502131680}" srcOrd="0" destOrd="0" presId="urn:microsoft.com/office/officeart/2005/8/layout/hierarchy1"/>
    <dgm:cxn modelId="{227F52B7-DC1E-4C6F-B427-0F53A102E31B}" srcId="{2FDF59AC-B907-4BE7-9C57-B43E1652ABED}" destId="{FEA42BA0-0464-4567-AF22-D719755F98F9}" srcOrd="0" destOrd="0" parTransId="{EE3925B5-AE21-436D-9F60-9C1538FB23FF}" sibTransId="{408B2729-5317-481A-9FE3-99AD628151CF}"/>
    <dgm:cxn modelId="{939E78F3-2372-4355-8800-F7F131776E72}" srcId="{2FDF59AC-B907-4BE7-9C57-B43E1652ABED}" destId="{9008E72A-1CA2-4BF0-9C1E-8181129DF808}" srcOrd="1" destOrd="0" parTransId="{768C7AE8-A149-4696-B50E-CF8CB2CE1D50}" sibTransId="{F24E28A9-492F-4766-BF07-99160960C31C}"/>
    <dgm:cxn modelId="{C2FAF7EF-0219-4FA3-B453-88BD6E8C89DA}" type="presParOf" srcId="{721A1507-0F82-4EE5-A83B-8D72510B7F11}" destId="{3BEF4993-51F0-4FF8-B4AE-EC20168BE2DA}" srcOrd="0" destOrd="0" presId="urn:microsoft.com/office/officeart/2005/8/layout/hierarchy1"/>
    <dgm:cxn modelId="{EA8F0FD3-6F41-4D91-BED9-83B7E38EBA37}" type="presParOf" srcId="{3BEF4993-51F0-4FF8-B4AE-EC20168BE2DA}" destId="{4CB9D055-064C-41F8-B402-812095E37B81}" srcOrd="0" destOrd="0" presId="urn:microsoft.com/office/officeart/2005/8/layout/hierarchy1"/>
    <dgm:cxn modelId="{11BA2472-45D0-4871-BDDC-D229ECFA4606}" type="presParOf" srcId="{4CB9D055-064C-41F8-B402-812095E37B81}" destId="{ECC7742F-071F-403C-B104-BD140D173900}" srcOrd="0" destOrd="0" presId="urn:microsoft.com/office/officeart/2005/8/layout/hierarchy1"/>
    <dgm:cxn modelId="{544F0931-7299-40B2-BA76-D5833C9B2042}" type="presParOf" srcId="{4CB9D055-064C-41F8-B402-812095E37B81}" destId="{391B3E2E-F3E0-4590-910F-4D8502131680}" srcOrd="1" destOrd="0" presId="urn:microsoft.com/office/officeart/2005/8/layout/hierarchy1"/>
    <dgm:cxn modelId="{E79559F7-56C8-42D4-AEA0-3413DD20A4C9}" type="presParOf" srcId="{3BEF4993-51F0-4FF8-B4AE-EC20168BE2DA}" destId="{2AEC45C3-5CBA-4B99-95D5-C07A09D65E40}" srcOrd="1" destOrd="0" presId="urn:microsoft.com/office/officeart/2005/8/layout/hierarchy1"/>
    <dgm:cxn modelId="{C5796A2C-D789-4729-95C9-B6F50B7E606F}" type="presParOf" srcId="{721A1507-0F82-4EE5-A83B-8D72510B7F11}" destId="{3B2D27C7-A996-4685-8AF8-DB9C3BAFA6A8}" srcOrd="1" destOrd="0" presId="urn:microsoft.com/office/officeart/2005/8/layout/hierarchy1"/>
    <dgm:cxn modelId="{85AE86B6-0A81-447F-AF1B-FC464DA0CB93}" type="presParOf" srcId="{3B2D27C7-A996-4685-8AF8-DB9C3BAFA6A8}" destId="{16B28980-3BF8-4554-B924-26C708F1DED3}" srcOrd="0" destOrd="0" presId="urn:microsoft.com/office/officeart/2005/8/layout/hierarchy1"/>
    <dgm:cxn modelId="{0B2D314B-C6AC-4E20-A500-37E905E599F7}" type="presParOf" srcId="{16B28980-3BF8-4554-B924-26C708F1DED3}" destId="{5EF1115A-E7ED-4D90-BAA4-4B86353835F9}" srcOrd="0" destOrd="0" presId="urn:microsoft.com/office/officeart/2005/8/layout/hierarchy1"/>
    <dgm:cxn modelId="{E2EAB4D2-7AFB-4B31-BBB4-5ED4DBA5F14A}" type="presParOf" srcId="{16B28980-3BF8-4554-B924-26C708F1DED3}" destId="{5335B77F-2772-4B98-B0B0-FE720A14C26E}" srcOrd="1" destOrd="0" presId="urn:microsoft.com/office/officeart/2005/8/layout/hierarchy1"/>
    <dgm:cxn modelId="{A5C2FD85-A423-4172-B27C-7C79DAA15CEF}" type="presParOf" srcId="{3B2D27C7-A996-4685-8AF8-DB9C3BAFA6A8}" destId="{1A41CB0A-8D59-4F84-BBCB-023CD9263BF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61D376-8B3C-4443-811D-D4C80B3437E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7561763-3DD2-4A5B-B271-00BEE43CF399}">
      <dgm:prSet/>
      <dgm:spPr/>
      <dgm:t>
        <a:bodyPr/>
        <a:lstStyle/>
        <a:p>
          <a:r>
            <a:rPr lang="en-US"/>
            <a:t>When you install npm packages on your computer, npm will first add the packages and dependencies in your local npm cache folder. This will be ~/.npm on Posix, or %AppData%/npm-cache on Windows, according to the npm documentation.</a:t>
          </a:r>
        </a:p>
      </dgm:t>
    </dgm:pt>
    <dgm:pt modelId="{8B1C47EC-C682-4247-955F-C79EC20A2D24}" type="parTrans" cxnId="{ED9AD0B0-2ABF-477F-BC89-05C4016811F9}">
      <dgm:prSet/>
      <dgm:spPr/>
      <dgm:t>
        <a:bodyPr/>
        <a:lstStyle/>
        <a:p>
          <a:endParaRPr lang="en-US"/>
        </a:p>
      </dgm:t>
    </dgm:pt>
    <dgm:pt modelId="{74AC58CD-B5F3-4D90-A5DF-8805682BAF8C}" type="sibTrans" cxnId="{ED9AD0B0-2ABF-477F-BC89-05C4016811F9}">
      <dgm:prSet/>
      <dgm:spPr/>
      <dgm:t>
        <a:bodyPr/>
        <a:lstStyle/>
        <a:p>
          <a:endParaRPr lang="en-US"/>
        </a:p>
      </dgm:t>
    </dgm:pt>
    <dgm:pt modelId="{BA623AB9-E035-4F10-8A93-79C25909AAFD}">
      <dgm:prSet/>
      <dgm:spPr/>
      <dgm:t>
        <a:bodyPr/>
        <a:lstStyle/>
        <a:p>
          <a:r>
            <a:rPr lang="en-US"/>
            <a:t>Then npm will install the packages into the local project’s node_modules folder.</a:t>
          </a:r>
        </a:p>
      </dgm:t>
    </dgm:pt>
    <dgm:pt modelId="{8369CC69-AB39-46BE-9F11-59115E9C02F0}" type="parTrans" cxnId="{78C38D1E-18F1-4552-982F-A9D91C68C4E1}">
      <dgm:prSet/>
      <dgm:spPr/>
      <dgm:t>
        <a:bodyPr/>
        <a:lstStyle/>
        <a:p>
          <a:endParaRPr lang="en-US"/>
        </a:p>
      </dgm:t>
    </dgm:pt>
    <dgm:pt modelId="{5632C986-8520-470E-8BA5-EE397C506F61}" type="sibTrans" cxnId="{78C38D1E-18F1-4552-982F-A9D91C68C4E1}">
      <dgm:prSet/>
      <dgm:spPr/>
      <dgm:t>
        <a:bodyPr/>
        <a:lstStyle/>
        <a:p>
          <a:endParaRPr lang="en-US"/>
        </a:p>
      </dgm:t>
    </dgm:pt>
    <dgm:pt modelId="{AAEDD459-9D19-4184-94B8-538382918AD3}" type="pres">
      <dgm:prSet presAssocID="{4561D376-8B3C-4443-811D-D4C80B3437E9}" presName="hierChild1" presStyleCnt="0">
        <dgm:presLayoutVars>
          <dgm:chPref val="1"/>
          <dgm:dir/>
          <dgm:animOne val="branch"/>
          <dgm:animLvl val="lvl"/>
          <dgm:resizeHandles/>
        </dgm:presLayoutVars>
      </dgm:prSet>
      <dgm:spPr/>
    </dgm:pt>
    <dgm:pt modelId="{BEA8878F-7D61-4B32-92D9-1E88E3ACB3C4}" type="pres">
      <dgm:prSet presAssocID="{07561763-3DD2-4A5B-B271-00BEE43CF399}" presName="hierRoot1" presStyleCnt="0"/>
      <dgm:spPr/>
    </dgm:pt>
    <dgm:pt modelId="{8B7094EC-8A6C-4F4A-93FD-3A5904BF61C0}" type="pres">
      <dgm:prSet presAssocID="{07561763-3DD2-4A5B-B271-00BEE43CF399}" presName="composite" presStyleCnt="0"/>
      <dgm:spPr/>
    </dgm:pt>
    <dgm:pt modelId="{FBB02A39-9660-41A3-9373-7FE12C7E74B4}" type="pres">
      <dgm:prSet presAssocID="{07561763-3DD2-4A5B-B271-00BEE43CF399}" presName="background" presStyleLbl="node0" presStyleIdx="0" presStyleCnt="2"/>
      <dgm:spPr/>
    </dgm:pt>
    <dgm:pt modelId="{CA864520-6E36-4826-AE49-AFD858C37E77}" type="pres">
      <dgm:prSet presAssocID="{07561763-3DD2-4A5B-B271-00BEE43CF399}" presName="text" presStyleLbl="fgAcc0" presStyleIdx="0" presStyleCnt="2">
        <dgm:presLayoutVars>
          <dgm:chPref val="3"/>
        </dgm:presLayoutVars>
      </dgm:prSet>
      <dgm:spPr/>
    </dgm:pt>
    <dgm:pt modelId="{7E0BC6CA-18E2-4725-9F46-4E06463D8F0A}" type="pres">
      <dgm:prSet presAssocID="{07561763-3DD2-4A5B-B271-00BEE43CF399}" presName="hierChild2" presStyleCnt="0"/>
      <dgm:spPr/>
    </dgm:pt>
    <dgm:pt modelId="{E9932063-8FD1-4D20-A863-058C9CCB4740}" type="pres">
      <dgm:prSet presAssocID="{BA623AB9-E035-4F10-8A93-79C25909AAFD}" presName="hierRoot1" presStyleCnt="0"/>
      <dgm:spPr/>
    </dgm:pt>
    <dgm:pt modelId="{189CDA1F-EEA0-44CE-B2F2-76219C14CFB0}" type="pres">
      <dgm:prSet presAssocID="{BA623AB9-E035-4F10-8A93-79C25909AAFD}" presName="composite" presStyleCnt="0"/>
      <dgm:spPr/>
    </dgm:pt>
    <dgm:pt modelId="{C4CB7AF4-DFC3-46E4-9662-BAC6D756B8C1}" type="pres">
      <dgm:prSet presAssocID="{BA623AB9-E035-4F10-8A93-79C25909AAFD}" presName="background" presStyleLbl="node0" presStyleIdx="1" presStyleCnt="2"/>
      <dgm:spPr/>
    </dgm:pt>
    <dgm:pt modelId="{4AF0283F-2E23-43AA-8637-2A91CA21A961}" type="pres">
      <dgm:prSet presAssocID="{BA623AB9-E035-4F10-8A93-79C25909AAFD}" presName="text" presStyleLbl="fgAcc0" presStyleIdx="1" presStyleCnt="2">
        <dgm:presLayoutVars>
          <dgm:chPref val="3"/>
        </dgm:presLayoutVars>
      </dgm:prSet>
      <dgm:spPr/>
    </dgm:pt>
    <dgm:pt modelId="{32067254-C060-460A-9811-875CB36E9022}" type="pres">
      <dgm:prSet presAssocID="{BA623AB9-E035-4F10-8A93-79C25909AAFD}" presName="hierChild2" presStyleCnt="0"/>
      <dgm:spPr/>
    </dgm:pt>
  </dgm:ptLst>
  <dgm:cxnLst>
    <dgm:cxn modelId="{A022ED13-08AD-464A-A067-E53FF2206999}" type="presOf" srcId="{07561763-3DD2-4A5B-B271-00BEE43CF399}" destId="{CA864520-6E36-4826-AE49-AFD858C37E77}" srcOrd="0" destOrd="0" presId="urn:microsoft.com/office/officeart/2005/8/layout/hierarchy1"/>
    <dgm:cxn modelId="{FF95BA14-EAA1-429A-BE5A-A0A438E29B09}" type="presOf" srcId="{BA623AB9-E035-4F10-8A93-79C25909AAFD}" destId="{4AF0283F-2E23-43AA-8637-2A91CA21A961}" srcOrd="0" destOrd="0" presId="urn:microsoft.com/office/officeart/2005/8/layout/hierarchy1"/>
    <dgm:cxn modelId="{78C38D1E-18F1-4552-982F-A9D91C68C4E1}" srcId="{4561D376-8B3C-4443-811D-D4C80B3437E9}" destId="{BA623AB9-E035-4F10-8A93-79C25909AAFD}" srcOrd="1" destOrd="0" parTransId="{8369CC69-AB39-46BE-9F11-59115E9C02F0}" sibTransId="{5632C986-8520-470E-8BA5-EE397C506F61}"/>
    <dgm:cxn modelId="{ED9AD0B0-2ABF-477F-BC89-05C4016811F9}" srcId="{4561D376-8B3C-4443-811D-D4C80B3437E9}" destId="{07561763-3DD2-4A5B-B271-00BEE43CF399}" srcOrd="0" destOrd="0" parTransId="{8B1C47EC-C682-4247-955F-C79EC20A2D24}" sibTransId="{74AC58CD-B5F3-4D90-A5DF-8805682BAF8C}"/>
    <dgm:cxn modelId="{30C5D2EC-93AE-4A56-9B5F-E78B703EB454}" type="presOf" srcId="{4561D376-8B3C-4443-811D-D4C80B3437E9}" destId="{AAEDD459-9D19-4184-94B8-538382918AD3}" srcOrd="0" destOrd="0" presId="urn:microsoft.com/office/officeart/2005/8/layout/hierarchy1"/>
    <dgm:cxn modelId="{344A4B21-E039-4C76-80EB-04E1782C308D}" type="presParOf" srcId="{AAEDD459-9D19-4184-94B8-538382918AD3}" destId="{BEA8878F-7D61-4B32-92D9-1E88E3ACB3C4}" srcOrd="0" destOrd="0" presId="urn:microsoft.com/office/officeart/2005/8/layout/hierarchy1"/>
    <dgm:cxn modelId="{A1BFA663-57D0-4F42-BD8A-AD1A6F512EEF}" type="presParOf" srcId="{BEA8878F-7D61-4B32-92D9-1E88E3ACB3C4}" destId="{8B7094EC-8A6C-4F4A-93FD-3A5904BF61C0}" srcOrd="0" destOrd="0" presId="urn:microsoft.com/office/officeart/2005/8/layout/hierarchy1"/>
    <dgm:cxn modelId="{1769B93B-A849-4A7B-A1F8-D0AA8D7BD2C9}" type="presParOf" srcId="{8B7094EC-8A6C-4F4A-93FD-3A5904BF61C0}" destId="{FBB02A39-9660-41A3-9373-7FE12C7E74B4}" srcOrd="0" destOrd="0" presId="urn:microsoft.com/office/officeart/2005/8/layout/hierarchy1"/>
    <dgm:cxn modelId="{2830CFD8-380B-4229-8E65-4657C94A0CC8}" type="presParOf" srcId="{8B7094EC-8A6C-4F4A-93FD-3A5904BF61C0}" destId="{CA864520-6E36-4826-AE49-AFD858C37E77}" srcOrd="1" destOrd="0" presId="urn:microsoft.com/office/officeart/2005/8/layout/hierarchy1"/>
    <dgm:cxn modelId="{841184C9-51D3-46C6-9257-CE8E565DCAD4}" type="presParOf" srcId="{BEA8878F-7D61-4B32-92D9-1E88E3ACB3C4}" destId="{7E0BC6CA-18E2-4725-9F46-4E06463D8F0A}" srcOrd="1" destOrd="0" presId="urn:microsoft.com/office/officeart/2005/8/layout/hierarchy1"/>
    <dgm:cxn modelId="{2FF41C7B-7162-4796-A831-13A27D3E4EC4}" type="presParOf" srcId="{AAEDD459-9D19-4184-94B8-538382918AD3}" destId="{E9932063-8FD1-4D20-A863-058C9CCB4740}" srcOrd="1" destOrd="0" presId="urn:microsoft.com/office/officeart/2005/8/layout/hierarchy1"/>
    <dgm:cxn modelId="{FCA7D958-2E08-4FC2-94A8-11F3EC9D5237}" type="presParOf" srcId="{E9932063-8FD1-4D20-A863-058C9CCB4740}" destId="{189CDA1F-EEA0-44CE-B2F2-76219C14CFB0}" srcOrd="0" destOrd="0" presId="urn:microsoft.com/office/officeart/2005/8/layout/hierarchy1"/>
    <dgm:cxn modelId="{9FCD9A01-CCCB-4150-AECF-1535B73249DB}" type="presParOf" srcId="{189CDA1F-EEA0-44CE-B2F2-76219C14CFB0}" destId="{C4CB7AF4-DFC3-46E4-9662-BAC6D756B8C1}" srcOrd="0" destOrd="0" presId="urn:microsoft.com/office/officeart/2005/8/layout/hierarchy1"/>
    <dgm:cxn modelId="{CF0B64B5-5174-4D5E-92C8-2719ECF8CFCB}" type="presParOf" srcId="{189CDA1F-EEA0-44CE-B2F2-76219C14CFB0}" destId="{4AF0283F-2E23-43AA-8637-2A91CA21A961}" srcOrd="1" destOrd="0" presId="urn:microsoft.com/office/officeart/2005/8/layout/hierarchy1"/>
    <dgm:cxn modelId="{4FEFC755-120A-4B5B-82C9-2281A4B8BAA6}" type="presParOf" srcId="{E9932063-8FD1-4D20-A863-058C9CCB4740}" destId="{32067254-C060-460A-9811-875CB36E902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F1C6C4-8EBC-4749-AF9E-57F65A082C3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0C10FE4-31F3-43C0-B56D-2416B4212BB2}">
      <dgm:prSet/>
      <dgm:spPr/>
      <dgm:t>
        <a:bodyPr/>
        <a:lstStyle/>
        <a:p>
          <a:r>
            <a:rPr lang="en-US"/>
            <a:t>Then, in the future, if you install any of the same packages, npm will install them from your cache directly instead of having to download them from npm again.</a:t>
          </a:r>
        </a:p>
      </dgm:t>
    </dgm:pt>
    <dgm:pt modelId="{D337367B-63E2-45E1-A5A6-D1DF7658BFE8}" type="parTrans" cxnId="{560E6AA8-719F-4468-ACFF-F9667D31B2F5}">
      <dgm:prSet/>
      <dgm:spPr/>
      <dgm:t>
        <a:bodyPr/>
        <a:lstStyle/>
        <a:p>
          <a:endParaRPr lang="en-US"/>
        </a:p>
      </dgm:t>
    </dgm:pt>
    <dgm:pt modelId="{271AFB62-EA9F-434E-80D8-346933E1CAFA}" type="sibTrans" cxnId="{560E6AA8-719F-4468-ACFF-F9667D31B2F5}">
      <dgm:prSet/>
      <dgm:spPr/>
      <dgm:t>
        <a:bodyPr/>
        <a:lstStyle/>
        <a:p>
          <a:endParaRPr lang="en-US"/>
        </a:p>
      </dgm:t>
    </dgm:pt>
    <dgm:pt modelId="{495C8E41-4EFE-4DAE-977E-0FFDC479168E}">
      <dgm:prSet/>
      <dgm:spPr/>
      <dgm:t>
        <a:bodyPr/>
        <a:lstStyle/>
        <a:p>
          <a:r>
            <a:rPr lang="en-US"/>
            <a:t>However, sometimes the cache can get corrupted if different versions of dependencies are installed and conflict with one another. Clearing the cache will let you install the packages from npm again and have a fresh start.</a:t>
          </a:r>
        </a:p>
      </dgm:t>
    </dgm:pt>
    <dgm:pt modelId="{601A07BB-CD5D-4CF7-BEF9-221FF498E796}" type="parTrans" cxnId="{3137D527-F469-4F20-8265-C8D00D4AFFAE}">
      <dgm:prSet/>
      <dgm:spPr/>
      <dgm:t>
        <a:bodyPr/>
        <a:lstStyle/>
        <a:p>
          <a:endParaRPr lang="en-US"/>
        </a:p>
      </dgm:t>
    </dgm:pt>
    <dgm:pt modelId="{F2A5EB08-CB27-4402-8F44-04A2180438A8}" type="sibTrans" cxnId="{3137D527-F469-4F20-8265-C8D00D4AFFAE}">
      <dgm:prSet/>
      <dgm:spPr/>
      <dgm:t>
        <a:bodyPr/>
        <a:lstStyle/>
        <a:p>
          <a:endParaRPr lang="en-US"/>
        </a:p>
      </dgm:t>
    </dgm:pt>
    <dgm:pt modelId="{2971FCB5-848D-4E35-AB87-58CFF9CCFC40}" type="pres">
      <dgm:prSet presAssocID="{7EF1C6C4-8EBC-4749-AF9E-57F65A082C34}" presName="hierChild1" presStyleCnt="0">
        <dgm:presLayoutVars>
          <dgm:chPref val="1"/>
          <dgm:dir/>
          <dgm:animOne val="branch"/>
          <dgm:animLvl val="lvl"/>
          <dgm:resizeHandles/>
        </dgm:presLayoutVars>
      </dgm:prSet>
      <dgm:spPr/>
    </dgm:pt>
    <dgm:pt modelId="{4C156121-C2B1-4BE3-8269-CE43DD9A539C}" type="pres">
      <dgm:prSet presAssocID="{10C10FE4-31F3-43C0-B56D-2416B4212BB2}" presName="hierRoot1" presStyleCnt="0"/>
      <dgm:spPr/>
    </dgm:pt>
    <dgm:pt modelId="{67202927-96FD-45F0-BDC8-C0E7F37A78BA}" type="pres">
      <dgm:prSet presAssocID="{10C10FE4-31F3-43C0-B56D-2416B4212BB2}" presName="composite" presStyleCnt="0"/>
      <dgm:spPr/>
    </dgm:pt>
    <dgm:pt modelId="{CBD361AF-C7E9-40C8-9EDE-8C6630BD8AE3}" type="pres">
      <dgm:prSet presAssocID="{10C10FE4-31F3-43C0-B56D-2416B4212BB2}" presName="background" presStyleLbl="node0" presStyleIdx="0" presStyleCnt="2"/>
      <dgm:spPr/>
    </dgm:pt>
    <dgm:pt modelId="{5F2ADF53-8B76-4019-A64B-D398DC59E743}" type="pres">
      <dgm:prSet presAssocID="{10C10FE4-31F3-43C0-B56D-2416B4212BB2}" presName="text" presStyleLbl="fgAcc0" presStyleIdx="0" presStyleCnt="2">
        <dgm:presLayoutVars>
          <dgm:chPref val="3"/>
        </dgm:presLayoutVars>
      </dgm:prSet>
      <dgm:spPr/>
    </dgm:pt>
    <dgm:pt modelId="{7F61B2DA-837A-4D47-8675-CCB9597EFE4C}" type="pres">
      <dgm:prSet presAssocID="{10C10FE4-31F3-43C0-B56D-2416B4212BB2}" presName="hierChild2" presStyleCnt="0"/>
      <dgm:spPr/>
    </dgm:pt>
    <dgm:pt modelId="{04CFEFAA-AAED-4809-9174-FE8E385CA12A}" type="pres">
      <dgm:prSet presAssocID="{495C8E41-4EFE-4DAE-977E-0FFDC479168E}" presName="hierRoot1" presStyleCnt="0"/>
      <dgm:spPr/>
    </dgm:pt>
    <dgm:pt modelId="{7E875CF6-5D99-4DDE-8E96-EF9A799AB444}" type="pres">
      <dgm:prSet presAssocID="{495C8E41-4EFE-4DAE-977E-0FFDC479168E}" presName="composite" presStyleCnt="0"/>
      <dgm:spPr/>
    </dgm:pt>
    <dgm:pt modelId="{1871C4D4-DD80-4130-9A77-7C20A7AC1742}" type="pres">
      <dgm:prSet presAssocID="{495C8E41-4EFE-4DAE-977E-0FFDC479168E}" presName="background" presStyleLbl="node0" presStyleIdx="1" presStyleCnt="2"/>
      <dgm:spPr/>
    </dgm:pt>
    <dgm:pt modelId="{9434F422-B642-4256-AB3D-089D6679A078}" type="pres">
      <dgm:prSet presAssocID="{495C8E41-4EFE-4DAE-977E-0FFDC479168E}" presName="text" presStyleLbl="fgAcc0" presStyleIdx="1" presStyleCnt="2">
        <dgm:presLayoutVars>
          <dgm:chPref val="3"/>
        </dgm:presLayoutVars>
      </dgm:prSet>
      <dgm:spPr/>
    </dgm:pt>
    <dgm:pt modelId="{3337BAEA-CF11-4611-AA01-9126A75D2CFD}" type="pres">
      <dgm:prSet presAssocID="{495C8E41-4EFE-4DAE-977E-0FFDC479168E}" presName="hierChild2" presStyleCnt="0"/>
      <dgm:spPr/>
    </dgm:pt>
  </dgm:ptLst>
  <dgm:cxnLst>
    <dgm:cxn modelId="{3137D527-F469-4F20-8265-C8D00D4AFFAE}" srcId="{7EF1C6C4-8EBC-4749-AF9E-57F65A082C34}" destId="{495C8E41-4EFE-4DAE-977E-0FFDC479168E}" srcOrd="1" destOrd="0" parTransId="{601A07BB-CD5D-4CF7-BEF9-221FF498E796}" sibTransId="{F2A5EB08-CB27-4402-8F44-04A2180438A8}"/>
    <dgm:cxn modelId="{E5F6DB64-CFB9-454D-8666-55AF608A0923}" type="presOf" srcId="{10C10FE4-31F3-43C0-B56D-2416B4212BB2}" destId="{5F2ADF53-8B76-4019-A64B-D398DC59E743}" srcOrd="0" destOrd="0" presId="urn:microsoft.com/office/officeart/2005/8/layout/hierarchy1"/>
    <dgm:cxn modelId="{734F6750-6DC3-4F43-9540-7737E73AACCE}" type="presOf" srcId="{495C8E41-4EFE-4DAE-977E-0FFDC479168E}" destId="{9434F422-B642-4256-AB3D-089D6679A078}" srcOrd="0" destOrd="0" presId="urn:microsoft.com/office/officeart/2005/8/layout/hierarchy1"/>
    <dgm:cxn modelId="{560E6AA8-719F-4468-ACFF-F9667D31B2F5}" srcId="{7EF1C6C4-8EBC-4749-AF9E-57F65A082C34}" destId="{10C10FE4-31F3-43C0-B56D-2416B4212BB2}" srcOrd="0" destOrd="0" parTransId="{D337367B-63E2-45E1-A5A6-D1DF7658BFE8}" sibTransId="{271AFB62-EA9F-434E-80D8-346933E1CAFA}"/>
    <dgm:cxn modelId="{A391E7DD-63F6-40AD-BA6C-E70859A3ED2F}" type="presOf" srcId="{7EF1C6C4-8EBC-4749-AF9E-57F65A082C34}" destId="{2971FCB5-848D-4E35-AB87-58CFF9CCFC40}" srcOrd="0" destOrd="0" presId="urn:microsoft.com/office/officeart/2005/8/layout/hierarchy1"/>
    <dgm:cxn modelId="{FB81E046-9547-487A-AC38-688895134ECF}" type="presParOf" srcId="{2971FCB5-848D-4E35-AB87-58CFF9CCFC40}" destId="{4C156121-C2B1-4BE3-8269-CE43DD9A539C}" srcOrd="0" destOrd="0" presId="urn:microsoft.com/office/officeart/2005/8/layout/hierarchy1"/>
    <dgm:cxn modelId="{06535773-7FE3-49AC-84A8-8D20459B9E57}" type="presParOf" srcId="{4C156121-C2B1-4BE3-8269-CE43DD9A539C}" destId="{67202927-96FD-45F0-BDC8-C0E7F37A78BA}" srcOrd="0" destOrd="0" presId="urn:microsoft.com/office/officeart/2005/8/layout/hierarchy1"/>
    <dgm:cxn modelId="{11D6B46F-6792-4DEC-8EC6-EF68CE34249E}" type="presParOf" srcId="{67202927-96FD-45F0-BDC8-C0E7F37A78BA}" destId="{CBD361AF-C7E9-40C8-9EDE-8C6630BD8AE3}" srcOrd="0" destOrd="0" presId="urn:microsoft.com/office/officeart/2005/8/layout/hierarchy1"/>
    <dgm:cxn modelId="{5EFEED17-60AC-4F9E-B0F4-F38126BC9E68}" type="presParOf" srcId="{67202927-96FD-45F0-BDC8-C0E7F37A78BA}" destId="{5F2ADF53-8B76-4019-A64B-D398DC59E743}" srcOrd="1" destOrd="0" presId="urn:microsoft.com/office/officeart/2005/8/layout/hierarchy1"/>
    <dgm:cxn modelId="{CFEDDA80-77C1-4046-A8BF-CE7348FB25D8}" type="presParOf" srcId="{4C156121-C2B1-4BE3-8269-CE43DD9A539C}" destId="{7F61B2DA-837A-4D47-8675-CCB9597EFE4C}" srcOrd="1" destOrd="0" presId="urn:microsoft.com/office/officeart/2005/8/layout/hierarchy1"/>
    <dgm:cxn modelId="{A4CD96DD-00A1-4F2A-8A1A-36F163579AF2}" type="presParOf" srcId="{2971FCB5-848D-4E35-AB87-58CFF9CCFC40}" destId="{04CFEFAA-AAED-4809-9174-FE8E385CA12A}" srcOrd="1" destOrd="0" presId="urn:microsoft.com/office/officeart/2005/8/layout/hierarchy1"/>
    <dgm:cxn modelId="{6E5C2312-BE9B-48E9-B985-09AB3F7ECF80}" type="presParOf" srcId="{04CFEFAA-AAED-4809-9174-FE8E385CA12A}" destId="{7E875CF6-5D99-4DDE-8E96-EF9A799AB444}" srcOrd="0" destOrd="0" presId="urn:microsoft.com/office/officeart/2005/8/layout/hierarchy1"/>
    <dgm:cxn modelId="{A8A68F09-E2B1-408D-B32A-9F44D312C0BF}" type="presParOf" srcId="{7E875CF6-5D99-4DDE-8E96-EF9A799AB444}" destId="{1871C4D4-DD80-4130-9A77-7C20A7AC1742}" srcOrd="0" destOrd="0" presId="urn:microsoft.com/office/officeart/2005/8/layout/hierarchy1"/>
    <dgm:cxn modelId="{06F766B2-4723-4F30-BD2A-0699351B2968}" type="presParOf" srcId="{7E875CF6-5D99-4DDE-8E96-EF9A799AB444}" destId="{9434F422-B642-4256-AB3D-089D6679A078}" srcOrd="1" destOrd="0" presId="urn:microsoft.com/office/officeart/2005/8/layout/hierarchy1"/>
    <dgm:cxn modelId="{52F0DDB5-0CBF-4CDF-86F2-A6B7CFAEDFC3}" type="presParOf" srcId="{04CFEFAA-AAED-4809-9174-FE8E385CA12A}" destId="{3337BAEA-CF11-4611-AA01-9126A75D2CF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7928E-5CE6-4F38-869A-567682C46938}">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C9CD9E-0C0D-48E1-8DD5-1331131460E6}">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noProof="0" dirty="0"/>
            <a:t>If you ever get weird errors in </a:t>
          </a:r>
          <a:r>
            <a:rPr lang="en-US" sz="3000" b="1" kern="1200" noProof="0" dirty="0" err="1"/>
            <a:t>npm</a:t>
          </a:r>
          <a:r>
            <a:rPr lang="en-US" sz="3000" kern="1200" noProof="0" dirty="0"/>
            <a:t> like, Please run </a:t>
          </a:r>
          <a:r>
            <a:rPr lang="en-US" sz="3000" b="1" kern="1200" noProof="0" dirty="0" err="1"/>
            <a:t>npm</a:t>
          </a:r>
          <a:r>
            <a:rPr lang="en-US" sz="3000" kern="1200" noProof="0" dirty="0"/>
            <a:t> cache clean you may need to clean or refresh your </a:t>
          </a:r>
          <a:r>
            <a:rPr lang="en-US" sz="3000" kern="1200" noProof="0" dirty="0" err="1"/>
            <a:t>npm</a:t>
          </a:r>
          <a:r>
            <a:rPr lang="en-US" sz="3000" kern="1200" noProof="0" dirty="0"/>
            <a:t> cache.</a:t>
          </a:r>
        </a:p>
      </dsp:txBody>
      <dsp:txXfrm>
        <a:off x="696297" y="538547"/>
        <a:ext cx="4171627" cy="2590157"/>
      </dsp:txXfrm>
    </dsp:sp>
    <dsp:sp modelId="{26DA928B-DA19-4680-92C2-C84DDD4AE002}">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5D168-59F1-49B3-A62A-E3321266598A}">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To fix this, you can try running npm cache clean.</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B4D0A-2A4A-4126-AED6-85BAECDEA00B}">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7EC500-24AD-498D-9D12-F7C9A3E9F96B}">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So if you get that error, try running npm cache verify.</a:t>
          </a:r>
        </a:p>
      </dsp:txBody>
      <dsp:txXfrm>
        <a:off x="696297" y="538547"/>
        <a:ext cx="4171627" cy="2590157"/>
      </dsp:txXfrm>
    </dsp:sp>
    <dsp:sp modelId="{EBB0AD55-E264-4C6C-8BBA-8B422CB53200}">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66F24-9566-4024-91F3-DA64B21FECAE}">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If that doesn’t solve your problem, you can also try deleting the </a:t>
          </a:r>
          <a:r>
            <a:rPr lang="en-US" sz="2800" kern="1200" dirty="0" err="1"/>
            <a:t>node_modules</a:t>
          </a:r>
          <a:r>
            <a:rPr lang="en-US" sz="2800" kern="1200" dirty="0"/>
            <a:t> folder in your project and re-running </a:t>
          </a:r>
          <a:r>
            <a:rPr lang="en-US" sz="2800" kern="1200" dirty="0" err="1"/>
            <a:t>npm</a:t>
          </a:r>
          <a:r>
            <a:rPr lang="en-US" sz="2800" kern="1200" dirty="0"/>
            <a:t> install.</a:t>
          </a:r>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7742F-071F-403C-B104-BD140D17390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1B3E2E-F3E0-4590-910F-4D8502131680}">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And if npm cache clean and  npm cache verify. are both not working and you still can’t clear the cache, you can force clear the cache by running:</a:t>
          </a:r>
        </a:p>
      </dsp:txBody>
      <dsp:txXfrm>
        <a:off x="696297" y="538547"/>
        <a:ext cx="4171627" cy="2590157"/>
      </dsp:txXfrm>
    </dsp:sp>
    <dsp:sp modelId="{5EF1115A-E7ED-4D90-BAA4-4B86353835F9}">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35B77F-2772-4B98-B0B0-FE720A14C26E}">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npm cache clean --force or npm cache clean -f. This will force delete the npm cache on your computer.</a:t>
          </a:r>
        </a:p>
      </dsp:txBody>
      <dsp:txXfrm>
        <a:off x="5991936" y="538547"/>
        <a:ext cx="4171627" cy="2590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02A39-9660-41A3-9373-7FE12C7E74B4}">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64520-6E36-4826-AE49-AFD858C37E77}">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When you install npm packages on your computer, npm will first add the packages and dependencies in your local npm cache folder. This will be ~/.npm on Posix, or %AppData%/npm-cache on Windows, according to the npm documentation.</a:t>
          </a:r>
        </a:p>
      </dsp:txBody>
      <dsp:txXfrm>
        <a:off x="696297" y="538547"/>
        <a:ext cx="4171627" cy="2590157"/>
      </dsp:txXfrm>
    </dsp:sp>
    <dsp:sp modelId="{C4CB7AF4-DFC3-46E4-9662-BAC6D756B8C1}">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F0283F-2E23-43AA-8637-2A91CA21A961}">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Then npm will install the packages into the local project’s node_modules folder.</a:t>
          </a:r>
        </a:p>
      </dsp:txBody>
      <dsp:txXfrm>
        <a:off x="5991936" y="538547"/>
        <a:ext cx="4171627" cy="2590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361AF-C7E9-40C8-9EDE-8C6630BD8AE3}">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2ADF53-8B76-4019-A64B-D398DC59E743}">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Then, in the future, if you install any of the same packages, npm will install them from your cache directly instead of having to download them from npm again.</a:t>
          </a:r>
        </a:p>
      </dsp:txBody>
      <dsp:txXfrm>
        <a:off x="696297" y="538547"/>
        <a:ext cx="4171627" cy="2590157"/>
      </dsp:txXfrm>
    </dsp:sp>
    <dsp:sp modelId="{1871C4D4-DD80-4130-9A77-7C20A7AC1742}">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4F422-B642-4256-AB3D-089D6679A078}">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However, sometimes the cache can get corrupted if different versions of dependencies are installed and conflict with one another. Clearing the cache will let you install the packages from npm again and have a fresh start.</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19294-4785-5965-2F0C-B04A439E053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3DD74961-ABD4-75CA-C3D0-181C08100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76433746-F08A-8E72-1516-15259648F9FA}"/>
              </a:ext>
            </a:extLst>
          </p:cNvPr>
          <p:cNvSpPr>
            <a:spLocks noGrp="1"/>
          </p:cNvSpPr>
          <p:nvPr>
            <p:ph type="dt" sz="half" idx="10"/>
          </p:nvPr>
        </p:nvSpPr>
        <p:spPr/>
        <p:txBody>
          <a:bodyPr/>
          <a:lstStyle/>
          <a:p>
            <a:fld id="{D91FC205-BA00-40B2-9523-5215CFCD4C20}" type="datetimeFigureOut">
              <a:rPr lang="es-BO" smtClean="0"/>
              <a:t>30/1/2023</a:t>
            </a:fld>
            <a:endParaRPr lang="es-BO"/>
          </a:p>
        </p:txBody>
      </p:sp>
      <p:sp>
        <p:nvSpPr>
          <p:cNvPr id="5" name="Marcador de pie de página 4">
            <a:extLst>
              <a:ext uri="{FF2B5EF4-FFF2-40B4-BE49-F238E27FC236}">
                <a16:creationId xmlns:a16="http://schemas.microsoft.com/office/drawing/2014/main" id="{42FB5BA6-36C0-A768-F222-DEA7FF1BDDE9}"/>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F66DE7BF-E362-A693-5A2E-8972FA8E374B}"/>
              </a:ext>
            </a:extLst>
          </p:cNvPr>
          <p:cNvSpPr>
            <a:spLocks noGrp="1"/>
          </p:cNvSpPr>
          <p:nvPr>
            <p:ph type="sldNum" sz="quarter" idx="12"/>
          </p:nvPr>
        </p:nvSpPr>
        <p:spPr/>
        <p:txBody>
          <a:bodyPr/>
          <a:lstStyle/>
          <a:p>
            <a:fld id="{5F0DBD59-890C-48FB-82FA-56A51BB710F3}" type="slidenum">
              <a:rPr lang="es-BO" smtClean="0"/>
              <a:t>‹Nº›</a:t>
            </a:fld>
            <a:endParaRPr lang="es-BO"/>
          </a:p>
        </p:txBody>
      </p:sp>
    </p:spTree>
    <p:extLst>
      <p:ext uri="{BB962C8B-B14F-4D97-AF65-F5344CB8AC3E}">
        <p14:creationId xmlns:p14="http://schemas.microsoft.com/office/powerpoint/2010/main" val="184673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DDAEEF-314D-8E31-E0CD-4B7B679DB8DD}"/>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F3A2899A-E22A-2BB8-E718-F5DFEF622CA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5FC932E4-1730-9AB7-E26A-0036A0E95F08}"/>
              </a:ext>
            </a:extLst>
          </p:cNvPr>
          <p:cNvSpPr>
            <a:spLocks noGrp="1"/>
          </p:cNvSpPr>
          <p:nvPr>
            <p:ph type="dt" sz="half" idx="10"/>
          </p:nvPr>
        </p:nvSpPr>
        <p:spPr/>
        <p:txBody>
          <a:bodyPr/>
          <a:lstStyle/>
          <a:p>
            <a:fld id="{D91FC205-BA00-40B2-9523-5215CFCD4C20}" type="datetimeFigureOut">
              <a:rPr lang="es-BO" smtClean="0"/>
              <a:t>30/1/2023</a:t>
            </a:fld>
            <a:endParaRPr lang="es-BO"/>
          </a:p>
        </p:txBody>
      </p:sp>
      <p:sp>
        <p:nvSpPr>
          <p:cNvPr id="5" name="Marcador de pie de página 4">
            <a:extLst>
              <a:ext uri="{FF2B5EF4-FFF2-40B4-BE49-F238E27FC236}">
                <a16:creationId xmlns:a16="http://schemas.microsoft.com/office/drawing/2014/main" id="{7C6E9DED-25EF-DDAF-4E51-F8D58B7835D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8B4088C-7B83-5268-804D-7FCBA3B87EE3}"/>
              </a:ext>
            </a:extLst>
          </p:cNvPr>
          <p:cNvSpPr>
            <a:spLocks noGrp="1"/>
          </p:cNvSpPr>
          <p:nvPr>
            <p:ph type="sldNum" sz="quarter" idx="12"/>
          </p:nvPr>
        </p:nvSpPr>
        <p:spPr/>
        <p:txBody>
          <a:bodyPr/>
          <a:lstStyle/>
          <a:p>
            <a:fld id="{5F0DBD59-890C-48FB-82FA-56A51BB710F3}" type="slidenum">
              <a:rPr lang="es-BO" smtClean="0"/>
              <a:t>‹Nº›</a:t>
            </a:fld>
            <a:endParaRPr lang="es-BO"/>
          </a:p>
        </p:txBody>
      </p:sp>
    </p:spTree>
    <p:extLst>
      <p:ext uri="{BB962C8B-B14F-4D97-AF65-F5344CB8AC3E}">
        <p14:creationId xmlns:p14="http://schemas.microsoft.com/office/powerpoint/2010/main" val="134447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C7A5C24-F57B-1E5B-C3D6-9A3EBB410F8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7B1A45DA-644A-8CE9-78F3-64EC11E417C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59138307-2860-E2DA-D704-ACEEC55E6E3D}"/>
              </a:ext>
            </a:extLst>
          </p:cNvPr>
          <p:cNvSpPr>
            <a:spLocks noGrp="1"/>
          </p:cNvSpPr>
          <p:nvPr>
            <p:ph type="dt" sz="half" idx="10"/>
          </p:nvPr>
        </p:nvSpPr>
        <p:spPr/>
        <p:txBody>
          <a:bodyPr/>
          <a:lstStyle/>
          <a:p>
            <a:fld id="{D91FC205-BA00-40B2-9523-5215CFCD4C20}" type="datetimeFigureOut">
              <a:rPr lang="es-BO" smtClean="0"/>
              <a:t>30/1/2023</a:t>
            </a:fld>
            <a:endParaRPr lang="es-BO"/>
          </a:p>
        </p:txBody>
      </p:sp>
      <p:sp>
        <p:nvSpPr>
          <p:cNvPr id="5" name="Marcador de pie de página 4">
            <a:extLst>
              <a:ext uri="{FF2B5EF4-FFF2-40B4-BE49-F238E27FC236}">
                <a16:creationId xmlns:a16="http://schemas.microsoft.com/office/drawing/2014/main" id="{E91B53D2-FC01-62EB-7F9E-7A1D622445B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6DE76F87-2237-E093-C670-D33141971754}"/>
              </a:ext>
            </a:extLst>
          </p:cNvPr>
          <p:cNvSpPr>
            <a:spLocks noGrp="1"/>
          </p:cNvSpPr>
          <p:nvPr>
            <p:ph type="sldNum" sz="quarter" idx="12"/>
          </p:nvPr>
        </p:nvSpPr>
        <p:spPr/>
        <p:txBody>
          <a:bodyPr/>
          <a:lstStyle/>
          <a:p>
            <a:fld id="{5F0DBD59-890C-48FB-82FA-56A51BB710F3}" type="slidenum">
              <a:rPr lang="es-BO" smtClean="0"/>
              <a:t>‹Nº›</a:t>
            </a:fld>
            <a:endParaRPr lang="es-BO"/>
          </a:p>
        </p:txBody>
      </p:sp>
    </p:spTree>
    <p:extLst>
      <p:ext uri="{BB962C8B-B14F-4D97-AF65-F5344CB8AC3E}">
        <p14:creationId xmlns:p14="http://schemas.microsoft.com/office/powerpoint/2010/main" val="294016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B36CE-0917-A76D-76CB-A33D71ECEC4D}"/>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6D6B0FED-6CAB-B06B-543F-F1E4EF881AF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43B70824-9767-AAE9-5BEC-26E78A69B13A}"/>
              </a:ext>
            </a:extLst>
          </p:cNvPr>
          <p:cNvSpPr>
            <a:spLocks noGrp="1"/>
          </p:cNvSpPr>
          <p:nvPr>
            <p:ph type="dt" sz="half" idx="10"/>
          </p:nvPr>
        </p:nvSpPr>
        <p:spPr/>
        <p:txBody>
          <a:bodyPr/>
          <a:lstStyle/>
          <a:p>
            <a:fld id="{D91FC205-BA00-40B2-9523-5215CFCD4C20}" type="datetimeFigureOut">
              <a:rPr lang="es-BO" smtClean="0"/>
              <a:t>30/1/2023</a:t>
            </a:fld>
            <a:endParaRPr lang="es-BO"/>
          </a:p>
        </p:txBody>
      </p:sp>
      <p:sp>
        <p:nvSpPr>
          <p:cNvPr id="5" name="Marcador de pie de página 4">
            <a:extLst>
              <a:ext uri="{FF2B5EF4-FFF2-40B4-BE49-F238E27FC236}">
                <a16:creationId xmlns:a16="http://schemas.microsoft.com/office/drawing/2014/main" id="{10960E08-6405-6BBC-8766-DDF3D577887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B4369E3-2C9B-0D24-568C-AC7FB95A3B6B}"/>
              </a:ext>
            </a:extLst>
          </p:cNvPr>
          <p:cNvSpPr>
            <a:spLocks noGrp="1"/>
          </p:cNvSpPr>
          <p:nvPr>
            <p:ph type="sldNum" sz="quarter" idx="12"/>
          </p:nvPr>
        </p:nvSpPr>
        <p:spPr/>
        <p:txBody>
          <a:bodyPr/>
          <a:lstStyle/>
          <a:p>
            <a:fld id="{5F0DBD59-890C-48FB-82FA-56A51BB710F3}" type="slidenum">
              <a:rPr lang="es-BO" smtClean="0"/>
              <a:t>‹Nº›</a:t>
            </a:fld>
            <a:endParaRPr lang="es-BO"/>
          </a:p>
        </p:txBody>
      </p:sp>
    </p:spTree>
    <p:extLst>
      <p:ext uri="{BB962C8B-B14F-4D97-AF65-F5344CB8AC3E}">
        <p14:creationId xmlns:p14="http://schemas.microsoft.com/office/powerpoint/2010/main" val="199592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F979F-10AB-C00F-5314-3020A2606BB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F0403030-92BF-71BF-DE53-DB38D6FD7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A80D5EF-2457-2CED-3DA4-C16B9D718261}"/>
              </a:ext>
            </a:extLst>
          </p:cNvPr>
          <p:cNvSpPr>
            <a:spLocks noGrp="1"/>
          </p:cNvSpPr>
          <p:nvPr>
            <p:ph type="dt" sz="half" idx="10"/>
          </p:nvPr>
        </p:nvSpPr>
        <p:spPr/>
        <p:txBody>
          <a:bodyPr/>
          <a:lstStyle/>
          <a:p>
            <a:fld id="{D91FC205-BA00-40B2-9523-5215CFCD4C20}" type="datetimeFigureOut">
              <a:rPr lang="es-BO" smtClean="0"/>
              <a:t>30/1/2023</a:t>
            </a:fld>
            <a:endParaRPr lang="es-BO"/>
          </a:p>
        </p:txBody>
      </p:sp>
      <p:sp>
        <p:nvSpPr>
          <p:cNvPr id="5" name="Marcador de pie de página 4">
            <a:extLst>
              <a:ext uri="{FF2B5EF4-FFF2-40B4-BE49-F238E27FC236}">
                <a16:creationId xmlns:a16="http://schemas.microsoft.com/office/drawing/2014/main" id="{1333EFF5-C2B3-ACA1-BBD5-97C48116A81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83E3C13-B58C-EF46-BC24-E909B02D7860}"/>
              </a:ext>
            </a:extLst>
          </p:cNvPr>
          <p:cNvSpPr>
            <a:spLocks noGrp="1"/>
          </p:cNvSpPr>
          <p:nvPr>
            <p:ph type="sldNum" sz="quarter" idx="12"/>
          </p:nvPr>
        </p:nvSpPr>
        <p:spPr/>
        <p:txBody>
          <a:bodyPr/>
          <a:lstStyle/>
          <a:p>
            <a:fld id="{5F0DBD59-890C-48FB-82FA-56A51BB710F3}" type="slidenum">
              <a:rPr lang="es-BO" smtClean="0"/>
              <a:t>‹Nº›</a:t>
            </a:fld>
            <a:endParaRPr lang="es-BO"/>
          </a:p>
        </p:txBody>
      </p:sp>
    </p:spTree>
    <p:extLst>
      <p:ext uri="{BB962C8B-B14F-4D97-AF65-F5344CB8AC3E}">
        <p14:creationId xmlns:p14="http://schemas.microsoft.com/office/powerpoint/2010/main" val="255168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B274E-34B5-0F10-DE8F-BE76BC62B4F2}"/>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7A1CE55-C1F2-A965-5BE7-D91604C9F62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EF3B573-74BB-BD68-378D-41085ED6120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2E23C09A-F9F4-0E8C-29D8-A544F60E65C0}"/>
              </a:ext>
            </a:extLst>
          </p:cNvPr>
          <p:cNvSpPr>
            <a:spLocks noGrp="1"/>
          </p:cNvSpPr>
          <p:nvPr>
            <p:ph type="dt" sz="half" idx="10"/>
          </p:nvPr>
        </p:nvSpPr>
        <p:spPr/>
        <p:txBody>
          <a:bodyPr/>
          <a:lstStyle/>
          <a:p>
            <a:fld id="{D91FC205-BA00-40B2-9523-5215CFCD4C20}" type="datetimeFigureOut">
              <a:rPr lang="es-BO" smtClean="0"/>
              <a:t>30/1/2023</a:t>
            </a:fld>
            <a:endParaRPr lang="es-BO"/>
          </a:p>
        </p:txBody>
      </p:sp>
      <p:sp>
        <p:nvSpPr>
          <p:cNvPr id="6" name="Marcador de pie de página 5">
            <a:extLst>
              <a:ext uri="{FF2B5EF4-FFF2-40B4-BE49-F238E27FC236}">
                <a16:creationId xmlns:a16="http://schemas.microsoft.com/office/drawing/2014/main" id="{515F7BE7-D882-1B6E-F184-2E8498C80844}"/>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4B6EAE25-5F7E-1723-6EE5-50103647CEAA}"/>
              </a:ext>
            </a:extLst>
          </p:cNvPr>
          <p:cNvSpPr>
            <a:spLocks noGrp="1"/>
          </p:cNvSpPr>
          <p:nvPr>
            <p:ph type="sldNum" sz="quarter" idx="12"/>
          </p:nvPr>
        </p:nvSpPr>
        <p:spPr/>
        <p:txBody>
          <a:bodyPr/>
          <a:lstStyle/>
          <a:p>
            <a:fld id="{5F0DBD59-890C-48FB-82FA-56A51BB710F3}" type="slidenum">
              <a:rPr lang="es-BO" smtClean="0"/>
              <a:t>‹Nº›</a:t>
            </a:fld>
            <a:endParaRPr lang="es-BO"/>
          </a:p>
        </p:txBody>
      </p:sp>
    </p:spTree>
    <p:extLst>
      <p:ext uri="{BB962C8B-B14F-4D97-AF65-F5344CB8AC3E}">
        <p14:creationId xmlns:p14="http://schemas.microsoft.com/office/powerpoint/2010/main" val="12935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01A9-75D0-D037-F6AB-86B643001F6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945BC348-CD12-D50B-4A9D-BEE878D2C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D55C4B1-F579-3852-CAF3-EFFB806AD49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B4EB94BC-159F-EC15-EF04-63EF79CB05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496BDDC-1347-7C9C-85D4-DE33D0A431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A509FB7B-77E2-EFB3-5CB6-4DB6169A2E26}"/>
              </a:ext>
            </a:extLst>
          </p:cNvPr>
          <p:cNvSpPr>
            <a:spLocks noGrp="1"/>
          </p:cNvSpPr>
          <p:nvPr>
            <p:ph type="dt" sz="half" idx="10"/>
          </p:nvPr>
        </p:nvSpPr>
        <p:spPr/>
        <p:txBody>
          <a:bodyPr/>
          <a:lstStyle/>
          <a:p>
            <a:fld id="{D91FC205-BA00-40B2-9523-5215CFCD4C20}" type="datetimeFigureOut">
              <a:rPr lang="es-BO" smtClean="0"/>
              <a:t>30/1/2023</a:t>
            </a:fld>
            <a:endParaRPr lang="es-BO"/>
          </a:p>
        </p:txBody>
      </p:sp>
      <p:sp>
        <p:nvSpPr>
          <p:cNvPr id="8" name="Marcador de pie de página 7">
            <a:extLst>
              <a:ext uri="{FF2B5EF4-FFF2-40B4-BE49-F238E27FC236}">
                <a16:creationId xmlns:a16="http://schemas.microsoft.com/office/drawing/2014/main" id="{FB04C2F4-D4ED-252F-545C-D470DB7DAE82}"/>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0D920BEA-3920-C495-B002-22884BB8E56D}"/>
              </a:ext>
            </a:extLst>
          </p:cNvPr>
          <p:cNvSpPr>
            <a:spLocks noGrp="1"/>
          </p:cNvSpPr>
          <p:nvPr>
            <p:ph type="sldNum" sz="quarter" idx="12"/>
          </p:nvPr>
        </p:nvSpPr>
        <p:spPr/>
        <p:txBody>
          <a:bodyPr/>
          <a:lstStyle/>
          <a:p>
            <a:fld id="{5F0DBD59-890C-48FB-82FA-56A51BB710F3}" type="slidenum">
              <a:rPr lang="es-BO" smtClean="0"/>
              <a:t>‹Nº›</a:t>
            </a:fld>
            <a:endParaRPr lang="es-BO"/>
          </a:p>
        </p:txBody>
      </p:sp>
    </p:spTree>
    <p:extLst>
      <p:ext uri="{BB962C8B-B14F-4D97-AF65-F5344CB8AC3E}">
        <p14:creationId xmlns:p14="http://schemas.microsoft.com/office/powerpoint/2010/main" val="257738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20ABA-EFFF-9A29-A8AA-D3142C6AFCBE}"/>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D93D5958-A89B-3878-B168-94D2C60A44A7}"/>
              </a:ext>
            </a:extLst>
          </p:cNvPr>
          <p:cNvSpPr>
            <a:spLocks noGrp="1"/>
          </p:cNvSpPr>
          <p:nvPr>
            <p:ph type="dt" sz="half" idx="10"/>
          </p:nvPr>
        </p:nvSpPr>
        <p:spPr/>
        <p:txBody>
          <a:bodyPr/>
          <a:lstStyle/>
          <a:p>
            <a:fld id="{D91FC205-BA00-40B2-9523-5215CFCD4C20}" type="datetimeFigureOut">
              <a:rPr lang="es-BO" smtClean="0"/>
              <a:t>30/1/2023</a:t>
            </a:fld>
            <a:endParaRPr lang="es-BO"/>
          </a:p>
        </p:txBody>
      </p:sp>
      <p:sp>
        <p:nvSpPr>
          <p:cNvPr id="4" name="Marcador de pie de página 3">
            <a:extLst>
              <a:ext uri="{FF2B5EF4-FFF2-40B4-BE49-F238E27FC236}">
                <a16:creationId xmlns:a16="http://schemas.microsoft.com/office/drawing/2014/main" id="{72DF03B9-BB91-831E-992D-21F3EE80F60A}"/>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395571F4-1682-7A63-E82B-C1CC83C8B3AD}"/>
              </a:ext>
            </a:extLst>
          </p:cNvPr>
          <p:cNvSpPr>
            <a:spLocks noGrp="1"/>
          </p:cNvSpPr>
          <p:nvPr>
            <p:ph type="sldNum" sz="quarter" idx="12"/>
          </p:nvPr>
        </p:nvSpPr>
        <p:spPr/>
        <p:txBody>
          <a:bodyPr/>
          <a:lstStyle/>
          <a:p>
            <a:fld id="{5F0DBD59-890C-48FB-82FA-56A51BB710F3}" type="slidenum">
              <a:rPr lang="es-BO" smtClean="0"/>
              <a:t>‹Nº›</a:t>
            </a:fld>
            <a:endParaRPr lang="es-BO"/>
          </a:p>
        </p:txBody>
      </p:sp>
    </p:spTree>
    <p:extLst>
      <p:ext uri="{BB962C8B-B14F-4D97-AF65-F5344CB8AC3E}">
        <p14:creationId xmlns:p14="http://schemas.microsoft.com/office/powerpoint/2010/main" val="383709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2B8838D-D706-3D4B-5EFF-E9F6AEBF1AB9}"/>
              </a:ext>
            </a:extLst>
          </p:cNvPr>
          <p:cNvSpPr>
            <a:spLocks noGrp="1"/>
          </p:cNvSpPr>
          <p:nvPr>
            <p:ph type="dt" sz="half" idx="10"/>
          </p:nvPr>
        </p:nvSpPr>
        <p:spPr/>
        <p:txBody>
          <a:bodyPr/>
          <a:lstStyle/>
          <a:p>
            <a:fld id="{D91FC205-BA00-40B2-9523-5215CFCD4C20}" type="datetimeFigureOut">
              <a:rPr lang="es-BO" smtClean="0"/>
              <a:t>30/1/2023</a:t>
            </a:fld>
            <a:endParaRPr lang="es-BO"/>
          </a:p>
        </p:txBody>
      </p:sp>
      <p:sp>
        <p:nvSpPr>
          <p:cNvPr id="3" name="Marcador de pie de página 2">
            <a:extLst>
              <a:ext uri="{FF2B5EF4-FFF2-40B4-BE49-F238E27FC236}">
                <a16:creationId xmlns:a16="http://schemas.microsoft.com/office/drawing/2014/main" id="{EA90702B-3165-981F-1386-8008761352EA}"/>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15B085EC-BD0E-E2BB-FB83-0196E79C88EB}"/>
              </a:ext>
            </a:extLst>
          </p:cNvPr>
          <p:cNvSpPr>
            <a:spLocks noGrp="1"/>
          </p:cNvSpPr>
          <p:nvPr>
            <p:ph type="sldNum" sz="quarter" idx="12"/>
          </p:nvPr>
        </p:nvSpPr>
        <p:spPr/>
        <p:txBody>
          <a:bodyPr/>
          <a:lstStyle/>
          <a:p>
            <a:fld id="{5F0DBD59-890C-48FB-82FA-56A51BB710F3}" type="slidenum">
              <a:rPr lang="es-BO" smtClean="0"/>
              <a:t>‹Nº›</a:t>
            </a:fld>
            <a:endParaRPr lang="es-BO"/>
          </a:p>
        </p:txBody>
      </p:sp>
    </p:spTree>
    <p:extLst>
      <p:ext uri="{BB962C8B-B14F-4D97-AF65-F5344CB8AC3E}">
        <p14:creationId xmlns:p14="http://schemas.microsoft.com/office/powerpoint/2010/main" val="134618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2ED26-EFA6-9FA1-CFAC-C4C2863830C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AD0FFD4F-5550-4C51-81E1-940B8C49F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9C32CC51-4E28-7799-0EB9-756B82C15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CC951A-9529-2824-1D3A-7AF53AE50F67}"/>
              </a:ext>
            </a:extLst>
          </p:cNvPr>
          <p:cNvSpPr>
            <a:spLocks noGrp="1"/>
          </p:cNvSpPr>
          <p:nvPr>
            <p:ph type="dt" sz="half" idx="10"/>
          </p:nvPr>
        </p:nvSpPr>
        <p:spPr/>
        <p:txBody>
          <a:bodyPr/>
          <a:lstStyle/>
          <a:p>
            <a:fld id="{D91FC205-BA00-40B2-9523-5215CFCD4C20}" type="datetimeFigureOut">
              <a:rPr lang="es-BO" smtClean="0"/>
              <a:t>30/1/2023</a:t>
            </a:fld>
            <a:endParaRPr lang="es-BO"/>
          </a:p>
        </p:txBody>
      </p:sp>
      <p:sp>
        <p:nvSpPr>
          <p:cNvPr id="6" name="Marcador de pie de página 5">
            <a:extLst>
              <a:ext uri="{FF2B5EF4-FFF2-40B4-BE49-F238E27FC236}">
                <a16:creationId xmlns:a16="http://schemas.microsoft.com/office/drawing/2014/main" id="{14457C10-2691-FB49-6F28-BDB1940108CE}"/>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4E1E40D1-A7D3-38D0-2FF1-7E9AE11F5FE7}"/>
              </a:ext>
            </a:extLst>
          </p:cNvPr>
          <p:cNvSpPr>
            <a:spLocks noGrp="1"/>
          </p:cNvSpPr>
          <p:nvPr>
            <p:ph type="sldNum" sz="quarter" idx="12"/>
          </p:nvPr>
        </p:nvSpPr>
        <p:spPr/>
        <p:txBody>
          <a:bodyPr/>
          <a:lstStyle/>
          <a:p>
            <a:fld id="{5F0DBD59-890C-48FB-82FA-56A51BB710F3}" type="slidenum">
              <a:rPr lang="es-BO" smtClean="0"/>
              <a:t>‹Nº›</a:t>
            </a:fld>
            <a:endParaRPr lang="es-BO"/>
          </a:p>
        </p:txBody>
      </p:sp>
    </p:spTree>
    <p:extLst>
      <p:ext uri="{BB962C8B-B14F-4D97-AF65-F5344CB8AC3E}">
        <p14:creationId xmlns:p14="http://schemas.microsoft.com/office/powerpoint/2010/main" val="265129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43678-FF81-A57E-EF71-796A517FA82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D6797613-06DD-3D81-D598-25F14F359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E49B5B21-5DC4-2367-524B-DD058653B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FCBBAFC-C4E7-CB9F-067F-2E547AB026C3}"/>
              </a:ext>
            </a:extLst>
          </p:cNvPr>
          <p:cNvSpPr>
            <a:spLocks noGrp="1"/>
          </p:cNvSpPr>
          <p:nvPr>
            <p:ph type="dt" sz="half" idx="10"/>
          </p:nvPr>
        </p:nvSpPr>
        <p:spPr/>
        <p:txBody>
          <a:bodyPr/>
          <a:lstStyle/>
          <a:p>
            <a:fld id="{D91FC205-BA00-40B2-9523-5215CFCD4C20}" type="datetimeFigureOut">
              <a:rPr lang="es-BO" smtClean="0"/>
              <a:t>30/1/2023</a:t>
            </a:fld>
            <a:endParaRPr lang="es-BO"/>
          </a:p>
        </p:txBody>
      </p:sp>
      <p:sp>
        <p:nvSpPr>
          <p:cNvPr id="6" name="Marcador de pie de página 5">
            <a:extLst>
              <a:ext uri="{FF2B5EF4-FFF2-40B4-BE49-F238E27FC236}">
                <a16:creationId xmlns:a16="http://schemas.microsoft.com/office/drawing/2014/main" id="{19A2073B-E2F9-EBD2-DDFF-AEFF54779CB1}"/>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012C66CE-6009-2A9B-3408-309C57A2A171}"/>
              </a:ext>
            </a:extLst>
          </p:cNvPr>
          <p:cNvSpPr>
            <a:spLocks noGrp="1"/>
          </p:cNvSpPr>
          <p:nvPr>
            <p:ph type="sldNum" sz="quarter" idx="12"/>
          </p:nvPr>
        </p:nvSpPr>
        <p:spPr/>
        <p:txBody>
          <a:bodyPr/>
          <a:lstStyle/>
          <a:p>
            <a:fld id="{5F0DBD59-890C-48FB-82FA-56A51BB710F3}" type="slidenum">
              <a:rPr lang="es-BO" smtClean="0"/>
              <a:t>‹Nº›</a:t>
            </a:fld>
            <a:endParaRPr lang="es-BO"/>
          </a:p>
        </p:txBody>
      </p:sp>
    </p:spTree>
    <p:extLst>
      <p:ext uri="{BB962C8B-B14F-4D97-AF65-F5344CB8AC3E}">
        <p14:creationId xmlns:p14="http://schemas.microsoft.com/office/powerpoint/2010/main" val="410319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B5C5731-2210-D363-1FEE-438E12D20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372DB3A2-33DA-76E0-B819-0BD8C7D18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C64240C6-FBC9-23E2-A48C-8E4629578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FC205-BA00-40B2-9523-5215CFCD4C20}" type="datetimeFigureOut">
              <a:rPr lang="es-BO" smtClean="0"/>
              <a:t>30/1/2023</a:t>
            </a:fld>
            <a:endParaRPr lang="es-BO"/>
          </a:p>
        </p:txBody>
      </p:sp>
      <p:sp>
        <p:nvSpPr>
          <p:cNvPr id="5" name="Marcador de pie de página 4">
            <a:extLst>
              <a:ext uri="{FF2B5EF4-FFF2-40B4-BE49-F238E27FC236}">
                <a16:creationId xmlns:a16="http://schemas.microsoft.com/office/drawing/2014/main" id="{C1428266-A7E8-636E-5790-860082B40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BCA801F0-A0F0-B5FD-91DC-11C77345C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DBD59-890C-48FB-82FA-56A51BB710F3}" type="slidenum">
              <a:rPr lang="es-BO" smtClean="0"/>
              <a:t>‹Nº›</a:t>
            </a:fld>
            <a:endParaRPr lang="es-BO"/>
          </a:p>
        </p:txBody>
      </p:sp>
    </p:spTree>
    <p:extLst>
      <p:ext uri="{BB962C8B-B14F-4D97-AF65-F5344CB8AC3E}">
        <p14:creationId xmlns:p14="http://schemas.microsoft.com/office/powerpoint/2010/main" val="2176511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4491859-CD2D-FBB7-33CF-F73667C4727B}"/>
              </a:ext>
            </a:extLst>
          </p:cNvPr>
          <p:cNvSpPr>
            <a:spLocks noGrp="1"/>
          </p:cNvSpPr>
          <p:nvPr>
            <p:ph type="title"/>
          </p:nvPr>
        </p:nvSpPr>
        <p:spPr>
          <a:xfrm>
            <a:off x="1043631" y="809898"/>
            <a:ext cx="10173010" cy="1554480"/>
          </a:xfrm>
        </p:spPr>
        <p:txBody>
          <a:bodyPr anchor="ctr">
            <a:normAutofit/>
          </a:bodyPr>
          <a:lstStyle/>
          <a:p>
            <a:r>
              <a:rPr lang="en-US" sz="4800" b="0" i="0">
                <a:effectLst/>
                <a:latin typeface="Rubik"/>
              </a:rPr>
              <a:t>How to clear your cache in npm</a:t>
            </a:r>
            <a:endParaRPr lang="es-BO"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3A3589D8-8C1E-1A40-7B7A-7F1FEB212771}"/>
              </a:ext>
            </a:extLst>
          </p:cNvPr>
          <p:cNvGraphicFramePr>
            <a:graphicFrameLocks noGrp="1"/>
          </p:cNvGraphicFramePr>
          <p:nvPr>
            <p:ph idx="1"/>
            <p:extLst>
              <p:ext uri="{D42A27DB-BD31-4B8C-83A1-F6EECF244321}">
                <p14:modId xmlns:p14="http://schemas.microsoft.com/office/powerpoint/2010/main" val="320234157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71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3C5B1325-9000-19BE-A682-361625E33263}"/>
              </a:ext>
            </a:extLst>
          </p:cNvPr>
          <p:cNvSpPr>
            <a:spLocks noGrp="1"/>
          </p:cNvSpPr>
          <p:nvPr>
            <p:ph type="title"/>
          </p:nvPr>
        </p:nvSpPr>
        <p:spPr>
          <a:xfrm>
            <a:off x="958506" y="800392"/>
            <a:ext cx="10264697" cy="1212102"/>
          </a:xfrm>
        </p:spPr>
        <p:txBody>
          <a:bodyPr>
            <a:normAutofit/>
          </a:bodyPr>
          <a:lstStyle/>
          <a:p>
            <a:r>
              <a:rPr lang="en-US" sz="4000" b="0" i="0">
                <a:solidFill>
                  <a:srgbClr val="FFFFFF"/>
                </a:solidFill>
                <a:effectLst/>
                <a:latin typeface="Rubik"/>
              </a:rPr>
              <a:t>Run: “npm cache verify” for npm version 5 and up</a:t>
            </a:r>
          </a:p>
        </p:txBody>
      </p:sp>
      <p:sp>
        <p:nvSpPr>
          <p:cNvPr id="3" name="Marcador de contenido 2">
            <a:extLst>
              <a:ext uri="{FF2B5EF4-FFF2-40B4-BE49-F238E27FC236}">
                <a16:creationId xmlns:a16="http://schemas.microsoft.com/office/drawing/2014/main" id="{A5EB5E40-916B-9F88-4DB0-E53AB9A846BA}"/>
              </a:ext>
            </a:extLst>
          </p:cNvPr>
          <p:cNvSpPr>
            <a:spLocks noGrp="1"/>
          </p:cNvSpPr>
          <p:nvPr>
            <p:ph idx="1"/>
          </p:nvPr>
        </p:nvSpPr>
        <p:spPr>
          <a:xfrm>
            <a:off x="1367623" y="2419840"/>
            <a:ext cx="9708995" cy="1541457"/>
          </a:xfrm>
        </p:spPr>
        <p:txBody>
          <a:bodyPr anchor="ctr">
            <a:normAutofit/>
          </a:bodyPr>
          <a:lstStyle/>
          <a:p>
            <a:pPr marL="0" indent="0">
              <a:buNone/>
            </a:pPr>
            <a:r>
              <a:rPr lang="en-US" sz="2400" dirty="0"/>
              <a:t>However, if you’re running </a:t>
            </a:r>
            <a:r>
              <a:rPr lang="en-US" sz="2400" dirty="0" err="1"/>
              <a:t>npm</a:t>
            </a:r>
            <a:r>
              <a:rPr lang="en-US" sz="2400" dirty="0"/>
              <a:t> </a:t>
            </a:r>
            <a:r>
              <a:rPr lang="en-US" sz="2400" dirty="0" err="1"/>
              <a:t>v5</a:t>
            </a:r>
            <a:r>
              <a:rPr lang="en-US" sz="2400" dirty="0"/>
              <a:t> and above, </a:t>
            </a:r>
            <a:r>
              <a:rPr lang="en-US" sz="2400" dirty="0" err="1"/>
              <a:t>npm</a:t>
            </a:r>
            <a:r>
              <a:rPr lang="en-US" sz="2400" dirty="0"/>
              <a:t> is supposed to be self-healing, and you may get the following error message when trying to clean the </a:t>
            </a:r>
            <a:r>
              <a:rPr lang="en-US" sz="2400" dirty="0" err="1"/>
              <a:t>npm</a:t>
            </a:r>
            <a:r>
              <a:rPr lang="en-US" sz="2400" dirty="0"/>
              <a:t> cache:</a:t>
            </a:r>
            <a:endParaRPr lang="es-BO" sz="2400" dirty="0"/>
          </a:p>
        </p:txBody>
      </p:sp>
      <p:sp>
        <p:nvSpPr>
          <p:cNvPr id="5" name="CuadroTexto 4">
            <a:extLst>
              <a:ext uri="{FF2B5EF4-FFF2-40B4-BE49-F238E27FC236}">
                <a16:creationId xmlns:a16="http://schemas.microsoft.com/office/drawing/2014/main" id="{F535FDF1-18D3-79E7-8A14-6CF1AEADA95C}"/>
              </a:ext>
            </a:extLst>
          </p:cNvPr>
          <p:cNvSpPr txBox="1"/>
          <p:nvPr/>
        </p:nvSpPr>
        <p:spPr>
          <a:xfrm>
            <a:off x="958506" y="3961297"/>
            <a:ext cx="10515600" cy="2585323"/>
          </a:xfrm>
          <a:prstGeom prst="rect">
            <a:avLst/>
          </a:prstGeom>
          <a:noFill/>
        </p:spPr>
        <p:txBody>
          <a:bodyPr wrap="square" rtlCol="0">
            <a:spAutoFit/>
          </a:bodyPr>
          <a:lstStyle/>
          <a:p>
            <a:pPr algn="ctr"/>
            <a:r>
              <a:rPr lang="en-US" b="0" i="0" dirty="0" err="1">
                <a:effectLst/>
                <a:highlight>
                  <a:srgbClr val="FFFF00"/>
                </a:highlight>
                <a:latin typeface="Courier New" panose="02070309020205020404" pitchFamily="49" charset="0"/>
              </a:rPr>
              <a:t>npm</a:t>
            </a:r>
            <a:r>
              <a:rPr lang="en-US" b="0" i="0" dirty="0">
                <a:effectLst/>
                <a:highlight>
                  <a:srgbClr val="FFFF00"/>
                </a:highlight>
                <a:latin typeface="Courier New" panose="02070309020205020404" pitchFamily="49" charset="0"/>
              </a:rPr>
              <a:t> ERR! </a:t>
            </a:r>
            <a:r>
              <a:rPr lang="en-US" b="0" i="0" dirty="0">
                <a:effectLst/>
                <a:latin typeface="Courier New" panose="02070309020205020404" pitchFamily="49" charset="0"/>
              </a:rPr>
              <a:t>As of </a:t>
            </a:r>
            <a:r>
              <a:rPr lang="en-US" b="0" i="0" dirty="0" err="1">
                <a:effectLst/>
                <a:highlight>
                  <a:srgbClr val="FFFF00"/>
                </a:highlight>
                <a:latin typeface="Courier New" panose="02070309020205020404" pitchFamily="49" charset="0"/>
              </a:rPr>
              <a:t>npm@5</a:t>
            </a:r>
            <a:r>
              <a:rPr lang="en-US" b="0" i="0" dirty="0">
                <a:effectLst/>
                <a:latin typeface="Courier New" panose="02070309020205020404" pitchFamily="49" charset="0"/>
              </a:rPr>
              <a:t>, the </a:t>
            </a:r>
            <a:r>
              <a:rPr lang="en-US" b="0" i="0" dirty="0" err="1">
                <a:effectLst/>
                <a:highlight>
                  <a:srgbClr val="FFFF00"/>
                </a:highlight>
                <a:latin typeface="Courier New" panose="02070309020205020404" pitchFamily="49" charset="0"/>
              </a:rPr>
              <a:t>npm</a:t>
            </a:r>
            <a:r>
              <a:rPr lang="en-US" b="0" i="0" dirty="0">
                <a:effectLst/>
                <a:highlight>
                  <a:srgbClr val="FFFF00"/>
                </a:highlight>
                <a:latin typeface="Courier New" panose="02070309020205020404" pitchFamily="49" charset="0"/>
              </a:rPr>
              <a:t> cache self-heals</a:t>
            </a:r>
            <a:r>
              <a:rPr lang="en-US" b="0" i="0" dirty="0">
                <a:effectLst/>
                <a:latin typeface="Courier New" panose="02070309020205020404" pitchFamily="49" charset="0"/>
              </a:rPr>
              <a:t> from </a:t>
            </a:r>
            <a:r>
              <a:rPr lang="en-US" b="0" i="0" dirty="0">
                <a:effectLst/>
                <a:highlight>
                  <a:srgbClr val="FFFF00"/>
                </a:highlight>
                <a:latin typeface="Courier New" panose="02070309020205020404" pitchFamily="49" charset="0"/>
              </a:rPr>
              <a:t>corruption</a:t>
            </a:r>
            <a:r>
              <a:rPr lang="en-US" b="0" i="0" dirty="0">
                <a:effectLst/>
                <a:latin typeface="Courier New" panose="02070309020205020404" pitchFamily="49" charset="0"/>
              </a:rPr>
              <a:t> issues and data extracted from </a:t>
            </a:r>
            <a:r>
              <a:rPr lang="en-US" b="0" i="0" dirty="0" err="1">
                <a:effectLst/>
                <a:latin typeface="Courier New" panose="02070309020205020404" pitchFamily="49" charset="0"/>
              </a:rPr>
              <a:t>thenpm</a:t>
            </a:r>
            <a:r>
              <a:rPr lang="en-US" b="0" i="0" dirty="0">
                <a:effectLst/>
                <a:latin typeface="Courier New" panose="02070309020205020404" pitchFamily="49" charset="0"/>
              </a:rPr>
              <a:t> ERR! As of </a:t>
            </a:r>
            <a:r>
              <a:rPr lang="en-US" b="0" i="0" dirty="0" err="1">
                <a:effectLst/>
                <a:latin typeface="Courier New" panose="02070309020205020404" pitchFamily="49" charset="0"/>
              </a:rPr>
              <a:t>npm@5</a:t>
            </a:r>
            <a:r>
              <a:rPr lang="en-US" b="0" i="0" dirty="0">
                <a:effectLst/>
                <a:latin typeface="Courier New" panose="02070309020205020404" pitchFamily="49" charset="0"/>
              </a:rPr>
              <a:t>, the </a:t>
            </a:r>
            <a:r>
              <a:rPr lang="en-US" b="0" i="0" dirty="0" err="1">
                <a:effectLst/>
                <a:latin typeface="Courier New" panose="02070309020205020404" pitchFamily="49" charset="0"/>
              </a:rPr>
              <a:t>npm</a:t>
            </a:r>
            <a:r>
              <a:rPr lang="en-US" b="0" i="0" dirty="0">
                <a:effectLst/>
                <a:latin typeface="Courier New" panose="02070309020205020404" pitchFamily="49" charset="0"/>
              </a:rPr>
              <a:t> cache self-heals from corruption issues and data extracted from the cache is guaranteed to be valid. If you want to make sure </a:t>
            </a:r>
            <a:r>
              <a:rPr lang="en-US" b="0" i="0" dirty="0">
                <a:effectLst/>
                <a:highlight>
                  <a:srgbClr val="FFFF00"/>
                </a:highlight>
                <a:latin typeface="Courier New" panose="02070309020205020404" pitchFamily="49" charset="0"/>
              </a:rPr>
              <a:t>everything is consistent</a:t>
            </a:r>
            <a:r>
              <a:rPr lang="en-US" b="0" i="0" dirty="0">
                <a:effectLst/>
                <a:latin typeface="Courier New" panose="02070309020205020404" pitchFamily="49" charset="0"/>
              </a:rPr>
              <a:t>, use </a:t>
            </a:r>
            <a:r>
              <a:rPr lang="en-US" b="0" i="0" dirty="0">
                <a:effectLst/>
                <a:highlight>
                  <a:srgbClr val="00FF00"/>
                </a:highlight>
                <a:latin typeface="Courier New" panose="02070309020205020404" pitchFamily="49" charset="0"/>
              </a:rPr>
              <a:t>'</a:t>
            </a:r>
            <a:r>
              <a:rPr lang="en-US" b="0" i="0" dirty="0" err="1">
                <a:effectLst/>
                <a:highlight>
                  <a:srgbClr val="00FF00"/>
                </a:highlight>
                <a:latin typeface="Courier New" panose="02070309020205020404" pitchFamily="49" charset="0"/>
              </a:rPr>
              <a:t>npm</a:t>
            </a:r>
            <a:r>
              <a:rPr lang="en-US" b="0" i="0" dirty="0">
                <a:effectLst/>
                <a:highlight>
                  <a:srgbClr val="00FF00"/>
                </a:highlight>
                <a:latin typeface="Courier New" panose="02070309020205020404" pitchFamily="49" charset="0"/>
              </a:rPr>
              <a:t> cache verify'</a:t>
            </a:r>
            <a:r>
              <a:rPr lang="en-US" b="0" i="0" dirty="0">
                <a:effectLst/>
                <a:latin typeface="Courier New" panose="02070309020205020404" pitchFamily="49" charset="0"/>
              </a:rPr>
              <a:t> instead. </a:t>
            </a:r>
            <a:r>
              <a:rPr lang="en-US" b="0" i="0" dirty="0" err="1">
                <a:effectLst/>
                <a:latin typeface="Courier New" panose="02070309020205020404" pitchFamily="49" charset="0"/>
              </a:rPr>
              <a:t>npm</a:t>
            </a:r>
            <a:r>
              <a:rPr lang="en-US" b="0" i="0" dirty="0">
                <a:effectLst/>
                <a:latin typeface="Courier New" panose="02070309020205020404" pitchFamily="49" charset="0"/>
              </a:rPr>
              <a:t> ERR! </a:t>
            </a:r>
            <a:r>
              <a:rPr lang="en-US" b="0" i="0" dirty="0" err="1">
                <a:effectLst/>
                <a:latin typeface="Courier New" panose="02070309020205020404" pitchFamily="49" charset="0"/>
              </a:rPr>
              <a:t>npm</a:t>
            </a:r>
            <a:r>
              <a:rPr lang="en-US" b="0" i="0" dirty="0">
                <a:effectLst/>
                <a:latin typeface="Courier New" panose="02070309020205020404" pitchFamily="49" charset="0"/>
              </a:rPr>
              <a:t> ERR! If you're sure you want to </a:t>
            </a:r>
            <a:r>
              <a:rPr lang="en-US" b="0" i="0" dirty="0">
                <a:effectLst/>
                <a:highlight>
                  <a:srgbClr val="FFFF00"/>
                </a:highlight>
                <a:latin typeface="Courier New" panose="02070309020205020404" pitchFamily="49" charset="0"/>
              </a:rPr>
              <a:t>delete the entire cache</a:t>
            </a:r>
            <a:r>
              <a:rPr lang="en-US" b="0" i="0" dirty="0">
                <a:effectLst/>
                <a:latin typeface="Courier New" panose="02070309020205020404" pitchFamily="49" charset="0"/>
              </a:rPr>
              <a:t>, rerun this command with --force. cache is guaranteed to be valid. If you want to make sure everything is consistent, use '</a:t>
            </a:r>
            <a:r>
              <a:rPr lang="en-US" b="0" i="0" dirty="0" err="1">
                <a:effectLst/>
                <a:latin typeface="Courier New" panose="02070309020205020404" pitchFamily="49" charset="0"/>
              </a:rPr>
              <a:t>npm</a:t>
            </a:r>
            <a:r>
              <a:rPr lang="en-US" b="0" i="0" dirty="0">
                <a:effectLst/>
                <a:latin typeface="Courier New" panose="02070309020205020404" pitchFamily="49" charset="0"/>
              </a:rPr>
              <a:t> cache verify' instead. </a:t>
            </a:r>
            <a:r>
              <a:rPr lang="en-US" b="0" i="0" dirty="0" err="1">
                <a:effectLst/>
                <a:latin typeface="Courier New" panose="02070309020205020404" pitchFamily="49" charset="0"/>
              </a:rPr>
              <a:t>npm</a:t>
            </a:r>
            <a:r>
              <a:rPr lang="en-US" b="0" i="0" dirty="0">
                <a:effectLst/>
                <a:latin typeface="Courier New" panose="02070309020205020404" pitchFamily="49" charset="0"/>
              </a:rPr>
              <a:t> ERR! </a:t>
            </a:r>
            <a:r>
              <a:rPr lang="en-US" b="0" i="0" dirty="0" err="1">
                <a:effectLst/>
                <a:latin typeface="Courier New" panose="02070309020205020404" pitchFamily="49" charset="0"/>
              </a:rPr>
              <a:t>npm</a:t>
            </a:r>
            <a:r>
              <a:rPr lang="en-US" b="0" i="0" dirty="0">
                <a:effectLst/>
                <a:latin typeface="Courier New" panose="02070309020205020404" pitchFamily="49" charset="0"/>
              </a:rPr>
              <a:t> ERR! If you're sure you want to delete the entire cache, rerun this command with --force.</a:t>
            </a:r>
            <a:endParaRPr lang="es-BO" dirty="0"/>
          </a:p>
        </p:txBody>
      </p:sp>
    </p:spTree>
    <p:extLst>
      <p:ext uri="{BB962C8B-B14F-4D97-AF65-F5344CB8AC3E}">
        <p14:creationId xmlns:p14="http://schemas.microsoft.com/office/powerpoint/2010/main" val="124410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4B889CBD-B11A-AEE6-0371-AF0210677EED}"/>
              </a:ext>
            </a:extLst>
          </p:cNvPr>
          <p:cNvGraphicFramePr>
            <a:graphicFrameLocks noGrp="1"/>
          </p:cNvGraphicFramePr>
          <p:nvPr>
            <p:ph idx="1"/>
            <p:extLst>
              <p:ext uri="{D42A27DB-BD31-4B8C-83A1-F6EECF244321}">
                <p14:modId xmlns:p14="http://schemas.microsoft.com/office/powerpoint/2010/main" val="1886306550"/>
              </p:ext>
            </p:extLst>
          </p:nvPr>
        </p:nvGraphicFramePr>
        <p:xfrm>
          <a:off x="904602" y="1582311"/>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336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90C6778-7669-FD49-D04C-A29556014395}"/>
              </a:ext>
            </a:extLst>
          </p:cNvPr>
          <p:cNvSpPr>
            <a:spLocks noGrp="1"/>
          </p:cNvSpPr>
          <p:nvPr>
            <p:ph type="title"/>
          </p:nvPr>
        </p:nvSpPr>
        <p:spPr>
          <a:xfrm>
            <a:off x="1043631" y="809898"/>
            <a:ext cx="10173010" cy="1554480"/>
          </a:xfrm>
        </p:spPr>
        <p:txBody>
          <a:bodyPr anchor="ctr">
            <a:normAutofit/>
          </a:bodyPr>
          <a:lstStyle/>
          <a:p>
            <a:r>
              <a:rPr lang="en-US" sz="4800" b="0" i="0">
                <a:effectLst/>
                <a:latin typeface="Rubik"/>
              </a:rPr>
              <a:t>Run: “npm cache clean –force”</a:t>
            </a:r>
            <a:endParaRPr lang="es-BO"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4" name="Marcador de contenido 2">
            <a:extLst>
              <a:ext uri="{FF2B5EF4-FFF2-40B4-BE49-F238E27FC236}">
                <a16:creationId xmlns:a16="http://schemas.microsoft.com/office/drawing/2014/main" id="{1A34F90F-7BB6-7339-3B26-0BBF5C4A30F2}"/>
              </a:ext>
            </a:extLst>
          </p:cNvPr>
          <p:cNvGraphicFramePr>
            <a:graphicFrameLocks noGrp="1"/>
          </p:cNvGraphicFramePr>
          <p:nvPr>
            <p:ph idx="1"/>
            <p:extLst>
              <p:ext uri="{D42A27DB-BD31-4B8C-83A1-F6EECF244321}">
                <p14:modId xmlns:p14="http://schemas.microsoft.com/office/powerpoint/2010/main" val="229997080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68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0E60FB-82F6-A84C-5BC0-6CA9B4E5EE0B}"/>
              </a:ext>
            </a:extLst>
          </p:cNvPr>
          <p:cNvSpPr>
            <a:spLocks noGrp="1"/>
          </p:cNvSpPr>
          <p:nvPr>
            <p:ph type="title"/>
          </p:nvPr>
        </p:nvSpPr>
        <p:spPr>
          <a:xfrm>
            <a:off x="1043631" y="809898"/>
            <a:ext cx="10173010" cy="1554480"/>
          </a:xfrm>
        </p:spPr>
        <p:txBody>
          <a:bodyPr anchor="ctr">
            <a:normAutofit/>
          </a:bodyPr>
          <a:lstStyle/>
          <a:p>
            <a:r>
              <a:rPr lang="en-US" sz="4800" b="0" i="0">
                <a:effectLst/>
                <a:latin typeface="Rubik"/>
              </a:rPr>
              <a:t>What does npm cache clean do?</a:t>
            </a:r>
            <a:endParaRPr lang="es-BO"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F82CF59A-6991-1415-5E18-B665EFF04C7D}"/>
              </a:ext>
            </a:extLst>
          </p:cNvPr>
          <p:cNvGraphicFramePr>
            <a:graphicFrameLocks noGrp="1"/>
          </p:cNvGraphicFramePr>
          <p:nvPr>
            <p:ph idx="1"/>
            <p:extLst>
              <p:ext uri="{D42A27DB-BD31-4B8C-83A1-F6EECF244321}">
                <p14:modId xmlns:p14="http://schemas.microsoft.com/office/powerpoint/2010/main" val="257349663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545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0E60FB-82F6-A84C-5BC0-6CA9B4E5EE0B}"/>
              </a:ext>
            </a:extLst>
          </p:cNvPr>
          <p:cNvSpPr>
            <a:spLocks noGrp="1"/>
          </p:cNvSpPr>
          <p:nvPr>
            <p:ph type="title"/>
          </p:nvPr>
        </p:nvSpPr>
        <p:spPr>
          <a:xfrm>
            <a:off x="1043631" y="809898"/>
            <a:ext cx="10173010" cy="1554480"/>
          </a:xfrm>
        </p:spPr>
        <p:txBody>
          <a:bodyPr anchor="ctr">
            <a:normAutofit/>
          </a:bodyPr>
          <a:lstStyle/>
          <a:p>
            <a:r>
              <a:rPr lang="en-US" sz="4800" b="0" i="0">
                <a:effectLst/>
                <a:latin typeface="Rubik"/>
              </a:rPr>
              <a:t>What does npm cache clean do?</a:t>
            </a:r>
            <a:endParaRPr lang="es-BO"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21662A8A-639A-2532-5013-4A3AACDB91AF}"/>
              </a:ext>
            </a:extLst>
          </p:cNvPr>
          <p:cNvGraphicFramePr>
            <a:graphicFrameLocks noGrp="1"/>
          </p:cNvGraphicFramePr>
          <p:nvPr>
            <p:ph idx="1"/>
            <p:extLst>
              <p:ext uri="{D42A27DB-BD31-4B8C-83A1-F6EECF244321}">
                <p14:modId xmlns:p14="http://schemas.microsoft.com/office/powerpoint/2010/main" val="23877707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69875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476</Words>
  <Application>Microsoft Office PowerPoint</Application>
  <PresentationFormat>Panorámica</PresentationFormat>
  <Paragraphs>17</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Calibri Light</vt:lpstr>
      <vt:lpstr>Courier New</vt:lpstr>
      <vt:lpstr>Rubik</vt:lpstr>
      <vt:lpstr>Tema de Office</vt:lpstr>
      <vt:lpstr>How to clear your cache in npm</vt:lpstr>
      <vt:lpstr>Run: “npm cache verify” for npm version 5 and up</vt:lpstr>
      <vt:lpstr>Presentación de PowerPoint</vt:lpstr>
      <vt:lpstr>Run: “npm cache clean –force”</vt:lpstr>
      <vt:lpstr>What does npm cache clean do?</vt:lpstr>
      <vt:lpstr>What does npm cache clean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clear your cache in npm</dc:title>
  <dc:creator>Jpablo Bedoya</dc:creator>
  <cp:lastModifiedBy>Jpablo Bedoya</cp:lastModifiedBy>
  <cp:revision>1</cp:revision>
  <dcterms:created xsi:type="dcterms:W3CDTF">2023-01-31T03:16:26Z</dcterms:created>
  <dcterms:modified xsi:type="dcterms:W3CDTF">2023-01-31T05:26:11Z</dcterms:modified>
</cp:coreProperties>
</file>