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26840-7034-453E-A31D-0DC12D5E6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200633-2BD6-0747-A2E5-10CF53E01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CFA5D-B38F-F1BC-7A59-DBFB0DD3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B404-773C-4975-BD51-B88248C301EC}" type="datetimeFigureOut">
              <a:rPr lang="es-BO" smtClean="0"/>
              <a:t>6/12/2022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4F98E2-F02E-91FF-8E6D-74EFCCED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44636C-16EA-947B-A319-C312B564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AD33-E78F-4173-8699-0126B76E01A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0538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D4FEF-6EBB-B01D-5C74-739F24A8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354600-8267-BB56-F603-39EED2F71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271360-35C6-16BE-3008-AB3D0F93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B404-773C-4975-BD51-B88248C301EC}" type="datetimeFigureOut">
              <a:rPr lang="es-BO" smtClean="0"/>
              <a:t>6/12/2022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90826B-FB89-4E8C-E54C-BFCDF26B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AE5FDC-EAB4-43FC-88CD-8E7C24A7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AD33-E78F-4173-8699-0126B76E01A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3899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9D7B7D-9A14-CD9A-AB2B-078298AF6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56FC25-FD15-F235-31B0-AD14E570C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2D5592-347E-31ED-3696-21EE216B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B404-773C-4975-BD51-B88248C301EC}" type="datetimeFigureOut">
              <a:rPr lang="es-BO" smtClean="0"/>
              <a:t>6/12/2022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9A8980-B847-615E-9881-4244B9FD4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DB8D32-B1CF-F315-6842-DACD7BCE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AD33-E78F-4173-8699-0126B76E01A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2380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4A46C-8E0E-5F61-55F3-CC9832EE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FBABA3-C8EF-1E98-2742-D58158458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AF2E45-E79D-DB53-D47D-5817E3BFC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B404-773C-4975-BD51-B88248C301EC}" type="datetimeFigureOut">
              <a:rPr lang="es-BO" smtClean="0"/>
              <a:t>6/12/2022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BF4D93-3A69-E3D7-C675-42A72F7B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AE431D-4036-9B57-E87F-0A2278F6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AD33-E78F-4173-8699-0126B76E01A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7421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0BA4C-8DFE-168D-B22F-7CAFFE2B4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637AEB-2D9C-5070-B9AA-F8DCF5729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104B09-7C38-B508-16BD-A4DCD7221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B404-773C-4975-BD51-B88248C301EC}" type="datetimeFigureOut">
              <a:rPr lang="es-BO" smtClean="0"/>
              <a:t>6/12/2022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CFF6C-2165-D95E-2057-80C7E24F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6243D6-D74E-7E86-0CD3-6A6E014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AD33-E78F-4173-8699-0126B76E01A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5393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EF724-4BEC-DD3C-C15D-227848A3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46DC15-DE8E-EE0B-725E-3926CCA3C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4E1DBA-539A-6E76-12EB-6C54EFEF5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890BD8-814A-833E-774C-C877BEC2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B404-773C-4975-BD51-B88248C301EC}" type="datetimeFigureOut">
              <a:rPr lang="es-BO" smtClean="0"/>
              <a:t>6/12/2022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4170FF-17C0-4934-C06B-E1822042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FBD9B3-C86A-17BD-CC8E-E32D6481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AD33-E78F-4173-8699-0126B76E01A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2671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58F50-CFFC-9EC3-6C8F-F41202022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0B718C-2F93-F972-D3CE-30C9C09A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A837B2-5343-C15D-4DB4-45029F22A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76492D-C239-C7BD-EA4C-38FEC9C4A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70A169B-B37A-B1F5-0357-4AA03398C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6A58757-A3A2-A0B8-6C4B-AB1D5BC3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B404-773C-4975-BD51-B88248C301EC}" type="datetimeFigureOut">
              <a:rPr lang="es-BO" smtClean="0"/>
              <a:t>6/12/2022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845531-AF81-5EDC-BD1E-EA53D5ECF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5591011-A094-9184-7FCF-153C760E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AD33-E78F-4173-8699-0126B76E01A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9230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2A2DE-AE8B-67F4-13AD-242DBDF7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3C4BB87-174D-090E-CFED-FA326DBE8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B404-773C-4975-BD51-B88248C301EC}" type="datetimeFigureOut">
              <a:rPr lang="es-BO" smtClean="0"/>
              <a:t>6/12/2022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B2C7CA-AF54-1418-B9AE-095FBDBF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D4EEAB7-798A-B788-F8C7-413F9B197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AD33-E78F-4173-8699-0126B76E01A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4454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6115E3-15B7-A308-5EBB-D48B1A03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B404-773C-4975-BD51-B88248C301EC}" type="datetimeFigureOut">
              <a:rPr lang="es-BO" smtClean="0"/>
              <a:t>6/12/2022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000A4F1-2473-AE20-18D2-96F628F9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A70094-61D3-A75D-205C-ACF60EA0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AD33-E78F-4173-8699-0126B76E01A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914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2C771-C9F3-4310-EA68-AE1CF4C9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54C985-9050-D550-940D-5CCE6EF57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6EADCC-8CF9-BBD5-B172-4D0E5F53A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668FBA-DD69-D2B4-C753-39D99CB3F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B404-773C-4975-BD51-B88248C301EC}" type="datetimeFigureOut">
              <a:rPr lang="es-BO" smtClean="0"/>
              <a:t>6/12/2022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1CA681-3B70-EAFB-3391-5844E7A6F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E78546-13FA-708C-C7C6-0E4FACAB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AD33-E78F-4173-8699-0126B76E01A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998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789A0-822D-DCD8-4C51-73455480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B9B27E9-84C1-AB30-A73A-E85C32644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F2B044-0A04-0DB6-057E-9D65B318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38AC96-D7D2-6C19-C67C-74631309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B404-773C-4975-BD51-B88248C301EC}" type="datetimeFigureOut">
              <a:rPr lang="es-BO" smtClean="0"/>
              <a:t>6/12/2022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4A929D-5251-3268-A748-B488E5F1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272D09-04BC-503C-7412-136C0D05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AD33-E78F-4173-8699-0126B76E01A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1605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28A86E9-E1A9-8474-9596-71E4B71A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20C708-060A-7394-20CD-C0A41E702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96E161-D9EF-7CC9-A332-654557DEF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BB404-773C-4975-BD51-B88248C301EC}" type="datetimeFigureOut">
              <a:rPr lang="es-BO" smtClean="0"/>
              <a:t>6/12/2022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631FEE-BC48-57E9-AEFE-639E43475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9275F7-96CE-BA7D-9286-426DBC67F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AAD33-E78F-4173-8699-0126B76E01A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510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exto&#10;&#10;Descripción generada automáticamente">
            <a:extLst>
              <a:ext uri="{FF2B5EF4-FFF2-40B4-BE49-F238E27FC236}">
                <a16:creationId xmlns:a16="http://schemas.microsoft.com/office/drawing/2014/main" id="{9F98D177-669A-D3CC-17B3-5F7CEA2323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821055"/>
            <a:ext cx="11277600" cy="521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23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A9491C3-4B03-D35F-3C44-C304D9085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9" y="1091234"/>
            <a:ext cx="11299202" cy="467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2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exto&#10;&#10;Descripción generada automáticamente">
            <a:extLst>
              <a:ext uri="{FF2B5EF4-FFF2-40B4-BE49-F238E27FC236}">
                <a16:creationId xmlns:a16="http://schemas.microsoft.com/office/drawing/2014/main" id="{9F98D177-669A-D3CC-17B3-5F7CEA2323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821055"/>
            <a:ext cx="11277600" cy="521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2B52CBBE-9A3E-04D7-A604-C7C953DFC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88" y="820198"/>
            <a:ext cx="11279912" cy="545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54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FFCAADC-0739-C8EB-72BF-4B8DCB01F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92" y="1595087"/>
            <a:ext cx="11285615" cy="366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67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8016D2C-1DAD-694E-7AF3-D6CBA45EA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35" y="1824769"/>
            <a:ext cx="10870163" cy="378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32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08819D8-E40F-1A5F-51B8-2D9E078FC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6" y="1321380"/>
            <a:ext cx="11010122" cy="421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D81EE73-0CBD-E4D3-B658-E8E79354E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876300"/>
            <a:ext cx="102870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209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15387903-8DB3-9549-4004-229E57C70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6" y="1300438"/>
            <a:ext cx="10912788" cy="425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4859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Jpablo Bedoya</dc:creator>
  <cp:lastModifiedBy>Jpablo Bedoya</cp:lastModifiedBy>
  <cp:revision>1</cp:revision>
  <dcterms:created xsi:type="dcterms:W3CDTF">2022-12-06T19:51:27Z</dcterms:created>
  <dcterms:modified xsi:type="dcterms:W3CDTF">2022-12-06T20:35:15Z</dcterms:modified>
</cp:coreProperties>
</file>