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38" d="100"/>
          <a:sy n="138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7955" y="482599"/>
            <a:ext cx="7428088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7955" y="482599"/>
            <a:ext cx="7428088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7955" y="482599"/>
            <a:ext cx="7428088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7955" y="1971019"/>
            <a:ext cx="4782008" cy="2689880"/>
          </a:xfrm>
          <a:prstGeom prst="rect">
            <a:avLst/>
          </a:prstGeom>
        </p:spPr>
      </p:pic>
      <p:pic>
        <p:nvPicPr>
          <p:cNvPr id="1026" name="Picture 2" descr="Imagen 2 en Qué es Json Web Token y cómo funciona">
            <a:extLst>
              <a:ext uri="{FF2B5EF4-FFF2-40B4-BE49-F238E27FC236}">
                <a16:creationId xmlns:a16="http://schemas.microsoft.com/office/drawing/2014/main" id="{468935B1-A662-570A-59E9-8CD505AC7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5"/>
          <a:stretch/>
        </p:blipFill>
        <p:spPr bwMode="auto">
          <a:xfrm>
            <a:off x="0" y="379982"/>
            <a:ext cx="9143468" cy="43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4ED254-1953-BB85-6E7A-026B73FB60C0}"/>
              </a:ext>
            </a:extLst>
          </p:cNvPr>
          <p:cNvSpPr txBox="1"/>
          <p:nvPr/>
        </p:nvSpPr>
        <p:spPr>
          <a:xfrm>
            <a:off x="958095" y="990100"/>
            <a:ext cx="3350668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Express-OAuth-Server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Söhne"/>
              </a:rPr>
              <a:t>OAuth2orize</a:t>
            </a:r>
            <a:endParaRPr lang="en-US" sz="2000" b="0" i="0" dirty="0"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Passport-</a:t>
            </a:r>
            <a:r>
              <a:rPr lang="en-US" sz="2000" b="0" i="0" dirty="0" err="1">
                <a:effectLst/>
                <a:latin typeface="Söhne"/>
              </a:rPr>
              <a:t>OAuth2</a:t>
            </a:r>
            <a:endParaRPr lang="en-US" sz="2000" b="0" i="0" dirty="0"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Node-</a:t>
            </a:r>
            <a:r>
              <a:rPr lang="en-US" sz="2000" b="0" i="0" dirty="0" err="1">
                <a:effectLst/>
                <a:latin typeface="Söhne"/>
              </a:rPr>
              <a:t>OAuth2</a:t>
            </a:r>
            <a:r>
              <a:rPr lang="en-US" sz="2000" b="0" i="0" dirty="0">
                <a:effectLst/>
                <a:latin typeface="Söhne"/>
              </a:rPr>
              <a:t>-Server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Simple-</a:t>
            </a:r>
            <a:r>
              <a:rPr lang="en-US" sz="2000" b="0" i="0" dirty="0" err="1">
                <a:effectLst/>
                <a:latin typeface="Söhne"/>
              </a:rPr>
              <a:t>OAuth2</a:t>
            </a: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60ECC9-7CC6-E9E1-270E-6A799DEAF7EB}"/>
              </a:ext>
            </a:extLst>
          </p:cNvPr>
          <p:cNvSpPr txBox="1"/>
          <p:nvPr/>
        </p:nvSpPr>
        <p:spPr>
          <a:xfrm>
            <a:off x="4989768" y="990100"/>
            <a:ext cx="3350668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0" i="0" dirty="0">
                <a:effectLst/>
                <a:latin typeface="Söhne"/>
              </a:rPr>
              <a:t>Passport.js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0" i="0" dirty="0" err="1">
                <a:effectLst/>
                <a:latin typeface="Söhne"/>
              </a:rPr>
              <a:t>Satellizer</a:t>
            </a:r>
            <a:endParaRPr lang="es-BO" sz="2000" b="0" i="0" dirty="0"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0" i="0" dirty="0" err="1">
                <a:effectLst/>
                <a:latin typeface="Söhne"/>
              </a:rPr>
              <a:t>Devise</a:t>
            </a:r>
            <a:endParaRPr lang="es-BO" sz="2000" b="0" i="0" dirty="0"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0" i="0" dirty="0" err="1">
                <a:effectLst/>
                <a:latin typeface="Söhne"/>
              </a:rPr>
              <a:t>OAuth2orize</a:t>
            </a:r>
            <a:endParaRPr lang="es-BO" sz="2000" b="0" i="0" dirty="0"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0" i="0" dirty="0">
                <a:effectLst/>
                <a:latin typeface="Söhne"/>
              </a:rPr>
              <a:t>Laravel Passport</a:t>
            </a:r>
            <a:endParaRPr lang="en-US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1503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</Words>
  <Application>Microsoft Office PowerPoint</Application>
  <PresentationFormat>Presentación en pantalla (16:9)</PresentationFormat>
  <Paragraphs>18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Söhne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Jpablo Bedoya</cp:lastModifiedBy>
  <cp:revision>3</cp:revision>
  <dcterms:created xsi:type="dcterms:W3CDTF">2023-01-30T20:45:25Z</dcterms:created>
  <dcterms:modified xsi:type="dcterms:W3CDTF">2023-02-01T21:16:36Z</dcterms:modified>
</cp:coreProperties>
</file>