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a1808478_0_13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g3ea1808478_0_13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130919a_0_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g3a5130919a_0_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a1808478_0_3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g3ea1808478_0_3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a1808478_0_4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g3ea1808478_0_4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a1808478_0_6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g3ea1808478_0_6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a1808478_0_8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g3ea1808478_0_8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a1808478_0_10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g3ea1808478_0_10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a1808478_0_12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3ea1808478_0_12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a1808478_0_13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 \subset A \leftrightarrow x\in S \rightarrow x\in A\\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P(A) = \{S, S \subseteq A \}\\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|P(A)|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3ea1808478_0_13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 </a:t>
            </a:r>
            <a:r>
              <a:rPr b="1" lang="en-US" sz="3200">
                <a:solidFill>
                  <a:srgbClr val="2F5597"/>
                </a:solidFill>
              </a:rPr>
              <a:t>qué retornar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234575" y="42243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95050" y="8209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</a:t>
            </a:r>
            <a:r>
              <a:rPr i="1" lang="en-US" sz="3000"/>
              <a:t>¿Qué retorno?</a:t>
            </a:r>
            <a:r>
              <a:rPr lang="en-US" sz="3000"/>
              <a:t>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Sarah Henao</a:t>
            </a:r>
            <a:endParaRPr sz="3000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575" y="928075"/>
            <a:ext cx="4807675" cy="48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00" y="908382"/>
            <a:ext cx="4853775" cy="445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5"/>
          <p:cNvCxnSpPr/>
          <p:nvPr/>
        </p:nvCxnSpPr>
        <p:spPr>
          <a:xfrm>
            <a:off x="3185750" y="690500"/>
            <a:ext cx="78600" cy="44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 rot="10800000">
            <a:off x="1616425" y="2667975"/>
            <a:ext cx="53043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2416775" y="1789050"/>
            <a:ext cx="3374100" cy="3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2401075" y="1553650"/>
            <a:ext cx="47709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068950" y="580650"/>
            <a:ext cx="31500" cy="46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 flipH="1" rot="10800000">
            <a:off x="1522250" y="3421050"/>
            <a:ext cx="56181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>
            <a:off x="5728075" y="596350"/>
            <a:ext cx="94200" cy="45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1930275" y="706200"/>
            <a:ext cx="4111800" cy="3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048900" y="455100"/>
            <a:ext cx="2966100" cy="27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endCxn id="65" idx="2"/>
          </p:cNvCxnSpPr>
          <p:nvPr/>
        </p:nvCxnSpPr>
        <p:spPr>
          <a:xfrm flipH="1">
            <a:off x="4211387" y="2259782"/>
            <a:ext cx="3305700" cy="3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3515325" y="706200"/>
            <a:ext cx="3232800" cy="3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00" y="908382"/>
            <a:ext cx="4853775" cy="445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3185750" y="690500"/>
            <a:ext cx="78600" cy="44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1616425" y="2667975"/>
            <a:ext cx="53043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2416775" y="1789050"/>
            <a:ext cx="3374100" cy="3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2401075" y="1553650"/>
            <a:ext cx="47709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5068950" y="580650"/>
            <a:ext cx="31500" cy="46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1522250" y="3421050"/>
            <a:ext cx="56181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5728075" y="596350"/>
            <a:ext cx="94200" cy="45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1930275" y="706200"/>
            <a:ext cx="4111800" cy="3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4048900" y="455100"/>
            <a:ext cx="2966100" cy="27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endCxn id="82" idx="2"/>
          </p:cNvCxnSpPr>
          <p:nvPr/>
        </p:nvCxnSpPr>
        <p:spPr>
          <a:xfrm flipH="1">
            <a:off x="4211387" y="2259782"/>
            <a:ext cx="3305700" cy="3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3515325" y="706200"/>
            <a:ext cx="3232800" cy="3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209625" y="4548500"/>
            <a:ext cx="33057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[ 1, 3, 0 ,2 ]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 Fuerza Bruta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>
            <a:off x="3185750" y="690500"/>
            <a:ext cx="78600" cy="44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 flipH="1" rot="10800000">
            <a:off x="1616425" y="2667975"/>
            <a:ext cx="53043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2416775" y="1789050"/>
            <a:ext cx="3374100" cy="3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2401075" y="1553650"/>
            <a:ext cx="47709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5068950" y="580650"/>
            <a:ext cx="31500" cy="46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 flipH="1" rot="10800000">
            <a:off x="1522250" y="3421050"/>
            <a:ext cx="56181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5728075" y="596350"/>
            <a:ext cx="94200" cy="45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flipH="1" rot="10800000">
            <a:off x="1930275" y="706200"/>
            <a:ext cx="4111800" cy="3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4048900" y="455100"/>
            <a:ext cx="2966100" cy="27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>
            <a:endCxn id="110" idx="2"/>
          </p:cNvCxnSpPr>
          <p:nvPr/>
        </p:nvCxnSpPr>
        <p:spPr>
          <a:xfrm flipH="1">
            <a:off x="4211387" y="2259782"/>
            <a:ext cx="3305700" cy="3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3515325" y="706200"/>
            <a:ext cx="3232800" cy="3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276125" y="1287000"/>
            <a:ext cx="33057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[ 0, 1, 2, 3 ]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[ 0, 1, 3, 2 ]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[ 0, 3, 1, 2 ]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[ 1, 3, 0 ,2 ]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...</a:t>
            </a:r>
            <a:endParaRPr sz="3600"/>
          </a:p>
        </p:txBody>
      </p:sp>
      <p:sp>
        <p:nvSpPr>
          <p:cNvPr id="113" name="Google Shape;113;p17"/>
          <p:cNvSpPr txBox="1"/>
          <p:nvPr/>
        </p:nvSpPr>
        <p:spPr>
          <a:xfrm>
            <a:off x="4158750" y="108285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</a:t>
            </a:r>
            <a:r>
              <a:rPr i="1" lang="en-US" sz="3600"/>
              <a:t>La posición en el arreglo 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/>
              <a:t>es la columna y el valor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/>
              <a:t>es la fila</a:t>
            </a:r>
            <a:r>
              <a:rPr lang="en-US" sz="3600"/>
              <a:t>”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Andrés Jaramillo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 Fuerza Bruta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3185750" y="690500"/>
            <a:ext cx="78600" cy="44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 flipH="1" rot="10800000">
            <a:off x="1616425" y="2667975"/>
            <a:ext cx="53043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2416775" y="1789050"/>
            <a:ext cx="3374100" cy="3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2401075" y="1553650"/>
            <a:ext cx="47709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5068950" y="580650"/>
            <a:ext cx="31500" cy="46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flipH="1" rot="10800000">
            <a:off x="1522250" y="3421050"/>
            <a:ext cx="56181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5728075" y="596350"/>
            <a:ext cx="94200" cy="45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 flipH="1" rot="10800000">
            <a:off x="1930275" y="706200"/>
            <a:ext cx="4111800" cy="3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4048900" y="455100"/>
            <a:ext cx="2966100" cy="27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endCxn id="129" idx="2"/>
          </p:cNvCxnSpPr>
          <p:nvPr/>
        </p:nvCxnSpPr>
        <p:spPr>
          <a:xfrm flipH="1">
            <a:off x="4211387" y="2259782"/>
            <a:ext cx="3305700" cy="3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3515325" y="706200"/>
            <a:ext cx="3232800" cy="3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 txBox="1"/>
          <p:nvPr/>
        </p:nvSpPr>
        <p:spPr>
          <a:xfrm>
            <a:off x="276125" y="1287000"/>
            <a:ext cx="33057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[ 0, 1, 2, 3 ]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[ 0, 1, 3, 2 ]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[ 0, 3, 1, 4]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[ 1, 3, 0 ,2 ]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...</a:t>
            </a:r>
            <a:endParaRPr sz="3600"/>
          </a:p>
        </p:txBody>
      </p:sp>
      <p:sp>
        <p:nvSpPr>
          <p:cNvPr id="132" name="Google Shape;132;p18"/>
          <p:cNvSpPr txBox="1"/>
          <p:nvPr/>
        </p:nvSpPr>
        <p:spPr>
          <a:xfrm>
            <a:off x="4158750" y="108285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</a:t>
            </a:r>
            <a:r>
              <a:rPr i="1" lang="en-US" sz="3600"/>
              <a:t>Para calcular si están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/>
              <a:t>en diagonal, reviso la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/>
              <a:t>distancia en x y en y</a:t>
            </a:r>
            <a:r>
              <a:rPr lang="en-US" sz="3600"/>
              <a:t>”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Diego Guzmán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 </a:t>
            </a:r>
            <a:r>
              <a:rPr b="1" lang="en-US" sz="3200">
                <a:solidFill>
                  <a:srgbClr val="2F5597"/>
                </a:solidFill>
              </a:rPr>
              <a:t>Backtracking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3185750" y="690500"/>
            <a:ext cx="78600" cy="44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 flipH="1" rot="10800000">
            <a:off x="1616425" y="2667975"/>
            <a:ext cx="53043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2416775" y="1789050"/>
            <a:ext cx="3374100" cy="3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2401075" y="1553650"/>
            <a:ext cx="47709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5068950" y="580650"/>
            <a:ext cx="31500" cy="46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flipH="1" rot="10800000">
            <a:off x="1522250" y="3421050"/>
            <a:ext cx="56181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5728075" y="596350"/>
            <a:ext cx="94200" cy="45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 rot="10800000">
            <a:off x="1930275" y="706200"/>
            <a:ext cx="4111800" cy="3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4048900" y="455100"/>
            <a:ext cx="2966100" cy="27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>
            <a:endCxn id="148" idx="2"/>
          </p:cNvCxnSpPr>
          <p:nvPr/>
        </p:nvCxnSpPr>
        <p:spPr>
          <a:xfrm flipH="1">
            <a:off x="4211387" y="2259782"/>
            <a:ext cx="3305700" cy="3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3515325" y="706200"/>
            <a:ext cx="3232800" cy="3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9"/>
          <p:cNvSpPr txBox="1"/>
          <p:nvPr/>
        </p:nvSpPr>
        <p:spPr>
          <a:xfrm>
            <a:off x="276125" y="1287000"/>
            <a:ext cx="33057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[ 0, 1, ?, ? 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[ 0, 1, ?, ? 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[ 0, 3, 1, 2 ]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[ 1, 3, 0 ,2 ]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...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 </a:t>
            </a:r>
            <a:r>
              <a:rPr b="1" lang="en-US" sz="3200">
                <a:solidFill>
                  <a:srgbClr val="2F5597"/>
                </a:solidFill>
              </a:rPr>
              <a:t>diagonales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234575" y="42243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00" y="736681"/>
            <a:ext cx="5645075" cy="50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 </a:t>
            </a:r>
            <a:r>
              <a:rPr b="1" lang="en-US" sz="3200">
                <a:solidFill>
                  <a:srgbClr val="2F5597"/>
                </a:solidFill>
              </a:rPr>
              <a:t>diagonales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234575" y="42243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600" y="736681"/>
            <a:ext cx="5645075" cy="50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247450" y="12019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</a:t>
            </a:r>
            <a:r>
              <a:rPr i="1" lang="en-US" sz="3000"/>
              <a:t>La suma va a dar lo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/>
              <a:t>mismo en la diagonal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/>
              <a:t>inversa</a:t>
            </a:r>
            <a:r>
              <a:rPr lang="en-US" sz="3000"/>
              <a:t>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Camilo Gaviria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 : N reinas </a:t>
            </a:r>
            <a:r>
              <a:rPr b="1" lang="en-US" sz="3200">
                <a:solidFill>
                  <a:srgbClr val="2F5597"/>
                </a:solidFill>
              </a:rPr>
              <a:t>diagonales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234575" y="42243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95050" y="8209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</a:t>
            </a:r>
            <a:r>
              <a:rPr i="1" lang="en-US" sz="3000"/>
              <a:t>Esto me suena a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/>
              <a:t>árboles</a:t>
            </a:r>
            <a:r>
              <a:rPr lang="en-US" sz="3000"/>
              <a:t>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Luis Zuluaga</a:t>
            </a:r>
            <a:endParaRPr sz="3000"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287" y="925895"/>
            <a:ext cx="7729425" cy="47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