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2" r:id="rId4"/>
    <p:sldId id="256" r:id="rId5"/>
    <p:sldId id="257" r:id="rId6"/>
    <p:sldId id="259" r:id="rId7"/>
    <p:sldId id="258" r:id="rId8"/>
    <p:sldId id="260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7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6EE957-185A-4692-AF02-F9E548D50D82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/>
      <dgm:spPr/>
    </dgm:pt>
    <dgm:pt modelId="{6EBDDAB4-8110-4FC4-BD24-137F67683B75}">
      <dgm:prSet phldrT="[Texto]" phldr="1"/>
      <dgm:spPr/>
      <dgm:t>
        <a:bodyPr/>
        <a:lstStyle/>
        <a:p>
          <a:endParaRPr lang="pt-BR" dirty="0"/>
        </a:p>
      </dgm:t>
    </dgm:pt>
    <dgm:pt modelId="{5BCB6FF7-978F-49FE-9925-F1F3FED8B1FD}" type="parTrans" cxnId="{7270A481-D7B7-4E3D-B943-7C0027B67EAB}">
      <dgm:prSet/>
      <dgm:spPr/>
      <dgm:t>
        <a:bodyPr/>
        <a:lstStyle/>
        <a:p>
          <a:endParaRPr lang="pt-BR"/>
        </a:p>
      </dgm:t>
    </dgm:pt>
    <dgm:pt modelId="{7469F9D4-F650-4D9D-9277-86594BCF3360}" type="sibTrans" cxnId="{7270A481-D7B7-4E3D-B943-7C0027B67EAB}">
      <dgm:prSet/>
      <dgm:spPr>
        <a:blipFill>
          <a:blip xmlns:r="http://schemas.openxmlformats.org/officeDocument/2006/relationships" r:embed="rId1"/>
          <a:srcRect/>
          <a:stretch>
            <a:fillRect l="-14000" r="-14000"/>
          </a:stretch>
        </a:blipFill>
      </dgm:spPr>
      <dgm:t>
        <a:bodyPr/>
        <a:lstStyle/>
        <a:p>
          <a:endParaRPr lang="pt-BR"/>
        </a:p>
      </dgm:t>
    </dgm:pt>
    <dgm:pt modelId="{6F91F6A4-2950-414E-B8FC-137945BC2E8C}" type="pres">
      <dgm:prSet presAssocID="{046EE957-185A-4692-AF02-F9E548D50D82}" presName="Name0" presStyleCnt="0">
        <dgm:presLayoutVars>
          <dgm:dir/>
        </dgm:presLayoutVars>
      </dgm:prSet>
      <dgm:spPr/>
    </dgm:pt>
    <dgm:pt modelId="{1A470CE9-0DA8-401F-8448-804867F37AD3}" type="pres">
      <dgm:prSet presAssocID="{7469F9D4-F650-4D9D-9277-86594BCF3360}" presName="picture_1" presStyleLbl="bgImgPlace1" presStyleIdx="0" presStyleCnt="1" custLinFactNeighborX="-13939" custLinFactNeighborY="8840"/>
      <dgm:spPr/>
      <dgm:t>
        <a:bodyPr/>
        <a:lstStyle/>
        <a:p>
          <a:endParaRPr lang="pt-BR"/>
        </a:p>
      </dgm:t>
    </dgm:pt>
    <dgm:pt modelId="{A5BCC1F5-59AB-4763-898C-3C71E2333791}" type="pres">
      <dgm:prSet presAssocID="{6EBDDAB4-8110-4FC4-BD24-137F67683B75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CCAB86F-EE21-4849-8337-A0F7DD5E1711}" type="pres">
      <dgm:prSet presAssocID="{046EE957-185A-4692-AF02-F9E548D50D82}" presName="maxNode" presStyleCnt="0"/>
      <dgm:spPr/>
    </dgm:pt>
    <dgm:pt modelId="{E406B38C-7F1C-48BC-8B64-E5A338F2EFED}" type="pres">
      <dgm:prSet presAssocID="{046EE957-185A-4692-AF02-F9E548D50D82}" presName="Name33" presStyleCnt="0"/>
      <dgm:spPr/>
    </dgm:pt>
  </dgm:ptLst>
  <dgm:cxnLst>
    <dgm:cxn modelId="{7270A481-D7B7-4E3D-B943-7C0027B67EAB}" srcId="{046EE957-185A-4692-AF02-F9E548D50D82}" destId="{6EBDDAB4-8110-4FC4-BD24-137F67683B75}" srcOrd="0" destOrd="0" parTransId="{5BCB6FF7-978F-49FE-9925-F1F3FED8B1FD}" sibTransId="{7469F9D4-F650-4D9D-9277-86594BCF3360}"/>
    <dgm:cxn modelId="{7AD641D0-EC05-4411-93B7-8577B7BF4B05}" type="presOf" srcId="{046EE957-185A-4692-AF02-F9E548D50D82}" destId="{6F91F6A4-2950-414E-B8FC-137945BC2E8C}" srcOrd="0" destOrd="0" presId="urn:microsoft.com/office/officeart/2008/layout/AccentedPicture"/>
    <dgm:cxn modelId="{C0AA8CDD-E127-4C52-91F8-C42117D5BDA0}" type="presOf" srcId="{7469F9D4-F650-4D9D-9277-86594BCF3360}" destId="{1A470CE9-0DA8-401F-8448-804867F37AD3}" srcOrd="0" destOrd="0" presId="urn:microsoft.com/office/officeart/2008/layout/AccentedPicture"/>
    <dgm:cxn modelId="{5B5806B1-CE25-47D5-A4C6-A3E2BCCD3B8E}" type="presOf" srcId="{6EBDDAB4-8110-4FC4-BD24-137F67683B75}" destId="{A5BCC1F5-59AB-4763-898C-3C71E2333791}" srcOrd="0" destOrd="0" presId="urn:microsoft.com/office/officeart/2008/layout/AccentedPicture"/>
    <dgm:cxn modelId="{B2268B71-40DD-4DC6-AEAC-D592FC54FF1C}" type="presParOf" srcId="{6F91F6A4-2950-414E-B8FC-137945BC2E8C}" destId="{1A470CE9-0DA8-401F-8448-804867F37AD3}" srcOrd="0" destOrd="0" presId="urn:microsoft.com/office/officeart/2008/layout/AccentedPicture"/>
    <dgm:cxn modelId="{72C35EBE-C9BF-4375-A834-923717085B71}" type="presParOf" srcId="{6F91F6A4-2950-414E-B8FC-137945BC2E8C}" destId="{A5BCC1F5-59AB-4763-898C-3C71E2333791}" srcOrd="1" destOrd="0" presId="urn:microsoft.com/office/officeart/2008/layout/AccentedPicture"/>
    <dgm:cxn modelId="{A4B84739-C264-4870-959D-D8A1F9CD3186}" type="presParOf" srcId="{6F91F6A4-2950-414E-B8FC-137945BC2E8C}" destId="{6CCAB86F-EE21-4849-8337-A0F7DD5E1711}" srcOrd="2" destOrd="0" presId="urn:microsoft.com/office/officeart/2008/layout/AccentedPicture"/>
    <dgm:cxn modelId="{0712579C-75C2-4E04-A5AD-CAEBE052A68C}" type="presParOf" srcId="{6CCAB86F-EE21-4849-8337-A0F7DD5E1711}" destId="{E406B38C-7F1C-48BC-8B64-E5A338F2EFED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EE36E1-E5C8-4769-B118-5770F3CDA8EA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B9AF2616-347B-4826-90DF-C88070E046E6}">
      <dgm:prSet phldrT="[Texto]" custT="1"/>
      <dgm:spPr/>
      <dgm:t>
        <a:bodyPr/>
        <a:lstStyle/>
        <a:p>
          <a:r>
            <a:rPr lang="pt-BR" sz="1300" b="1" dirty="0">
              <a:solidFill>
                <a:schemeClr val="tx1"/>
              </a:solidFill>
              <a:latin typeface="Tw Cen MT" panose="020B0602020104020603" pitchFamily="34" charset="0"/>
            </a:rPr>
            <a:t>Roberto PHP e SQL</a:t>
          </a:r>
        </a:p>
      </dgm:t>
    </dgm:pt>
    <dgm:pt modelId="{D06EBF56-3B52-4438-9DE7-DD5B69D2FC18}" type="parTrans" cxnId="{13124B56-55C6-4558-8005-C94C645EE872}">
      <dgm:prSet/>
      <dgm:spPr/>
      <dgm:t>
        <a:bodyPr/>
        <a:lstStyle/>
        <a:p>
          <a:endParaRPr lang="pt-BR"/>
        </a:p>
      </dgm:t>
    </dgm:pt>
    <dgm:pt modelId="{44619958-F548-4BA8-AC29-02843480F1F9}" type="sibTrans" cxnId="{13124B56-55C6-4558-8005-C94C645EE872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B8E474DE-7015-46D5-9529-20FC43D656C3}" type="pres">
      <dgm:prSet presAssocID="{45EE36E1-E5C8-4769-B118-5770F3CDA8EA}" presName="Name0" presStyleCnt="0">
        <dgm:presLayoutVars>
          <dgm:chMax val="7"/>
          <dgm:chPref val="7"/>
          <dgm:dir/>
        </dgm:presLayoutVars>
      </dgm:prSet>
      <dgm:spPr/>
    </dgm:pt>
    <dgm:pt modelId="{7B6AEA6D-862E-4953-86FE-005A5D8759EA}" type="pres">
      <dgm:prSet presAssocID="{45EE36E1-E5C8-4769-B118-5770F3CDA8EA}" presName="Name1" presStyleCnt="0"/>
      <dgm:spPr/>
    </dgm:pt>
    <dgm:pt modelId="{C6D4C2A3-24F0-44B5-8C7D-102C7E6234DC}" type="pres">
      <dgm:prSet presAssocID="{44619958-F548-4BA8-AC29-02843480F1F9}" presName="picture_1" presStyleCnt="0"/>
      <dgm:spPr/>
    </dgm:pt>
    <dgm:pt modelId="{E431B0E8-BCE4-419E-8CAA-2630DCBB647C}" type="pres">
      <dgm:prSet presAssocID="{44619958-F548-4BA8-AC29-02843480F1F9}" presName="pictureRepeatNode" presStyleLbl="alignImgPlace1" presStyleIdx="0" presStyleCnt="1" custScaleX="127415" custScaleY="114618" custLinFactNeighborX="-48285" custLinFactNeighborY="-24652"/>
      <dgm:spPr/>
      <dgm:t>
        <a:bodyPr/>
        <a:lstStyle/>
        <a:p>
          <a:endParaRPr lang="pt-BR"/>
        </a:p>
      </dgm:t>
    </dgm:pt>
    <dgm:pt modelId="{6EA8C93D-D524-48F9-A674-61094FC3AD20}" type="pres">
      <dgm:prSet presAssocID="{B9AF2616-347B-4826-90DF-C88070E046E6}" presName="text_1" presStyleLbl="node1" presStyleIdx="0" presStyleCnt="0" custScaleX="40786" custScaleY="99000" custLinFactY="3029" custLinFactNeighborX="-72143" custLinFactNeighborY="100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3124B56-55C6-4558-8005-C94C645EE872}" srcId="{45EE36E1-E5C8-4769-B118-5770F3CDA8EA}" destId="{B9AF2616-347B-4826-90DF-C88070E046E6}" srcOrd="0" destOrd="0" parTransId="{D06EBF56-3B52-4438-9DE7-DD5B69D2FC18}" sibTransId="{44619958-F548-4BA8-AC29-02843480F1F9}"/>
    <dgm:cxn modelId="{A6BDF11A-F57F-4DC3-B25C-8903FD1401CB}" type="presOf" srcId="{B9AF2616-347B-4826-90DF-C88070E046E6}" destId="{6EA8C93D-D524-48F9-A674-61094FC3AD20}" srcOrd="0" destOrd="0" presId="urn:microsoft.com/office/officeart/2008/layout/CircularPictureCallout"/>
    <dgm:cxn modelId="{C4ADBE5E-5DDB-4D7A-8B43-7DC383660C92}" type="presOf" srcId="{44619958-F548-4BA8-AC29-02843480F1F9}" destId="{E431B0E8-BCE4-419E-8CAA-2630DCBB647C}" srcOrd="0" destOrd="0" presId="urn:microsoft.com/office/officeart/2008/layout/CircularPictureCallout"/>
    <dgm:cxn modelId="{A8B5A7AC-3CC2-4410-8C8A-CA9F7AABAD3B}" type="presOf" srcId="{45EE36E1-E5C8-4769-B118-5770F3CDA8EA}" destId="{B8E474DE-7015-46D5-9529-20FC43D656C3}" srcOrd="0" destOrd="0" presId="urn:microsoft.com/office/officeart/2008/layout/CircularPictureCallout"/>
    <dgm:cxn modelId="{301ED278-BFAB-40F9-9A98-9AA589B600CA}" type="presParOf" srcId="{B8E474DE-7015-46D5-9529-20FC43D656C3}" destId="{7B6AEA6D-862E-4953-86FE-005A5D8759EA}" srcOrd="0" destOrd="0" presId="urn:microsoft.com/office/officeart/2008/layout/CircularPictureCallout"/>
    <dgm:cxn modelId="{92C6078B-45E9-4550-90CB-15925BEEF9A4}" type="presParOf" srcId="{7B6AEA6D-862E-4953-86FE-005A5D8759EA}" destId="{C6D4C2A3-24F0-44B5-8C7D-102C7E6234DC}" srcOrd="0" destOrd="0" presId="urn:microsoft.com/office/officeart/2008/layout/CircularPictureCallout"/>
    <dgm:cxn modelId="{A14EFFE4-78B9-4358-AB65-5FF318863187}" type="presParOf" srcId="{C6D4C2A3-24F0-44B5-8C7D-102C7E6234DC}" destId="{E431B0E8-BCE4-419E-8CAA-2630DCBB647C}" srcOrd="0" destOrd="0" presId="urn:microsoft.com/office/officeart/2008/layout/CircularPictureCallout"/>
    <dgm:cxn modelId="{D99424E0-3E6F-457E-A622-E6F229FBC0A9}" type="presParOf" srcId="{7B6AEA6D-862E-4953-86FE-005A5D8759EA}" destId="{6EA8C93D-D524-48F9-A674-61094FC3AD20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38E88F-284B-4529-A6BB-62D86594EA46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426484C9-4506-40CA-8530-60CD02B5AF8F}">
      <dgm:prSet phldrT="[Texto]" custT="1"/>
      <dgm:spPr/>
      <dgm:t>
        <a:bodyPr/>
        <a:lstStyle/>
        <a:p>
          <a:r>
            <a:rPr lang="pt-BR" sz="1200" b="1" dirty="0">
              <a:solidFill>
                <a:schemeClr val="tx1"/>
              </a:solidFill>
              <a:latin typeface="Tw Cen MT" panose="020B0602020104020603" pitchFamily="34" charset="0"/>
            </a:rPr>
            <a:t>Wesley </a:t>
          </a:r>
          <a:r>
            <a:rPr lang="pt-BR" sz="1200" b="1" dirty="0" err="1">
              <a:solidFill>
                <a:schemeClr val="tx1"/>
              </a:solidFill>
              <a:latin typeface="Tw Cen MT" panose="020B0602020104020603" pitchFamily="34" charset="0"/>
            </a:rPr>
            <a:t>Kylian</a:t>
          </a:r>
          <a:r>
            <a:rPr lang="pt-BR" sz="1200" b="1" dirty="0">
              <a:solidFill>
                <a:schemeClr val="tx1"/>
              </a:solidFill>
              <a:latin typeface="Tw Cen MT" panose="020B0602020104020603" pitchFamily="34" charset="0"/>
            </a:rPr>
            <a:t/>
          </a:r>
          <a:br>
            <a:rPr lang="pt-BR" sz="1200" b="1" dirty="0">
              <a:solidFill>
                <a:schemeClr val="tx1"/>
              </a:solidFill>
              <a:latin typeface="Tw Cen MT" panose="020B0602020104020603" pitchFamily="34" charset="0"/>
            </a:rPr>
          </a:br>
          <a:r>
            <a:rPr lang="pt-BR" sz="1200" b="1" dirty="0">
              <a:solidFill>
                <a:schemeClr val="tx1"/>
              </a:solidFill>
              <a:latin typeface="Tw Cen MT" panose="020B0602020104020603" pitchFamily="34" charset="0"/>
            </a:rPr>
            <a:t>Site( HTML CSS)</a:t>
          </a:r>
        </a:p>
      </dgm:t>
    </dgm:pt>
    <dgm:pt modelId="{A043FA7D-09EF-450C-BCEE-AA5A8108DD70}" type="parTrans" cxnId="{9F6123BF-C73C-4D10-B99B-CF700FA2C6CC}">
      <dgm:prSet/>
      <dgm:spPr/>
      <dgm:t>
        <a:bodyPr/>
        <a:lstStyle/>
        <a:p>
          <a:endParaRPr lang="pt-BR"/>
        </a:p>
      </dgm:t>
    </dgm:pt>
    <dgm:pt modelId="{39B312FD-2426-413D-8F84-66D19B89CE0F}" type="sibTrans" cxnId="{9F6123BF-C73C-4D10-B99B-CF700FA2C6CC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</dgm:spPr>
      <dgm:t>
        <a:bodyPr/>
        <a:lstStyle/>
        <a:p>
          <a:endParaRPr lang="pt-BR"/>
        </a:p>
      </dgm:t>
    </dgm:pt>
    <dgm:pt modelId="{70046DF5-F80D-4E7C-B481-182241F0DBD1}" type="pres">
      <dgm:prSet presAssocID="{5E38E88F-284B-4529-A6BB-62D86594EA46}" presName="Name0" presStyleCnt="0">
        <dgm:presLayoutVars>
          <dgm:chMax val="7"/>
          <dgm:chPref val="7"/>
          <dgm:dir/>
        </dgm:presLayoutVars>
      </dgm:prSet>
      <dgm:spPr/>
    </dgm:pt>
    <dgm:pt modelId="{C67A790F-2B13-477C-B975-232DCDC21E65}" type="pres">
      <dgm:prSet presAssocID="{5E38E88F-284B-4529-A6BB-62D86594EA46}" presName="Name1" presStyleCnt="0"/>
      <dgm:spPr/>
    </dgm:pt>
    <dgm:pt modelId="{F8AF90CE-9000-43E1-B79B-2DC35DBCCF90}" type="pres">
      <dgm:prSet presAssocID="{39B312FD-2426-413D-8F84-66D19B89CE0F}" presName="picture_1" presStyleCnt="0"/>
      <dgm:spPr/>
    </dgm:pt>
    <dgm:pt modelId="{4839FADD-BCE9-44AA-9366-821FD11CD61B}" type="pres">
      <dgm:prSet presAssocID="{39B312FD-2426-413D-8F84-66D19B89CE0F}" presName="pictureRepeatNode" presStyleLbl="alignImgPlace1" presStyleIdx="0" presStyleCnt="1" custScaleX="112756" custScaleY="110391" custLinFactNeighborX="2769" custLinFactNeighborY="-3178"/>
      <dgm:spPr/>
      <dgm:t>
        <a:bodyPr/>
        <a:lstStyle/>
        <a:p>
          <a:endParaRPr lang="pt-BR"/>
        </a:p>
      </dgm:t>
    </dgm:pt>
    <dgm:pt modelId="{447A9096-4ABC-43FC-8FE2-B0C99AD7AE9B}" type="pres">
      <dgm:prSet presAssocID="{426484C9-4506-40CA-8530-60CD02B5AF8F}" presName="text_1" presStyleLbl="node1" presStyleIdx="0" presStyleCnt="0" custScaleX="98030" custScaleY="52414" custLinFactY="48575" custLinFactNeighborX="-4288" custLinFactNeighborY="100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D9B9823-4153-4F63-BB55-B7E221C8F6A5}" type="presOf" srcId="{39B312FD-2426-413D-8F84-66D19B89CE0F}" destId="{4839FADD-BCE9-44AA-9366-821FD11CD61B}" srcOrd="0" destOrd="0" presId="urn:microsoft.com/office/officeart/2008/layout/CircularPictureCallout"/>
    <dgm:cxn modelId="{B2FC7AB0-6BF5-49BB-9F03-A4F1A4DA879F}" type="presOf" srcId="{5E38E88F-284B-4529-A6BB-62D86594EA46}" destId="{70046DF5-F80D-4E7C-B481-182241F0DBD1}" srcOrd="0" destOrd="0" presId="urn:microsoft.com/office/officeart/2008/layout/CircularPictureCallout"/>
    <dgm:cxn modelId="{EF13A3ED-E3A4-4CBE-8E88-495DF47D427F}" type="presOf" srcId="{426484C9-4506-40CA-8530-60CD02B5AF8F}" destId="{447A9096-4ABC-43FC-8FE2-B0C99AD7AE9B}" srcOrd="0" destOrd="0" presId="urn:microsoft.com/office/officeart/2008/layout/CircularPictureCallout"/>
    <dgm:cxn modelId="{9F6123BF-C73C-4D10-B99B-CF700FA2C6CC}" srcId="{5E38E88F-284B-4529-A6BB-62D86594EA46}" destId="{426484C9-4506-40CA-8530-60CD02B5AF8F}" srcOrd="0" destOrd="0" parTransId="{A043FA7D-09EF-450C-BCEE-AA5A8108DD70}" sibTransId="{39B312FD-2426-413D-8F84-66D19B89CE0F}"/>
    <dgm:cxn modelId="{B4E486B2-46B8-47F0-AF29-05D8AE257C6A}" type="presParOf" srcId="{70046DF5-F80D-4E7C-B481-182241F0DBD1}" destId="{C67A790F-2B13-477C-B975-232DCDC21E65}" srcOrd="0" destOrd="0" presId="urn:microsoft.com/office/officeart/2008/layout/CircularPictureCallout"/>
    <dgm:cxn modelId="{72A27F0A-B5C4-4DC0-B965-CA051DC2C340}" type="presParOf" srcId="{C67A790F-2B13-477C-B975-232DCDC21E65}" destId="{F8AF90CE-9000-43E1-B79B-2DC35DBCCF90}" srcOrd="0" destOrd="0" presId="urn:microsoft.com/office/officeart/2008/layout/CircularPictureCallout"/>
    <dgm:cxn modelId="{4AD3F356-2321-43E5-9509-A73B319C8319}" type="presParOf" srcId="{F8AF90CE-9000-43E1-B79B-2DC35DBCCF90}" destId="{4839FADD-BCE9-44AA-9366-821FD11CD61B}" srcOrd="0" destOrd="0" presId="urn:microsoft.com/office/officeart/2008/layout/CircularPictureCallout"/>
    <dgm:cxn modelId="{7D090EE3-AFCA-4526-A585-F88DF252C675}" type="presParOf" srcId="{C67A790F-2B13-477C-B975-232DCDC21E65}" destId="{447A9096-4ABC-43FC-8FE2-B0C99AD7AE9B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001D1E-0C60-4107-A854-DC353F34D5A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70ACE60F-C91C-4A60-BACE-2D20C92B05CC}">
      <dgm:prSet phldrT="[Texto]" custT="1"/>
      <dgm:spPr/>
      <dgm:t>
        <a:bodyPr/>
        <a:lstStyle/>
        <a:p>
          <a:r>
            <a:rPr lang="pt-BR" sz="1300" b="1" dirty="0" err="1">
              <a:solidFill>
                <a:schemeClr val="tx1"/>
              </a:solidFill>
              <a:latin typeface="Tw Cen MT" panose="020B0602020104020603" pitchFamily="34" charset="0"/>
            </a:rPr>
            <a:t>Endrew</a:t>
          </a:r>
          <a:r>
            <a:rPr lang="pt-BR" sz="1300" b="1" dirty="0">
              <a:solidFill>
                <a:schemeClr val="tx1"/>
              </a:solidFill>
              <a:latin typeface="Tw Cen MT" panose="020B0602020104020603" pitchFamily="34" charset="0"/>
            </a:rPr>
            <a:t> Design</a:t>
          </a:r>
        </a:p>
      </dgm:t>
    </dgm:pt>
    <dgm:pt modelId="{D5398E51-ADCB-4C34-9700-212D8BE537C5}" type="parTrans" cxnId="{FCFA7F29-1379-497C-A3AD-76072D764266}">
      <dgm:prSet/>
      <dgm:spPr/>
      <dgm:t>
        <a:bodyPr/>
        <a:lstStyle/>
        <a:p>
          <a:endParaRPr lang="pt-BR"/>
        </a:p>
      </dgm:t>
    </dgm:pt>
    <dgm:pt modelId="{DE8A8279-45D4-462A-8C86-471195FDF93B}" type="sibTrans" cxnId="{FCFA7F29-1379-497C-A3AD-76072D764266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C6B77B43-61D6-41EC-80EB-0FE12CB25257}" type="pres">
      <dgm:prSet presAssocID="{49001D1E-0C60-4107-A854-DC353F34D5A5}" presName="Name0" presStyleCnt="0">
        <dgm:presLayoutVars>
          <dgm:chMax val="7"/>
          <dgm:chPref val="7"/>
          <dgm:dir/>
        </dgm:presLayoutVars>
      </dgm:prSet>
      <dgm:spPr/>
    </dgm:pt>
    <dgm:pt modelId="{EF2D6596-7564-44F9-98F5-2BE4776D956D}" type="pres">
      <dgm:prSet presAssocID="{49001D1E-0C60-4107-A854-DC353F34D5A5}" presName="Name1" presStyleCnt="0"/>
      <dgm:spPr/>
    </dgm:pt>
    <dgm:pt modelId="{265C1DE4-F43D-4B1A-AAA3-BFF22367F380}" type="pres">
      <dgm:prSet presAssocID="{DE8A8279-45D4-462A-8C86-471195FDF93B}" presName="picture_1" presStyleCnt="0"/>
      <dgm:spPr/>
    </dgm:pt>
    <dgm:pt modelId="{B87E5831-A364-49F1-9F1E-FD2C0EF3D661}" type="pres">
      <dgm:prSet presAssocID="{DE8A8279-45D4-462A-8C86-471195FDF93B}" presName="pictureRepeatNode" presStyleLbl="alignImgPlace1" presStyleIdx="0" presStyleCnt="1"/>
      <dgm:spPr/>
      <dgm:t>
        <a:bodyPr/>
        <a:lstStyle/>
        <a:p>
          <a:endParaRPr lang="pt-BR"/>
        </a:p>
      </dgm:t>
    </dgm:pt>
    <dgm:pt modelId="{2F937D6D-BD32-44C9-8E2A-F6C4A2912F45}" type="pres">
      <dgm:prSet presAssocID="{70ACE60F-C91C-4A60-BACE-2D20C92B05CC}" presName="text_1" presStyleLbl="node1" presStyleIdx="0" presStyleCnt="0" custAng="10800000" custFlipVert="1" custScaleX="63268" custScaleY="82845" custLinFactY="68571" custLinFactNeighborX="-2222" custLinFactNeighborY="100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814E417-F1AB-48BF-9236-ECD5F097F4FB}" type="presOf" srcId="{49001D1E-0C60-4107-A854-DC353F34D5A5}" destId="{C6B77B43-61D6-41EC-80EB-0FE12CB25257}" srcOrd="0" destOrd="0" presId="urn:microsoft.com/office/officeart/2008/layout/CircularPictureCallout"/>
    <dgm:cxn modelId="{2050C3C7-0F2D-42AC-BE57-B88277595BC9}" type="presOf" srcId="{70ACE60F-C91C-4A60-BACE-2D20C92B05CC}" destId="{2F937D6D-BD32-44C9-8E2A-F6C4A2912F45}" srcOrd="0" destOrd="0" presId="urn:microsoft.com/office/officeart/2008/layout/CircularPictureCallout"/>
    <dgm:cxn modelId="{49F4CB0A-1936-4BFE-8676-8C3DDFC3C54B}" type="presOf" srcId="{DE8A8279-45D4-462A-8C86-471195FDF93B}" destId="{B87E5831-A364-49F1-9F1E-FD2C0EF3D661}" srcOrd="0" destOrd="0" presId="urn:microsoft.com/office/officeart/2008/layout/CircularPictureCallout"/>
    <dgm:cxn modelId="{FCFA7F29-1379-497C-A3AD-76072D764266}" srcId="{49001D1E-0C60-4107-A854-DC353F34D5A5}" destId="{70ACE60F-C91C-4A60-BACE-2D20C92B05CC}" srcOrd="0" destOrd="0" parTransId="{D5398E51-ADCB-4C34-9700-212D8BE537C5}" sibTransId="{DE8A8279-45D4-462A-8C86-471195FDF93B}"/>
    <dgm:cxn modelId="{8471F6BA-E1C5-42DD-8B09-904A07F63350}" type="presParOf" srcId="{C6B77B43-61D6-41EC-80EB-0FE12CB25257}" destId="{EF2D6596-7564-44F9-98F5-2BE4776D956D}" srcOrd="0" destOrd="0" presId="urn:microsoft.com/office/officeart/2008/layout/CircularPictureCallout"/>
    <dgm:cxn modelId="{E747E1FE-D892-4601-A0A6-A8D3767101CE}" type="presParOf" srcId="{EF2D6596-7564-44F9-98F5-2BE4776D956D}" destId="{265C1DE4-F43D-4B1A-AAA3-BFF22367F380}" srcOrd="0" destOrd="0" presId="urn:microsoft.com/office/officeart/2008/layout/CircularPictureCallout"/>
    <dgm:cxn modelId="{872C1E59-D837-4FB1-BF4B-DC590A1E2866}" type="presParOf" srcId="{265C1DE4-F43D-4B1A-AAA3-BFF22367F380}" destId="{B87E5831-A364-49F1-9F1E-FD2C0EF3D661}" srcOrd="0" destOrd="0" presId="urn:microsoft.com/office/officeart/2008/layout/CircularPictureCallout"/>
    <dgm:cxn modelId="{2910FFF8-CF9D-42E5-838D-35162B52FE46}" type="presParOf" srcId="{EF2D6596-7564-44F9-98F5-2BE4776D956D}" destId="{2F937D6D-BD32-44C9-8E2A-F6C4A2912F45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AA6B38-693F-49ED-84CD-0332F104D4D2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D9813350-99EC-4951-B143-F957E5F043CF}">
      <dgm:prSet phldrT="[Texto]" custT="1"/>
      <dgm:spPr/>
      <dgm:t>
        <a:bodyPr/>
        <a:lstStyle/>
        <a:p>
          <a:r>
            <a:rPr lang="pt-BR" sz="1200" b="1" dirty="0">
              <a:solidFill>
                <a:schemeClr val="tx1"/>
              </a:solidFill>
              <a:latin typeface="Tw Cen MT" panose="020B0602020104020603" pitchFamily="34" charset="0"/>
            </a:rPr>
            <a:t>Thiago Borges Documentação</a:t>
          </a:r>
        </a:p>
      </dgm:t>
    </dgm:pt>
    <dgm:pt modelId="{0A4A896B-B2B2-4DBB-B374-E6027F70FFD3}" type="parTrans" cxnId="{F937E013-CFE9-49BF-B26A-C381F031346A}">
      <dgm:prSet/>
      <dgm:spPr/>
      <dgm:t>
        <a:bodyPr/>
        <a:lstStyle/>
        <a:p>
          <a:endParaRPr lang="pt-BR"/>
        </a:p>
      </dgm:t>
    </dgm:pt>
    <dgm:pt modelId="{89247B22-64D7-493E-96B2-440D2C6F021E}" type="sibTrans" cxnId="{F937E013-CFE9-49BF-B26A-C381F031346A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13A08247-FEAF-4545-B893-CB5E8573812F}" type="pres">
      <dgm:prSet presAssocID="{92AA6B38-693F-49ED-84CD-0332F104D4D2}" presName="Name0" presStyleCnt="0">
        <dgm:presLayoutVars>
          <dgm:chMax val="7"/>
          <dgm:chPref val="7"/>
          <dgm:dir/>
        </dgm:presLayoutVars>
      </dgm:prSet>
      <dgm:spPr/>
    </dgm:pt>
    <dgm:pt modelId="{8BC6EF56-1933-4068-8BE3-810ED7D0A8BA}" type="pres">
      <dgm:prSet presAssocID="{92AA6B38-693F-49ED-84CD-0332F104D4D2}" presName="Name1" presStyleCnt="0"/>
      <dgm:spPr/>
    </dgm:pt>
    <dgm:pt modelId="{1D51AE08-DEA3-4A77-9965-AB718BAF156F}" type="pres">
      <dgm:prSet presAssocID="{89247B22-64D7-493E-96B2-440D2C6F021E}" presName="picture_1" presStyleCnt="0"/>
      <dgm:spPr/>
    </dgm:pt>
    <dgm:pt modelId="{0AD44501-D62A-402E-8998-F8215B657ABC}" type="pres">
      <dgm:prSet presAssocID="{89247B22-64D7-493E-96B2-440D2C6F021E}" presName="pictureRepeatNode" presStyleLbl="alignImgPlace1" presStyleIdx="0" presStyleCnt="1" custLinFactNeighborX="-2508" custLinFactNeighborY="-4760"/>
      <dgm:spPr/>
      <dgm:t>
        <a:bodyPr/>
        <a:lstStyle/>
        <a:p>
          <a:endParaRPr lang="pt-BR"/>
        </a:p>
      </dgm:t>
    </dgm:pt>
    <dgm:pt modelId="{B8892804-56BB-4479-B7BB-7B424B21992A}" type="pres">
      <dgm:prSet presAssocID="{D9813350-99EC-4951-B143-F957E5F043CF}" presName="text_1" presStyleLbl="node1" presStyleIdx="0" presStyleCnt="0" custScaleY="81240" custLinFactY="44025" custLinFactNeighborX="-9731" custLinFactNeighborY="100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937E013-CFE9-49BF-B26A-C381F031346A}" srcId="{92AA6B38-693F-49ED-84CD-0332F104D4D2}" destId="{D9813350-99EC-4951-B143-F957E5F043CF}" srcOrd="0" destOrd="0" parTransId="{0A4A896B-B2B2-4DBB-B374-E6027F70FFD3}" sibTransId="{89247B22-64D7-493E-96B2-440D2C6F021E}"/>
    <dgm:cxn modelId="{9B175DFE-E744-4CC8-8FD9-A27893457512}" type="presOf" srcId="{D9813350-99EC-4951-B143-F957E5F043CF}" destId="{B8892804-56BB-4479-B7BB-7B424B21992A}" srcOrd="0" destOrd="0" presId="urn:microsoft.com/office/officeart/2008/layout/CircularPictureCallout"/>
    <dgm:cxn modelId="{871CFE31-22B9-41F2-837E-FD7945561C00}" type="presOf" srcId="{92AA6B38-693F-49ED-84CD-0332F104D4D2}" destId="{13A08247-FEAF-4545-B893-CB5E8573812F}" srcOrd="0" destOrd="0" presId="urn:microsoft.com/office/officeart/2008/layout/CircularPictureCallout"/>
    <dgm:cxn modelId="{5E0772D9-A827-4B11-8429-80A3161409C7}" type="presOf" srcId="{89247B22-64D7-493E-96B2-440D2C6F021E}" destId="{0AD44501-D62A-402E-8998-F8215B657ABC}" srcOrd="0" destOrd="0" presId="urn:microsoft.com/office/officeart/2008/layout/CircularPictureCallout"/>
    <dgm:cxn modelId="{297C9BBC-72D3-4DF9-B981-D9367B462375}" type="presParOf" srcId="{13A08247-FEAF-4545-B893-CB5E8573812F}" destId="{8BC6EF56-1933-4068-8BE3-810ED7D0A8BA}" srcOrd="0" destOrd="0" presId="urn:microsoft.com/office/officeart/2008/layout/CircularPictureCallout"/>
    <dgm:cxn modelId="{799888F5-536D-4FEB-86B2-E2105C748AB6}" type="presParOf" srcId="{8BC6EF56-1933-4068-8BE3-810ED7D0A8BA}" destId="{1D51AE08-DEA3-4A77-9965-AB718BAF156F}" srcOrd="0" destOrd="0" presId="urn:microsoft.com/office/officeart/2008/layout/CircularPictureCallout"/>
    <dgm:cxn modelId="{D200A905-6826-43F1-B00B-B289CB99B7B1}" type="presParOf" srcId="{1D51AE08-DEA3-4A77-9965-AB718BAF156F}" destId="{0AD44501-D62A-402E-8998-F8215B657ABC}" srcOrd="0" destOrd="0" presId="urn:microsoft.com/office/officeart/2008/layout/CircularPictureCallout"/>
    <dgm:cxn modelId="{A6E987CC-0DC0-4D83-A07D-2AFB59466D89}" type="presParOf" srcId="{8BC6EF56-1933-4068-8BE3-810ED7D0A8BA}" destId="{B8892804-56BB-4479-B7BB-7B424B21992A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BE90D6-52BC-4D39-A45B-E4FF1E798D67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2394C429-0B6E-45CE-94C2-9F2E0122BBCC}">
      <dgm:prSet phldrT="[Texto]" custT="1"/>
      <dgm:spPr/>
      <dgm:t>
        <a:bodyPr/>
        <a:lstStyle/>
        <a:p>
          <a:r>
            <a:rPr lang="pt-BR" sz="1200" b="1" dirty="0">
              <a:solidFill>
                <a:schemeClr val="tx1"/>
              </a:solidFill>
              <a:latin typeface="Tw Cen MT" panose="020B0602020104020603" pitchFamily="34" charset="0"/>
            </a:rPr>
            <a:t>João Augusto (PO) </a:t>
          </a:r>
          <a:br>
            <a:rPr lang="pt-BR" sz="1200" b="1" dirty="0">
              <a:solidFill>
                <a:schemeClr val="tx1"/>
              </a:solidFill>
              <a:latin typeface="Tw Cen MT" panose="020B0602020104020603" pitchFamily="34" charset="0"/>
            </a:rPr>
          </a:br>
          <a:r>
            <a:rPr lang="pt-BR" sz="1200" b="1" dirty="0">
              <a:solidFill>
                <a:schemeClr val="tx1"/>
              </a:solidFill>
              <a:latin typeface="Tw Cen MT" panose="020B0602020104020603" pitchFamily="34" charset="0"/>
            </a:rPr>
            <a:t>Documentação</a:t>
          </a:r>
        </a:p>
      </dgm:t>
    </dgm:pt>
    <dgm:pt modelId="{A608F834-BC35-46F7-A3BF-FE7BB95CA765}" type="parTrans" cxnId="{646B1F6D-9363-4C68-A9ED-6049249C235A}">
      <dgm:prSet/>
      <dgm:spPr/>
      <dgm:t>
        <a:bodyPr/>
        <a:lstStyle/>
        <a:p>
          <a:endParaRPr lang="pt-BR"/>
        </a:p>
      </dgm:t>
    </dgm:pt>
    <dgm:pt modelId="{18B8CF45-7DDA-4B9B-A92D-B80338B35316}" type="sibTrans" cxnId="{646B1F6D-9363-4C68-A9ED-6049249C235A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EBBF8A74-4CAB-4534-BBC5-B70062D82DE1}" type="pres">
      <dgm:prSet presAssocID="{19BE90D6-52BC-4D39-A45B-E4FF1E798D67}" presName="Name0" presStyleCnt="0">
        <dgm:presLayoutVars>
          <dgm:chMax val="7"/>
          <dgm:chPref val="7"/>
          <dgm:dir/>
        </dgm:presLayoutVars>
      </dgm:prSet>
      <dgm:spPr/>
    </dgm:pt>
    <dgm:pt modelId="{E8E3BB70-FDF1-4D4A-B48C-61EBCC521467}" type="pres">
      <dgm:prSet presAssocID="{19BE90D6-52BC-4D39-A45B-E4FF1E798D67}" presName="Name1" presStyleCnt="0"/>
      <dgm:spPr/>
    </dgm:pt>
    <dgm:pt modelId="{386A1906-48A3-4F3D-8B05-17303A5FBFE8}" type="pres">
      <dgm:prSet presAssocID="{18B8CF45-7DDA-4B9B-A92D-B80338B35316}" presName="picture_1" presStyleCnt="0"/>
      <dgm:spPr/>
    </dgm:pt>
    <dgm:pt modelId="{E65889C2-9B53-414E-B308-72090B18043B}" type="pres">
      <dgm:prSet presAssocID="{18B8CF45-7DDA-4B9B-A92D-B80338B35316}" presName="pictureRepeatNode" presStyleLbl="alignImgPlace1" presStyleIdx="0" presStyleCnt="1" custLinFactNeighborX="-921" custLinFactNeighborY="-2354"/>
      <dgm:spPr/>
      <dgm:t>
        <a:bodyPr/>
        <a:lstStyle/>
        <a:p>
          <a:endParaRPr lang="pt-BR"/>
        </a:p>
      </dgm:t>
    </dgm:pt>
    <dgm:pt modelId="{26CEBA25-9DAA-41D4-BDAE-A1D2306E317A}" type="pres">
      <dgm:prSet presAssocID="{2394C429-0B6E-45CE-94C2-9F2E0122BBCC}" presName="text_1" presStyleLbl="node1" presStyleIdx="0" presStyleCnt="0" custScaleX="135309" custScaleY="64077" custLinFactY="43915" custLinFactNeighborX="3488" custLinFactNeighborY="100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F001DD5-0BA9-4F80-B13F-7D701AB02761}" type="presOf" srcId="{2394C429-0B6E-45CE-94C2-9F2E0122BBCC}" destId="{26CEBA25-9DAA-41D4-BDAE-A1D2306E317A}" srcOrd="0" destOrd="0" presId="urn:microsoft.com/office/officeart/2008/layout/CircularPictureCallout"/>
    <dgm:cxn modelId="{646B1F6D-9363-4C68-A9ED-6049249C235A}" srcId="{19BE90D6-52BC-4D39-A45B-E4FF1E798D67}" destId="{2394C429-0B6E-45CE-94C2-9F2E0122BBCC}" srcOrd="0" destOrd="0" parTransId="{A608F834-BC35-46F7-A3BF-FE7BB95CA765}" sibTransId="{18B8CF45-7DDA-4B9B-A92D-B80338B35316}"/>
    <dgm:cxn modelId="{2F6C838E-081A-4485-BA46-80FB5FD54A5F}" type="presOf" srcId="{18B8CF45-7DDA-4B9B-A92D-B80338B35316}" destId="{E65889C2-9B53-414E-B308-72090B18043B}" srcOrd="0" destOrd="0" presId="urn:microsoft.com/office/officeart/2008/layout/CircularPictureCallout"/>
    <dgm:cxn modelId="{B43D04BF-82BC-404A-9D30-99E5837F9275}" type="presOf" srcId="{19BE90D6-52BC-4D39-A45B-E4FF1E798D67}" destId="{EBBF8A74-4CAB-4534-BBC5-B70062D82DE1}" srcOrd="0" destOrd="0" presId="urn:microsoft.com/office/officeart/2008/layout/CircularPictureCallout"/>
    <dgm:cxn modelId="{DDE75D59-14FB-46F8-9A07-FC5268AD97EC}" type="presParOf" srcId="{EBBF8A74-4CAB-4534-BBC5-B70062D82DE1}" destId="{E8E3BB70-FDF1-4D4A-B48C-61EBCC521467}" srcOrd="0" destOrd="0" presId="urn:microsoft.com/office/officeart/2008/layout/CircularPictureCallout"/>
    <dgm:cxn modelId="{CE607F91-6A51-49FF-88B3-D98BDA75F964}" type="presParOf" srcId="{E8E3BB70-FDF1-4D4A-B48C-61EBCC521467}" destId="{386A1906-48A3-4F3D-8B05-17303A5FBFE8}" srcOrd="0" destOrd="0" presId="urn:microsoft.com/office/officeart/2008/layout/CircularPictureCallout"/>
    <dgm:cxn modelId="{07D40165-DF1F-4FA1-BDFE-E6F7939B9F30}" type="presParOf" srcId="{386A1906-48A3-4F3D-8B05-17303A5FBFE8}" destId="{E65889C2-9B53-414E-B308-72090B18043B}" srcOrd="0" destOrd="0" presId="urn:microsoft.com/office/officeart/2008/layout/CircularPictureCallout"/>
    <dgm:cxn modelId="{6C0F7547-BA2F-4277-A1B1-16637CD756EE}" type="presParOf" srcId="{E8E3BB70-FDF1-4D4A-B48C-61EBCC521467}" destId="{26CEBA25-9DAA-41D4-BDAE-A1D2306E317A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77A5A8-ED29-4D0D-B735-E31C64A78F4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9FA737FA-12EC-45BE-B006-27584B6204D9}">
      <dgm:prSet phldrT="[Texto]" custT="1"/>
      <dgm:spPr/>
      <dgm:t>
        <a:bodyPr/>
        <a:lstStyle/>
        <a:p>
          <a:r>
            <a:rPr lang="pt-BR" sz="1300" b="1" dirty="0">
              <a:solidFill>
                <a:schemeClr val="tx1"/>
              </a:solidFill>
              <a:latin typeface="Tw Cen MT" panose="020B0602020104020603" pitchFamily="34" charset="0"/>
            </a:rPr>
            <a:t>Fernando Design</a:t>
          </a:r>
        </a:p>
      </dgm:t>
    </dgm:pt>
    <dgm:pt modelId="{5DE82C26-AEEA-4256-98E5-9318EAE3CE39}" type="parTrans" cxnId="{F2BC1F14-BA08-475A-8705-52D0ECE084D5}">
      <dgm:prSet/>
      <dgm:spPr/>
      <dgm:t>
        <a:bodyPr/>
        <a:lstStyle/>
        <a:p>
          <a:endParaRPr lang="pt-BR"/>
        </a:p>
      </dgm:t>
    </dgm:pt>
    <dgm:pt modelId="{FB142647-32CE-492A-9D03-950D451BCAD0}" type="sibTrans" cxnId="{F2BC1F14-BA08-475A-8705-52D0ECE084D5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</dgm:spPr>
      <dgm:t>
        <a:bodyPr/>
        <a:lstStyle/>
        <a:p>
          <a:endParaRPr lang="pt-BR"/>
        </a:p>
      </dgm:t>
    </dgm:pt>
    <dgm:pt modelId="{AA9D70E5-705A-4189-8884-A87BA8915A31}" type="pres">
      <dgm:prSet presAssocID="{2A77A5A8-ED29-4D0D-B735-E31C64A78F45}" presName="Name0" presStyleCnt="0">
        <dgm:presLayoutVars>
          <dgm:chMax val="7"/>
          <dgm:chPref val="7"/>
          <dgm:dir/>
        </dgm:presLayoutVars>
      </dgm:prSet>
      <dgm:spPr/>
    </dgm:pt>
    <dgm:pt modelId="{8C9B6393-6026-4DB4-B118-5D45E20B021D}" type="pres">
      <dgm:prSet presAssocID="{2A77A5A8-ED29-4D0D-B735-E31C64A78F45}" presName="Name1" presStyleCnt="0"/>
      <dgm:spPr/>
    </dgm:pt>
    <dgm:pt modelId="{C6F9B699-8836-4A3F-8E50-EE3D0ECA92BA}" type="pres">
      <dgm:prSet presAssocID="{FB142647-32CE-492A-9D03-950D451BCAD0}" presName="picture_1" presStyleCnt="0"/>
      <dgm:spPr/>
    </dgm:pt>
    <dgm:pt modelId="{AF0DCFA2-4FB1-4219-900B-99FCC4302EF4}" type="pres">
      <dgm:prSet presAssocID="{FB142647-32CE-492A-9D03-950D451BCAD0}" presName="pictureRepeatNode" presStyleLbl="alignImgPlace1" presStyleIdx="0" presStyleCnt="1" custScaleX="132124" custScaleY="140631" custLinFactNeighborX="-325"/>
      <dgm:spPr/>
      <dgm:t>
        <a:bodyPr/>
        <a:lstStyle/>
        <a:p>
          <a:endParaRPr lang="pt-BR"/>
        </a:p>
      </dgm:t>
    </dgm:pt>
    <dgm:pt modelId="{692BABBE-CB8F-4C40-840C-FE446F3A3C96}" type="pres">
      <dgm:prSet presAssocID="{9FA737FA-12EC-45BE-B006-27584B6204D9}" presName="text_1" presStyleLbl="node1" presStyleIdx="0" presStyleCnt="0" custLinFactY="100000" custLinFactNeighborX="-4669" custLinFactNeighborY="10002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E913491-9400-4C5B-8C26-E107DFA04827}" type="presOf" srcId="{2A77A5A8-ED29-4D0D-B735-E31C64A78F45}" destId="{AA9D70E5-705A-4189-8884-A87BA8915A31}" srcOrd="0" destOrd="0" presId="urn:microsoft.com/office/officeart/2008/layout/CircularPictureCallout"/>
    <dgm:cxn modelId="{EEA1AA24-B4D8-4177-8995-C6D17C806C44}" type="presOf" srcId="{FB142647-32CE-492A-9D03-950D451BCAD0}" destId="{AF0DCFA2-4FB1-4219-900B-99FCC4302EF4}" srcOrd="0" destOrd="0" presId="urn:microsoft.com/office/officeart/2008/layout/CircularPictureCallout"/>
    <dgm:cxn modelId="{1DDC8C65-8346-4D75-B34B-EA6197831BE7}" type="presOf" srcId="{9FA737FA-12EC-45BE-B006-27584B6204D9}" destId="{692BABBE-CB8F-4C40-840C-FE446F3A3C96}" srcOrd="0" destOrd="0" presId="urn:microsoft.com/office/officeart/2008/layout/CircularPictureCallout"/>
    <dgm:cxn modelId="{F2BC1F14-BA08-475A-8705-52D0ECE084D5}" srcId="{2A77A5A8-ED29-4D0D-B735-E31C64A78F45}" destId="{9FA737FA-12EC-45BE-B006-27584B6204D9}" srcOrd="0" destOrd="0" parTransId="{5DE82C26-AEEA-4256-98E5-9318EAE3CE39}" sibTransId="{FB142647-32CE-492A-9D03-950D451BCAD0}"/>
    <dgm:cxn modelId="{F7D36CFD-D085-4F3D-9D4F-A768A38B7AF6}" type="presParOf" srcId="{AA9D70E5-705A-4189-8884-A87BA8915A31}" destId="{8C9B6393-6026-4DB4-B118-5D45E20B021D}" srcOrd="0" destOrd="0" presId="urn:microsoft.com/office/officeart/2008/layout/CircularPictureCallout"/>
    <dgm:cxn modelId="{2D3F81DA-C074-4464-82B7-9E0376265CA7}" type="presParOf" srcId="{8C9B6393-6026-4DB4-B118-5D45E20B021D}" destId="{C6F9B699-8836-4A3F-8E50-EE3D0ECA92BA}" srcOrd="0" destOrd="0" presId="urn:microsoft.com/office/officeart/2008/layout/CircularPictureCallout"/>
    <dgm:cxn modelId="{876DEFC3-94C3-4E76-9EA4-EBEB9629DF47}" type="presParOf" srcId="{C6F9B699-8836-4A3F-8E50-EE3D0ECA92BA}" destId="{AF0DCFA2-4FB1-4219-900B-99FCC4302EF4}" srcOrd="0" destOrd="0" presId="urn:microsoft.com/office/officeart/2008/layout/CircularPictureCallout"/>
    <dgm:cxn modelId="{40A4C08E-9EE0-43E5-8E34-88F89A2B10EF}" type="presParOf" srcId="{8C9B6393-6026-4DB4-B118-5D45E20B021D}" destId="{692BABBE-CB8F-4C40-840C-FE446F3A3C96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BAE02E5-D58B-4F97-AF75-974866A93C0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D569CF8C-9286-48AF-A184-099297E1DFCC}">
      <dgm:prSet phldrT="[Texto]" custT="1"/>
      <dgm:spPr/>
      <dgm:t>
        <a:bodyPr/>
        <a:lstStyle/>
        <a:p>
          <a:r>
            <a:rPr lang="pt-BR" sz="1300" b="1" dirty="0">
              <a:solidFill>
                <a:schemeClr val="tx1"/>
              </a:solidFill>
              <a:latin typeface="Tw Cen MT" panose="020B0602020104020603" pitchFamily="34" charset="0"/>
            </a:rPr>
            <a:t>William SQL e PHP</a:t>
          </a:r>
        </a:p>
      </dgm:t>
    </dgm:pt>
    <dgm:pt modelId="{F6E56B6D-00F1-466C-AD26-AB6AE2C5728D}" type="parTrans" cxnId="{5E0EDBDE-36D6-44D7-85D2-2E43246F3011}">
      <dgm:prSet/>
      <dgm:spPr/>
      <dgm:t>
        <a:bodyPr/>
        <a:lstStyle/>
        <a:p>
          <a:endParaRPr lang="pt-BR"/>
        </a:p>
      </dgm:t>
    </dgm:pt>
    <dgm:pt modelId="{DEE8AD77-04A6-4105-BACE-9B96B6E55554}" type="sibTrans" cxnId="{5E0EDBDE-36D6-44D7-85D2-2E43246F3011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386877D5-8D6A-4521-A16B-1384EEA40F13}" type="pres">
      <dgm:prSet presAssocID="{ABAE02E5-D58B-4F97-AF75-974866A93C05}" presName="Name0" presStyleCnt="0">
        <dgm:presLayoutVars>
          <dgm:chMax val="7"/>
          <dgm:chPref val="7"/>
          <dgm:dir/>
        </dgm:presLayoutVars>
      </dgm:prSet>
      <dgm:spPr/>
    </dgm:pt>
    <dgm:pt modelId="{3252AAF7-7B4A-404F-BBB9-A1A135B8C5CB}" type="pres">
      <dgm:prSet presAssocID="{ABAE02E5-D58B-4F97-AF75-974866A93C05}" presName="Name1" presStyleCnt="0"/>
      <dgm:spPr/>
    </dgm:pt>
    <dgm:pt modelId="{C6291540-8254-4571-B64C-865CB3F40D36}" type="pres">
      <dgm:prSet presAssocID="{DEE8AD77-04A6-4105-BACE-9B96B6E55554}" presName="picture_1" presStyleCnt="0"/>
      <dgm:spPr/>
    </dgm:pt>
    <dgm:pt modelId="{EEC52193-7AF4-402E-9267-33B92CAB830D}" type="pres">
      <dgm:prSet presAssocID="{DEE8AD77-04A6-4105-BACE-9B96B6E55554}" presName="pictureRepeatNode" presStyleLbl="alignImgPlace1" presStyleIdx="0" presStyleCnt="1" custScaleX="106281" custScaleY="110555" custLinFactNeighborX="-2032" custLinFactNeighborY="-3281"/>
      <dgm:spPr/>
      <dgm:t>
        <a:bodyPr/>
        <a:lstStyle/>
        <a:p>
          <a:endParaRPr lang="pt-BR"/>
        </a:p>
      </dgm:t>
    </dgm:pt>
    <dgm:pt modelId="{5AC0D651-F6C9-4B9C-B459-D614A267D125}" type="pres">
      <dgm:prSet presAssocID="{D569CF8C-9286-48AF-A184-099297E1DFCC}" presName="text_1" presStyleLbl="node1" presStyleIdx="0" presStyleCnt="0" custScaleX="51302" custScaleY="89208" custLinFactY="42563" custLinFactNeighborX="5776" custLinFactNeighborY="100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399FA2A-51F7-41F2-BAE8-CC923245BE55}" type="presOf" srcId="{ABAE02E5-D58B-4F97-AF75-974866A93C05}" destId="{386877D5-8D6A-4521-A16B-1384EEA40F13}" srcOrd="0" destOrd="0" presId="urn:microsoft.com/office/officeart/2008/layout/CircularPictureCallout"/>
    <dgm:cxn modelId="{5E0EDBDE-36D6-44D7-85D2-2E43246F3011}" srcId="{ABAE02E5-D58B-4F97-AF75-974866A93C05}" destId="{D569CF8C-9286-48AF-A184-099297E1DFCC}" srcOrd="0" destOrd="0" parTransId="{F6E56B6D-00F1-466C-AD26-AB6AE2C5728D}" sibTransId="{DEE8AD77-04A6-4105-BACE-9B96B6E55554}"/>
    <dgm:cxn modelId="{F19C862B-6862-402F-9586-AE77F4EEE6EE}" type="presOf" srcId="{DEE8AD77-04A6-4105-BACE-9B96B6E55554}" destId="{EEC52193-7AF4-402E-9267-33B92CAB830D}" srcOrd="0" destOrd="0" presId="urn:microsoft.com/office/officeart/2008/layout/CircularPictureCallout"/>
    <dgm:cxn modelId="{6D6C9C47-73D2-4AFF-BF05-34E8DB00E848}" type="presOf" srcId="{D569CF8C-9286-48AF-A184-099297E1DFCC}" destId="{5AC0D651-F6C9-4B9C-B459-D614A267D125}" srcOrd="0" destOrd="0" presId="urn:microsoft.com/office/officeart/2008/layout/CircularPictureCallout"/>
    <dgm:cxn modelId="{4C78C841-E28D-4EE6-9B8C-E0FB634A201C}" type="presParOf" srcId="{386877D5-8D6A-4521-A16B-1384EEA40F13}" destId="{3252AAF7-7B4A-404F-BBB9-A1A135B8C5CB}" srcOrd="0" destOrd="0" presId="urn:microsoft.com/office/officeart/2008/layout/CircularPictureCallout"/>
    <dgm:cxn modelId="{00C49359-0116-426C-9C9E-E3EF89E81F3E}" type="presParOf" srcId="{3252AAF7-7B4A-404F-BBB9-A1A135B8C5CB}" destId="{C6291540-8254-4571-B64C-865CB3F40D36}" srcOrd="0" destOrd="0" presId="urn:microsoft.com/office/officeart/2008/layout/CircularPictureCallout"/>
    <dgm:cxn modelId="{684A58A6-5311-4460-9FE3-92E3B319CF8F}" type="presParOf" srcId="{C6291540-8254-4571-B64C-865CB3F40D36}" destId="{EEC52193-7AF4-402E-9267-33B92CAB830D}" srcOrd="0" destOrd="0" presId="urn:microsoft.com/office/officeart/2008/layout/CircularPictureCallout"/>
    <dgm:cxn modelId="{21D0B823-9693-4EF3-A4DE-FAF036CB77B6}" type="presParOf" srcId="{3252AAF7-7B4A-404F-BBB9-A1A135B8C5CB}" destId="{5AC0D651-F6C9-4B9C-B459-D614A267D125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70CE9-0DA8-401F-8448-804867F37AD3}">
      <dsp:nvSpPr>
        <dsp:cNvPr id="0" name=""/>
        <dsp:cNvSpPr/>
      </dsp:nvSpPr>
      <dsp:spPr>
        <a:xfrm>
          <a:off x="0" y="0"/>
          <a:ext cx="3569512" cy="4552950"/>
        </a:xfrm>
        <a:prstGeom prst="roundRect">
          <a:avLst/>
        </a:prstGeom>
        <a:blipFill>
          <a:blip xmlns:r="http://schemas.openxmlformats.org/officeDocument/2006/relationships" r:embed="rId1"/>
          <a:srcRect/>
          <a:stretch>
            <a:fillRect l="-14000" r="-1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CC1F5-59AB-4763-898C-3C71E2333791}">
      <dsp:nvSpPr>
        <dsp:cNvPr id="0" name=""/>
        <dsp:cNvSpPr/>
      </dsp:nvSpPr>
      <dsp:spPr>
        <a:xfrm>
          <a:off x="624974" y="1821180"/>
          <a:ext cx="2748524" cy="27317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b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624974" y="1821180"/>
        <a:ext cx="2748524" cy="27317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1B0E8-BCE4-419E-8CAA-2630DCBB647C}">
      <dsp:nvSpPr>
        <dsp:cNvPr id="0" name=""/>
        <dsp:cNvSpPr/>
      </dsp:nvSpPr>
      <dsp:spPr>
        <a:xfrm>
          <a:off x="0" y="0"/>
          <a:ext cx="2270138" cy="204213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A8C93D-D524-48F9-A674-61094FC3AD20}">
      <dsp:nvSpPr>
        <dsp:cNvPr id="0" name=""/>
        <dsp:cNvSpPr/>
      </dsp:nvSpPr>
      <dsp:spPr>
        <a:xfrm>
          <a:off x="726518" y="2055674"/>
          <a:ext cx="465074" cy="58207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dirty="0">
              <a:solidFill>
                <a:schemeClr val="tx1"/>
              </a:solidFill>
              <a:latin typeface="Tw Cen MT" panose="020B0602020104020603" pitchFamily="34" charset="0"/>
            </a:rPr>
            <a:t>Roberto PHP e SQL</a:t>
          </a:r>
        </a:p>
      </dsp:txBody>
      <dsp:txXfrm>
        <a:off x="726518" y="2055674"/>
        <a:ext cx="465074" cy="5820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9FADD-BCE9-44AA-9366-821FD11CD61B}">
      <dsp:nvSpPr>
        <dsp:cNvPr id="0" name=""/>
        <dsp:cNvSpPr/>
      </dsp:nvSpPr>
      <dsp:spPr>
        <a:xfrm>
          <a:off x="826543" y="351702"/>
          <a:ext cx="2008960" cy="196682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7A9096-4ABC-43FC-8FE2-B0C99AD7AE9B}">
      <dsp:nvSpPr>
        <dsp:cNvPr id="0" name=""/>
        <dsp:cNvSpPr/>
      </dsp:nvSpPr>
      <dsp:spPr>
        <a:xfrm>
          <a:off x="1173884" y="2460418"/>
          <a:ext cx="1117817" cy="308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>
              <a:solidFill>
                <a:schemeClr val="tx1"/>
              </a:solidFill>
              <a:latin typeface="Tw Cen MT" panose="020B0602020104020603" pitchFamily="34" charset="0"/>
            </a:rPr>
            <a:t>Wesley </a:t>
          </a:r>
          <a:r>
            <a:rPr lang="pt-BR" sz="1200" b="1" kern="1200" dirty="0" err="1">
              <a:solidFill>
                <a:schemeClr val="tx1"/>
              </a:solidFill>
              <a:latin typeface="Tw Cen MT" panose="020B0602020104020603" pitchFamily="34" charset="0"/>
            </a:rPr>
            <a:t>Kylian</a:t>
          </a:r>
          <a:r>
            <a:rPr lang="pt-BR" sz="1200" b="1" kern="1200" dirty="0">
              <a:solidFill>
                <a:schemeClr val="tx1"/>
              </a:solidFill>
              <a:latin typeface="Tw Cen MT" panose="020B0602020104020603" pitchFamily="34" charset="0"/>
            </a:rPr>
            <a:t/>
          </a:r>
          <a:br>
            <a:rPr lang="pt-BR" sz="1200" b="1" kern="1200" dirty="0">
              <a:solidFill>
                <a:schemeClr val="tx1"/>
              </a:solidFill>
              <a:latin typeface="Tw Cen MT" panose="020B0602020104020603" pitchFamily="34" charset="0"/>
            </a:rPr>
          </a:br>
          <a:r>
            <a:rPr lang="pt-BR" sz="1200" b="1" kern="1200" dirty="0">
              <a:solidFill>
                <a:schemeClr val="tx1"/>
              </a:solidFill>
              <a:latin typeface="Tw Cen MT" panose="020B0602020104020603" pitchFamily="34" charset="0"/>
            </a:rPr>
            <a:t>Site( HTML CSS)</a:t>
          </a:r>
        </a:p>
      </dsp:txBody>
      <dsp:txXfrm>
        <a:off x="1173884" y="2460418"/>
        <a:ext cx="1117817" cy="3081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E5831-A364-49F1-9F1E-FD2C0EF3D661}">
      <dsp:nvSpPr>
        <dsp:cNvPr id="0" name=""/>
        <dsp:cNvSpPr/>
      </dsp:nvSpPr>
      <dsp:spPr>
        <a:xfrm>
          <a:off x="951568" y="541786"/>
          <a:ext cx="1903136" cy="190313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37D6D-BD32-44C9-8E2A-F6C4A2912F45}">
      <dsp:nvSpPr>
        <dsp:cNvPr id="0" name=""/>
        <dsp:cNvSpPr/>
      </dsp:nvSpPr>
      <dsp:spPr>
        <a:xfrm rot="10800000" flipV="1">
          <a:off x="1490767" y="2466413"/>
          <a:ext cx="770608" cy="52029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dirty="0" err="1">
              <a:solidFill>
                <a:schemeClr val="tx1"/>
              </a:solidFill>
              <a:latin typeface="Tw Cen MT" panose="020B0602020104020603" pitchFamily="34" charset="0"/>
            </a:rPr>
            <a:t>Endrew</a:t>
          </a:r>
          <a:r>
            <a:rPr lang="pt-BR" sz="1300" b="1" kern="1200" dirty="0">
              <a:solidFill>
                <a:schemeClr val="tx1"/>
              </a:solidFill>
              <a:latin typeface="Tw Cen MT" panose="020B0602020104020603" pitchFamily="34" charset="0"/>
            </a:rPr>
            <a:t> Design</a:t>
          </a:r>
        </a:p>
      </dsp:txBody>
      <dsp:txXfrm rot="-10800000">
        <a:off x="1490767" y="2466413"/>
        <a:ext cx="770608" cy="5202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44501-D62A-402E-8998-F8215B657ABC}">
      <dsp:nvSpPr>
        <dsp:cNvPr id="0" name=""/>
        <dsp:cNvSpPr/>
      </dsp:nvSpPr>
      <dsp:spPr>
        <a:xfrm>
          <a:off x="903837" y="884170"/>
          <a:ext cx="1903136" cy="190313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892804-56BB-4479-B7BB-7B424B21992A}">
      <dsp:nvSpPr>
        <dsp:cNvPr id="0" name=""/>
        <dsp:cNvSpPr/>
      </dsp:nvSpPr>
      <dsp:spPr>
        <a:xfrm>
          <a:off x="1175608" y="2948761"/>
          <a:ext cx="1218007" cy="51021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>
              <a:solidFill>
                <a:schemeClr val="tx1"/>
              </a:solidFill>
              <a:latin typeface="Tw Cen MT" panose="020B0602020104020603" pitchFamily="34" charset="0"/>
            </a:rPr>
            <a:t>Thiago Borges Documentação</a:t>
          </a:r>
        </a:p>
      </dsp:txBody>
      <dsp:txXfrm>
        <a:off x="1175608" y="2948761"/>
        <a:ext cx="1218007" cy="5102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889C2-9B53-414E-B308-72090B18043B}">
      <dsp:nvSpPr>
        <dsp:cNvPr id="0" name=""/>
        <dsp:cNvSpPr/>
      </dsp:nvSpPr>
      <dsp:spPr>
        <a:xfrm>
          <a:off x="934548" y="741405"/>
          <a:ext cx="1904171" cy="190417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CEBA25-9DAA-41D4-BDAE-A1D2306E317A}">
      <dsp:nvSpPr>
        <dsp:cNvPr id="0" name=""/>
        <dsp:cNvSpPr/>
      </dsp:nvSpPr>
      <dsp:spPr>
        <a:xfrm>
          <a:off x="1122193" y="2814538"/>
          <a:ext cx="1648969" cy="40264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>
              <a:solidFill>
                <a:schemeClr val="tx1"/>
              </a:solidFill>
              <a:latin typeface="Tw Cen MT" panose="020B0602020104020603" pitchFamily="34" charset="0"/>
            </a:rPr>
            <a:t>João Augusto (PO) </a:t>
          </a:r>
          <a:br>
            <a:rPr lang="pt-BR" sz="1200" b="1" kern="1200" dirty="0">
              <a:solidFill>
                <a:schemeClr val="tx1"/>
              </a:solidFill>
              <a:latin typeface="Tw Cen MT" panose="020B0602020104020603" pitchFamily="34" charset="0"/>
            </a:rPr>
          </a:br>
          <a:r>
            <a:rPr lang="pt-BR" sz="1200" b="1" kern="1200" dirty="0">
              <a:solidFill>
                <a:schemeClr val="tx1"/>
              </a:solidFill>
              <a:latin typeface="Tw Cen MT" panose="020B0602020104020603" pitchFamily="34" charset="0"/>
            </a:rPr>
            <a:t>Documentação</a:t>
          </a:r>
        </a:p>
      </dsp:txBody>
      <dsp:txXfrm>
        <a:off x="1122193" y="2814538"/>
        <a:ext cx="1648969" cy="4026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DCFA2-4FB1-4219-900B-99FCC4302EF4}">
      <dsp:nvSpPr>
        <dsp:cNvPr id="0" name=""/>
        <dsp:cNvSpPr/>
      </dsp:nvSpPr>
      <dsp:spPr>
        <a:xfrm>
          <a:off x="482886" y="1026977"/>
          <a:ext cx="1898101" cy="202031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2BABBE-CB8F-4C40-840C-FE446F3A3C96}">
      <dsp:nvSpPr>
        <dsp:cNvPr id="0" name=""/>
        <dsp:cNvSpPr/>
      </dsp:nvSpPr>
      <dsp:spPr>
        <a:xfrm>
          <a:off x="933963" y="3029961"/>
          <a:ext cx="919427" cy="47407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dirty="0">
              <a:solidFill>
                <a:schemeClr val="tx1"/>
              </a:solidFill>
              <a:latin typeface="Tw Cen MT" panose="020B0602020104020603" pitchFamily="34" charset="0"/>
            </a:rPr>
            <a:t>Fernando Design</a:t>
          </a:r>
        </a:p>
      </dsp:txBody>
      <dsp:txXfrm>
        <a:off x="933963" y="3029961"/>
        <a:ext cx="919427" cy="4740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52193-7AF4-402E-9267-33B92CAB830D}">
      <dsp:nvSpPr>
        <dsp:cNvPr id="0" name=""/>
        <dsp:cNvSpPr/>
      </dsp:nvSpPr>
      <dsp:spPr>
        <a:xfrm>
          <a:off x="853128" y="520151"/>
          <a:ext cx="2022671" cy="210401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C0D651-F6C9-4B9C-B459-D614A267D125}">
      <dsp:nvSpPr>
        <dsp:cNvPr id="0" name=""/>
        <dsp:cNvSpPr/>
      </dsp:nvSpPr>
      <dsp:spPr>
        <a:xfrm>
          <a:off x="1661057" y="2622830"/>
          <a:ext cx="624861" cy="5602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dirty="0">
              <a:solidFill>
                <a:schemeClr val="tx1"/>
              </a:solidFill>
              <a:latin typeface="Tw Cen MT" panose="020B0602020104020603" pitchFamily="34" charset="0"/>
            </a:rPr>
            <a:t>William SQL e PHP</a:t>
          </a:r>
        </a:p>
      </dsp:txBody>
      <dsp:txXfrm>
        <a:off x="1661057" y="2622830"/>
        <a:ext cx="624861" cy="560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BBED-1E85-4A31-B448-1600507A2F53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5D5C-75CF-44CC-98D2-8B92F570F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626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BBED-1E85-4A31-B448-1600507A2F53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5D5C-75CF-44CC-98D2-8B92F570F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121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BBED-1E85-4A31-B448-1600507A2F53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5D5C-75CF-44CC-98D2-8B92F570F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487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BBED-1E85-4A31-B448-1600507A2F53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5D5C-75CF-44CC-98D2-8B92F570F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8027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BBED-1E85-4A31-B448-1600507A2F53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5D5C-75CF-44CC-98D2-8B92F570F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449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BBED-1E85-4A31-B448-1600507A2F53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5D5C-75CF-44CC-98D2-8B92F570F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9337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BBED-1E85-4A31-B448-1600507A2F53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5D5C-75CF-44CC-98D2-8B92F570F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408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BBED-1E85-4A31-B448-1600507A2F53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5D5C-75CF-44CC-98D2-8B92F570F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98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BBED-1E85-4A31-B448-1600507A2F53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5D5C-75CF-44CC-98D2-8B92F570F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318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BBED-1E85-4A31-B448-1600507A2F53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5D5C-75CF-44CC-98D2-8B92F570F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506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BBED-1E85-4A31-B448-1600507A2F53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5D5C-75CF-44CC-98D2-8B92F570F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810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FBBED-1E85-4A31-B448-1600507A2F53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55D5C-75CF-44CC-98D2-8B92F570F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05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26" Type="http://schemas.microsoft.com/office/2007/relationships/diagramDrawing" Target="../diagrams/drawing6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34" Type="http://schemas.openxmlformats.org/officeDocument/2006/relationships/diagramQuickStyle" Target="../diagrams/quickStyle8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5" Type="http://schemas.openxmlformats.org/officeDocument/2006/relationships/diagramColors" Target="../diagrams/colors6.xml"/><Relationship Id="rId33" Type="http://schemas.openxmlformats.org/officeDocument/2006/relationships/diagramLayout" Target="../diagrams/layout8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29" Type="http://schemas.openxmlformats.org/officeDocument/2006/relationships/diagramQuickStyle" Target="../diagrams/quickStyle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24" Type="http://schemas.openxmlformats.org/officeDocument/2006/relationships/diagramQuickStyle" Target="../diagrams/quickStyle6.xml"/><Relationship Id="rId32" Type="http://schemas.openxmlformats.org/officeDocument/2006/relationships/diagramData" Target="../diagrams/data8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23" Type="http://schemas.openxmlformats.org/officeDocument/2006/relationships/diagramLayout" Target="../diagrams/layout6.xml"/><Relationship Id="rId28" Type="http://schemas.openxmlformats.org/officeDocument/2006/relationships/diagramLayout" Target="../diagrams/layout7.xml"/><Relationship Id="rId36" Type="http://schemas.microsoft.com/office/2007/relationships/diagramDrawing" Target="../diagrams/drawing8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31" Type="http://schemas.microsoft.com/office/2007/relationships/diagramDrawing" Target="../diagrams/drawing7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Relationship Id="rId22" Type="http://schemas.openxmlformats.org/officeDocument/2006/relationships/diagramData" Target="../diagrams/data6.xml"/><Relationship Id="rId27" Type="http://schemas.openxmlformats.org/officeDocument/2006/relationships/diagramData" Target="../diagrams/data7.xml"/><Relationship Id="rId30" Type="http://schemas.openxmlformats.org/officeDocument/2006/relationships/diagramColors" Target="../diagrams/colors7.xml"/><Relationship Id="rId35" Type="http://schemas.openxmlformats.org/officeDocument/2006/relationships/diagramColors" Target="../diagrams/colors8.xml"/><Relationship Id="rId8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4.svg"/><Relationship Id="rId4" Type="http://schemas.openxmlformats.org/officeDocument/2006/relationships/image" Target="../media/image12.png"/><Relationship Id="rId9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3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sv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9AD2D-5B8D-4905-A6E5-4CA40CC79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D7810489-A94A-4E09-A646-E1B1BA769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739" y="1825625"/>
            <a:ext cx="6814521" cy="4351338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CE3C60F-CCA9-44B2-8271-DFFC15518F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27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19BBF836-ED4A-4406-8C6F-B052588A79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4582075"/>
              </p:ext>
            </p:extLst>
          </p:nvPr>
        </p:nvGraphicFramePr>
        <p:xfrm>
          <a:off x="838200" y="365125"/>
          <a:ext cx="4533900" cy="4552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9262CB0E-D17B-4EEB-ABD9-E97506D53FED}"/>
              </a:ext>
            </a:extLst>
          </p:cNvPr>
          <p:cNvSpPr txBox="1"/>
          <p:nvPr/>
        </p:nvSpPr>
        <p:spPr>
          <a:xfrm>
            <a:off x="6141658" y="535470"/>
            <a:ext cx="4929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Missão</a:t>
            </a:r>
          </a:p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Nossa missão é desenvolver soluções personalizadas, seguras e de fácil acesso para pessoas e empresas através de responsabilidade, tecnologia e inovação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.</a:t>
            </a:r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1EF86E3-D563-4B79-9DFF-B6EBA26DE124}"/>
              </a:ext>
            </a:extLst>
          </p:cNvPr>
          <p:cNvSpPr txBox="1"/>
          <p:nvPr/>
        </p:nvSpPr>
        <p:spPr>
          <a:xfrm>
            <a:off x="6095999" y="2460141"/>
            <a:ext cx="4697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Visão</a:t>
            </a: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Ser referência global em desenvolvimento e manutenção de software, proporcionar aos nossos clientes, soluções e inovações da área de tecnologia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.</a:t>
            </a:r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C1D389-12A7-4A87-92F0-FC6A6801BF95}"/>
              </a:ext>
            </a:extLst>
          </p:cNvPr>
          <p:cNvSpPr txBox="1"/>
          <p:nvPr/>
        </p:nvSpPr>
        <p:spPr>
          <a:xfrm>
            <a:off x="6044910" y="4422637"/>
            <a:ext cx="4339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Valores</a:t>
            </a: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Nossos principais valores inegociáveis são: Um time baseado em pessoas, respeito, inovação, comprometimento e responsabilidade social.</a:t>
            </a:r>
          </a:p>
          <a:p>
            <a:endParaRPr lang="pt-BR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BC1E003-1CE0-45C3-BEF9-12E3D6110D46}"/>
              </a:ext>
            </a:extLst>
          </p:cNvPr>
          <p:cNvCxnSpPr>
            <a:cxnSpLocks/>
          </p:cNvCxnSpPr>
          <p:nvPr/>
        </p:nvCxnSpPr>
        <p:spPr>
          <a:xfrm>
            <a:off x="0" y="154745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ABFE98CC-864B-48CA-8739-4063674977AE}"/>
              </a:ext>
            </a:extLst>
          </p:cNvPr>
          <p:cNvCxnSpPr>
            <a:cxnSpLocks/>
          </p:cNvCxnSpPr>
          <p:nvPr/>
        </p:nvCxnSpPr>
        <p:spPr>
          <a:xfrm>
            <a:off x="0" y="6703255"/>
            <a:ext cx="12192000" cy="0"/>
          </a:xfrm>
          <a:prstGeom prst="line">
            <a:avLst/>
          </a:prstGeom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678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 descr="Agulha">
            <a:extLst>
              <a:ext uri="{FF2B5EF4-FFF2-40B4-BE49-F238E27FC236}">
                <a16:creationId xmlns:a16="http://schemas.microsoft.com/office/drawing/2014/main" id="{E7A66841-73EC-4D0D-A2C1-C06384401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8279" y="2003163"/>
            <a:ext cx="1795670" cy="179567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9D2EADF-D6EB-4965-9AFD-E8B3493D99DC}"/>
              </a:ext>
            </a:extLst>
          </p:cNvPr>
          <p:cNvSpPr txBox="1"/>
          <p:nvPr/>
        </p:nvSpPr>
        <p:spPr>
          <a:xfrm>
            <a:off x="3932582" y="2782669"/>
            <a:ext cx="432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Tw Cen MT" panose="020B0602020104020603" pitchFamily="34" charset="0"/>
              </a:rPr>
              <a:t>Duvidas e perguntas ?</a:t>
            </a:r>
          </a:p>
        </p:txBody>
      </p:sp>
      <p:pic>
        <p:nvPicPr>
          <p:cNvPr id="15" name="Gráfico 14" descr="Agulha">
            <a:extLst>
              <a:ext uri="{FF2B5EF4-FFF2-40B4-BE49-F238E27FC236}">
                <a16:creationId xmlns:a16="http://schemas.microsoft.com/office/drawing/2014/main" id="{ECD2C350-2663-4EC3-B99A-3DB4D348F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982" y="2003163"/>
            <a:ext cx="1795670" cy="179567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3ED63403-E3B8-4CF2-971B-E9068A9BE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416" y="402963"/>
            <a:ext cx="53625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360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672390A-2DB2-4426-8F4E-8FE350BA0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625" y="604081"/>
            <a:ext cx="5362575" cy="16002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12F63B3-39D9-400E-8911-A66C8E827332}"/>
              </a:ext>
            </a:extLst>
          </p:cNvPr>
          <p:cNvSpPr txBox="1"/>
          <p:nvPr/>
        </p:nvSpPr>
        <p:spPr>
          <a:xfrm>
            <a:off x="4735374" y="3075057"/>
            <a:ext cx="3511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Tw Cen MT" panose="020B0602020104020603" pitchFamily="34" charset="0"/>
              </a:rPr>
              <a:t>Gratidão!</a:t>
            </a:r>
          </a:p>
        </p:txBody>
      </p:sp>
      <p:pic>
        <p:nvPicPr>
          <p:cNvPr id="7" name="Gráfico 6" descr="Agulha">
            <a:extLst>
              <a:ext uri="{FF2B5EF4-FFF2-40B4-BE49-F238E27FC236}">
                <a16:creationId xmlns:a16="http://schemas.microsoft.com/office/drawing/2014/main" id="{6004C277-71FE-4B3E-8A64-8B253AE44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217" y="2177222"/>
            <a:ext cx="1795670" cy="1795670"/>
          </a:xfrm>
          <a:prstGeom prst="rect">
            <a:avLst/>
          </a:prstGeom>
        </p:spPr>
      </p:pic>
      <p:pic>
        <p:nvPicPr>
          <p:cNvPr id="8" name="Gráfico 7" descr="Agulha">
            <a:extLst>
              <a:ext uri="{FF2B5EF4-FFF2-40B4-BE49-F238E27FC236}">
                <a16:creationId xmlns:a16="http://schemas.microsoft.com/office/drawing/2014/main" id="{8297D759-5729-4E95-8253-D5D570F37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33113" y="2294836"/>
            <a:ext cx="1795670" cy="179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44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/>
            </a:gs>
            <a:gs pos="0">
              <a:schemeClr val="accent1"/>
            </a:gs>
            <a:gs pos="25000">
              <a:schemeClr val="accent1">
                <a:lumMod val="5000"/>
                <a:lumOff val="95000"/>
              </a:schemeClr>
            </a:gs>
            <a:gs pos="100000">
              <a:schemeClr val="accent1"/>
            </a:gs>
            <a:gs pos="82000">
              <a:schemeClr val="bg1"/>
            </a:gs>
            <a:gs pos="100000">
              <a:schemeClr val="accent1"/>
            </a:gs>
            <a:gs pos="100000">
              <a:schemeClr val="accent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7BA89194-B4E9-4373-8F38-9AF9B528D9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4362198"/>
              </p:ext>
            </p:extLst>
          </p:nvPr>
        </p:nvGraphicFramePr>
        <p:xfrm>
          <a:off x="9235551" y="3841945"/>
          <a:ext cx="3563377" cy="2783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id="{CCB2B3A5-D9D8-4051-87FD-E71556EF5E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4725966"/>
              </p:ext>
            </p:extLst>
          </p:nvPr>
        </p:nvGraphicFramePr>
        <p:xfrm>
          <a:off x="6758683" y="645528"/>
          <a:ext cx="3563377" cy="2783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Diagrama 16">
            <a:extLst>
              <a:ext uri="{FF2B5EF4-FFF2-40B4-BE49-F238E27FC236}">
                <a16:creationId xmlns:a16="http://schemas.microsoft.com/office/drawing/2014/main" id="{A7238616-A035-4C25-888F-347BA91BB3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0891033"/>
              </p:ext>
            </p:extLst>
          </p:nvPr>
        </p:nvGraphicFramePr>
        <p:xfrm>
          <a:off x="-381394" y="3260035"/>
          <a:ext cx="3806272" cy="2986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0" name="Diagrama 19">
            <a:extLst>
              <a:ext uri="{FF2B5EF4-FFF2-40B4-BE49-F238E27FC236}">
                <a16:creationId xmlns:a16="http://schemas.microsoft.com/office/drawing/2014/main" id="{82C0CBB7-0D62-4545-A6BF-B501DB4288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1018369"/>
              </p:ext>
            </p:extLst>
          </p:nvPr>
        </p:nvGraphicFramePr>
        <p:xfrm>
          <a:off x="3615581" y="56163"/>
          <a:ext cx="3806272" cy="3852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3" name="Diagrama 22">
            <a:extLst>
              <a:ext uri="{FF2B5EF4-FFF2-40B4-BE49-F238E27FC236}">
                <a16:creationId xmlns:a16="http://schemas.microsoft.com/office/drawing/2014/main" id="{5F5F7A37-1EFF-42F9-A60A-907BFDD5DB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7391893"/>
              </p:ext>
            </p:extLst>
          </p:nvPr>
        </p:nvGraphicFramePr>
        <p:xfrm>
          <a:off x="476243" y="244176"/>
          <a:ext cx="3808342" cy="3476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26" name="Diagrama 25">
            <a:extLst>
              <a:ext uri="{FF2B5EF4-FFF2-40B4-BE49-F238E27FC236}">
                <a16:creationId xmlns:a16="http://schemas.microsoft.com/office/drawing/2014/main" id="{D2693A1D-5935-4478-ADC0-827C6546B6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5408304"/>
              </p:ext>
            </p:extLst>
          </p:nvPr>
        </p:nvGraphicFramePr>
        <p:xfrm>
          <a:off x="2736738" y="2783732"/>
          <a:ext cx="2873212" cy="4074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30" name="Diagrama 29">
            <a:extLst>
              <a:ext uri="{FF2B5EF4-FFF2-40B4-BE49-F238E27FC236}">
                <a16:creationId xmlns:a16="http://schemas.microsoft.com/office/drawing/2014/main" id="{9F0458F9-1274-4CDF-9E01-BD76B9BBC3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7463824"/>
              </p:ext>
            </p:extLst>
          </p:nvPr>
        </p:nvGraphicFramePr>
        <p:xfrm>
          <a:off x="5433318" y="3260035"/>
          <a:ext cx="3806272" cy="3269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</p:spTree>
    <p:extLst>
      <p:ext uri="{BB962C8B-B14F-4D97-AF65-F5344CB8AC3E}">
        <p14:creationId xmlns:p14="http://schemas.microsoft.com/office/powerpoint/2010/main" val="1991701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F0E4B76-1880-4860-BA8C-E0CF640ED9B8}"/>
              </a:ext>
            </a:extLst>
          </p:cNvPr>
          <p:cNvSpPr/>
          <p:nvPr/>
        </p:nvSpPr>
        <p:spPr>
          <a:xfrm>
            <a:off x="0" y="0"/>
            <a:ext cx="12192000" cy="6745357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D628EA2-CED3-47E3-821A-E109180B6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712" y="1828800"/>
            <a:ext cx="5362575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D5E05C77-7A46-4558-8B67-279338CEAA6C}"/>
              </a:ext>
            </a:extLst>
          </p:cNvPr>
          <p:cNvSpPr/>
          <p:nvPr/>
        </p:nvSpPr>
        <p:spPr>
          <a:xfrm>
            <a:off x="9356272" y="4538398"/>
            <a:ext cx="1389742" cy="1389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4E65BCD-3F47-4C1D-BE20-02984FA0A231}"/>
              </a:ext>
            </a:extLst>
          </p:cNvPr>
          <p:cNvSpPr/>
          <p:nvPr/>
        </p:nvSpPr>
        <p:spPr>
          <a:xfrm>
            <a:off x="1554162" y="252028"/>
            <a:ext cx="1389742" cy="1389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57BB95-1800-4E77-9207-C4C0EDDD5ADD}"/>
              </a:ext>
            </a:extLst>
          </p:cNvPr>
          <p:cNvSpPr/>
          <p:nvPr/>
        </p:nvSpPr>
        <p:spPr>
          <a:xfrm>
            <a:off x="830376" y="930730"/>
            <a:ext cx="1389742" cy="1389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4E06BA5-45E5-40CD-8D89-BBDB682087A7}"/>
              </a:ext>
            </a:extLst>
          </p:cNvPr>
          <p:cNvSpPr/>
          <p:nvPr/>
        </p:nvSpPr>
        <p:spPr>
          <a:xfrm>
            <a:off x="8661401" y="5233269"/>
            <a:ext cx="1389742" cy="1389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B98CDD3-FACC-443D-9CFB-53622CC2DCA0}"/>
              </a:ext>
            </a:extLst>
          </p:cNvPr>
          <p:cNvCxnSpPr/>
          <p:nvPr/>
        </p:nvCxnSpPr>
        <p:spPr>
          <a:xfrm>
            <a:off x="1915886" y="275771"/>
            <a:ext cx="0" cy="618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0800A28-AC38-40EC-B26F-B4A96B1908E3}"/>
              </a:ext>
            </a:extLst>
          </p:cNvPr>
          <p:cNvCxnSpPr/>
          <p:nvPr/>
        </p:nvCxnSpPr>
        <p:spPr>
          <a:xfrm>
            <a:off x="2061344" y="562271"/>
            <a:ext cx="0" cy="618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9C439FD-EA9A-492C-940B-D11FFE21F499}"/>
              </a:ext>
            </a:extLst>
          </p:cNvPr>
          <p:cNvCxnSpPr>
            <a:cxnSpLocks/>
          </p:cNvCxnSpPr>
          <p:nvPr/>
        </p:nvCxnSpPr>
        <p:spPr>
          <a:xfrm flipV="1">
            <a:off x="9617320" y="378238"/>
            <a:ext cx="28178" cy="618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D30FC56-B1B5-4992-944F-4A7DBA0126B2}"/>
              </a:ext>
            </a:extLst>
          </p:cNvPr>
          <p:cNvCxnSpPr>
            <a:cxnSpLocks/>
          </p:cNvCxnSpPr>
          <p:nvPr/>
        </p:nvCxnSpPr>
        <p:spPr>
          <a:xfrm flipV="1">
            <a:off x="9764530" y="70835"/>
            <a:ext cx="0" cy="638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7988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0CE80-09BD-4E2F-BF24-4DEAB9AD3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B35376-7B19-4201-8FB7-F865CB78A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12F5582-E939-4709-AB12-CCBB7725C69D}"/>
              </a:ext>
            </a:extLst>
          </p:cNvPr>
          <p:cNvSpPr/>
          <p:nvPr/>
        </p:nvSpPr>
        <p:spPr>
          <a:xfrm>
            <a:off x="-77856" y="-15115"/>
            <a:ext cx="12269856" cy="687311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D40BDF3A-6F68-4A15-AC8F-69147DC7675E}"/>
              </a:ext>
            </a:extLst>
          </p:cNvPr>
          <p:cNvSpPr/>
          <p:nvPr/>
        </p:nvSpPr>
        <p:spPr>
          <a:xfrm>
            <a:off x="10512287" y="2015090"/>
            <a:ext cx="1679713" cy="3173896"/>
          </a:xfrm>
          <a:custGeom>
            <a:avLst/>
            <a:gdLst>
              <a:gd name="connsiteX0" fmla="*/ 1586948 w 1679713"/>
              <a:gd name="connsiteY0" fmla="*/ 0 h 3173896"/>
              <a:gd name="connsiteX1" fmla="*/ 1679713 w 1679713"/>
              <a:gd name="connsiteY1" fmla="*/ 4684 h 3173896"/>
              <a:gd name="connsiteX2" fmla="*/ 1679713 w 1679713"/>
              <a:gd name="connsiteY2" fmla="*/ 3169212 h 3173896"/>
              <a:gd name="connsiteX3" fmla="*/ 1586948 w 1679713"/>
              <a:gd name="connsiteY3" fmla="*/ 3173896 h 3173896"/>
              <a:gd name="connsiteX4" fmla="*/ 0 w 1679713"/>
              <a:gd name="connsiteY4" fmla="*/ 1586948 h 3173896"/>
              <a:gd name="connsiteX5" fmla="*/ 1586948 w 1679713"/>
              <a:gd name="connsiteY5" fmla="*/ 0 h 317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9713" h="3173896">
                <a:moveTo>
                  <a:pt x="1586948" y="0"/>
                </a:moveTo>
                <a:lnTo>
                  <a:pt x="1679713" y="4684"/>
                </a:lnTo>
                <a:lnTo>
                  <a:pt x="1679713" y="3169212"/>
                </a:lnTo>
                <a:lnTo>
                  <a:pt x="1586948" y="3173896"/>
                </a:lnTo>
                <a:cubicBezTo>
                  <a:pt x="710501" y="3173896"/>
                  <a:pt x="0" y="2463395"/>
                  <a:pt x="0" y="1586948"/>
                </a:cubicBezTo>
                <a:cubicBezTo>
                  <a:pt x="0" y="710501"/>
                  <a:pt x="710501" y="0"/>
                  <a:pt x="158694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6E09412-4480-4088-B9E7-990D76197938}"/>
              </a:ext>
            </a:extLst>
          </p:cNvPr>
          <p:cNvSpPr txBox="1"/>
          <p:nvPr/>
        </p:nvSpPr>
        <p:spPr>
          <a:xfrm rot="16200000">
            <a:off x="10832693" y="3367179"/>
            <a:ext cx="2305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2"/>
                </a:solidFill>
                <a:latin typeface="Tw Cen MT" panose="020B0602020104020603" pitchFamily="34" charset="0"/>
              </a:rPr>
              <a:t>Introdução</a:t>
            </a:r>
          </a:p>
        </p:txBody>
      </p:sp>
      <p:pic>
        <p:nvPicPr>
          <p:cNvPr id="25" name="Gráfico 24" descr="Lâmpada">
            <a:extLst>
              <a:ext uri="{FF2B5EF4-FFF2-40B4-BE49-F238E27FC236}">
                <a16:creationId xmlns:a16="http://schemas.microsoft.com/office/drawing/2014/main" id="{F169017F-F403-410C-BFAA-4B7674F72F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0851481" y="3139472"/>
            <a:ext cx="798286" cy="798286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A85AFA81-B7C5-483F-A584-8BE35DDA26B3}"/>
              </a:ext>
            </a:extLst>
          </p:cNvPr>
          <p:cNvSpPr txBox="1"/>
          <p:nvPr/>
        </p:nvSpPr>
        <p:spPr>
          <a:xfrm>
            <a:off x="2328241" y="1989683"/>
            <a:ext cx="57779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b="1" dirty="0">
                <a:latin typeface="Tw Cen MT" panose="020B0602020104020603" pitchFamily="34" charset="0"/>
              </a:rPr>
              <a:t>Digitalização da carteira de Vacinação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51CB831-25B1-41BA-8852-44A2E585B78C}"/>
              </a:ext>
            </a:extLst>
          </p:cNvPr>
          <p:cNvSpPr txBox="1"/>
          <p:nvPr/>
        </p:nvSpPr>
        <p:spPr>
          <a:xfrm>
            <a:off x="746456" y="3828580"/>
            <a:ext cx="57779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b="1" dirty="0">
                <a:latin typeface="Tw Cen MT" panose="020B0602020104020603" pitchFamily="34" charset="0"/>
              </a:rPr>
              <a:t>Calendário de vacinas</a:t>
            </a:r>
          </a:p>
        </p:txBody>
      </p:sp>
      <p:pic>
        <p:nvPicPr>
          <p:cNvPr id="29" name="Gráfico 28" descr="Calendário mensal">
            <a:extLst>
              <a:ext uri="{FF2B5EF4-FFF2-40B4-BE49-F238E27FC236}">
                <a16:creationId xmlns:a16="http://schemas.microsoft.com/office/drawing/2014/main" id="{E516581B-583B-40E3-BD59-902CE3F477A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8195" y="3690345"/>
            <a:ext cx="753717" cy="753717"/>
          </a:xfrm>
          <a:prstGeom prst="rect">
            <a:avLst/>
          </a:prstGeom>
        </p:spPr>
      </p:pic>
      <p:pic>
        <p:nvPicPr>
          <p:cNvPr id="31" name="Gráfico 30" descr="Brinde">
            <a:extLst>
              <a:ext uri="{FF2B5EF4-FFF2-40B4-BE49-F238E27FC236}">
                <a16:creationId xmlns:a16="http://schemas.microsoft.com/office/drawing/2014/main" id="{17C85749-2C74-4E58-A5BB-C15B091803B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49170" y="1830933"/>
            <a:ext cx="970459" cy="970459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8D12624C-DF03-4F9B-B536-2365311EE4BE}"/>
              </a:ext>
            </a:extLst>
          </p:cNvPr>
          <p:cNvSpPr/>
          <p:nvPr/>
        </p:nvSpPr>
        <p:spPr>
          <a:xfrm>
            <a:off x="8534400" y="0"/>
            <a:ext cx="1219200" cy="145774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Sinal de Adição 33">
            <a:extLst>
              <a:ext uri="{FF2B5EF4-FFF2-40B4-BE49-F238E27FC236}">
                <a16:creationId xmlns:a16="http://schemas.microsoft.com/office/drawing/2014/main" id="{236AD053-3602-4290-9DAB-B1D8CFBA44C9}"/>
              </a:ext>
            </a:extLst>
          </p:cNvPr>
          <p:cNvSpPr/>
          <p:nvPr/>
        </p:nvSpPr>
        <p:spPr>
          <a:xfrm>
            <a:off x="8763000" y="210609"/>
            <a:ext cx="762000" cy="911754"/>
          </a:xfrm>
          <a:prstGeom prst="mathPlus">
            <a:avLst/>
          </a:prstGeom>
          <a:solidFill>
            <a:schemeClr val="bg2"/>
          </a:solidFill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1F06267B-F480-4FEF-8AD6-6F714E167311}"/>
              </a:ext>
            </a:extLst>
          </p:cNvPr>
          <p:cNvSpPr txBox="1"/>
          <p:nvPr/>
        </p:nvSpPr>
        <p:spPr>
          <a:xfrm>
            <a:off x="1537287" y="2857003"/>
            <a:ext cx="42057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b="1" dirty="0">
                <a:latin typeface="Tw Cen MT" panose="020B0602020104020603" pitchFamily="34" charset="0"/>
              </a:rPr>
              <a:t>Informativos de campanhas</a:t>
            </a:r>
          </a:p>
        </p:txBody>
      </p:sp>
      <p:pic>
        <p:nvPicPr>
          <p:cNvPr id="42" name="Gráfico 41" descr="Ponto de exclamação">
            <a:extLst>
              <a:ext uri="{FF2B5EF4-FFF2-40B4-BE49-F238E27FC236}">
                <a16:creationId xmlns:a16="http://schemas.microsoft.com/office/drawing/2014/main" id="{BCA838C5-24BF-45A8-9261-9BF87D5525C6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06536" y="2698254"/>
            <a:ext cx="858528" cy="858528"/>
          </a:xfrm>
          <a:prstGeom prst="rect">
            <a:avLst/>
          </a:prstGeom>
        </p:spPr>
      </p:pic>
      <p:sp>
        <p:nvSpPr>
          <p:cNvPr id="43" name="Retângulo 42">
            <a:extLst>
              <a:ext uri="{FF2B5EF4-FFF2-40B4-BE49-F238E27FC236}">
                <a16:creationId xmlns:a16="http://schemas.microsoft.com/office/drawing/2014/main" id="{CE6C3954-E669-4533-8324-CEE3F4841B37}"/>
              </a:ext>
            </a:extLst>
          </p:cNvPr>
          <p:cNvSpPr/>
          <p:nvPr/>
        </p:nvSpPr>
        <p:spPr>
          <a:xfrm>
            <a:off x="914400" y="5396035"/>
            <a:ext cx="1219200" cy="145774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Sinal de Adição 43">
            <a:extLst>
              <a:ext uri="{FF2B5EF4-FFF2-40B4-BE49-F238E27FC236}">
                <a16:creationId xmlns:a16="http://schemas.microsoft.com/office/drawing/2014/main" id="{89A49F41-8FCC-4DE3-82D8-1B6098DA14D3}"/>
              </a:ext>
            </a:extLst>
          </p:cNvPr>
          <p:cNvSpPr/>
          <p:nvPr/>
        </p:nvSpPr>
        <p:spPr>
          <a:xfrm>
            <a:off x="1143000" y="5735637"/>
            <a:ext cx="762000" cy="911754"/>
          </a:xfrm>
          <a:prstGeom prst="mathPlus">
            <a:avLst/>
          </a:prstGeom>
          <a:solidFill>
            <a:schemeClr val="bg2"/>
          </a:solidFill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556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FA349-DBE2-4B3B-8046-5BC38918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DC7E0CB-01D0-402C-9E94-703B63EA6024}"/>
              </a:ext>
            </a:extLst>
          </p:cNvPr>
          <p:cNvSpPr/>
          <p:nvPr/>
        </p:nvSpPr>
        <p:spPr>
          <a:xfrm>
            <a:off x="0" y="0"/>
            <a:ext cx="12192000" cy="699164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137A8653-8DBF-4B7B-96E1-49D260F7CD70}"/>
              </a:ext>
            </a:extLst>
          </p:cNvPr>
          <p:cNvSpPr/>
          <p:nvPr/>
        </p:nvSpPr>
        <p:spPr>
          <a:xfrm>
            <a:off x="10515073" y="2015089"/>
            <a:ext cx="1679713" cy="3173896"/>
          </a:xfrm>
          <a:custGeom>
            <a:avLst/>
            <a:gdLst>
              <a:gd name="connsiteX0" fmla="*/ 1586948 w 1679713"/>
              <a:gd name="connsiteY0" fmla="*/ 0 h 3173896"/>
              <a:gd name="connsiteX1" fmla="*/ 1679713 w 1679713"/>
              <a:gd name="connsiteY1" fmla="*/ 4684 h 3173896"/>
              <a:gd name="connsiteX2" fmla="*/ 1679713 w 1679713"/>
              <a:gd name="connsiteY2" fmla="*/ 3169212 h 3173896"/>
              <a:gd name="connsiteX3" fmla="*/ 1586948 w 1679713"/>
              <a:gd name="connsiteY3" fmla="*/ 3173896 h 3173896"/>
              <a:gd name="connsiteX4" fmla="*/ 0 w 1679713"/>
              <a:gd name="connsiteY4" fmla="*/ 1586948 h 3173896"/>
              <a:gd name="connsiteX5" fmla="*/ 1586948 w 1679713"/>
              <a:gd name="connsiteY5" fmla="*/ 0 h 317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9713" h="3173896">
                <a:moveTo>
                  <a:pt x="1586948" y="0"/>
                </a:moveTo>
                <a:lnTo>
                  <a:pt x="1679713" y="4684"/>
                </a:lnTo>
                <a:lnTo>
                  <a:pt x="1679713" y="3169212"/>
                </a:lnTo>
                <a:lnTo>
                  <a:pt x="1586948" y="3173896"/>
                </a:lnTo>
                <a:cubicBezTo>
                  <a:pt x="710501" y="3173896"/>
                  <a:pt x="0" y="2463395"/>
                  <a:pt x="0" y="1586948"/>
                </a:cubicBezTo>
                <a:cubicBezTo>
                  <a:pt x="0" y="710501"/>
                  <a:pt x="710501" y="0"/>
                  <a:pt x="158694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391A450-EFE1-4BC6-9094-939FA94C0998}"/>
              </a:ext>
            </a:extLst>
          </p:cNvPr>
          <p:cNvSpPr/>
          <p:nvPr/>
        </p:nvSpPr>
        <p:spPr>
          <a:xfrm rot="16200000">
            <a:off x="10932640" y="3105834"/>
            <a:ext cx="20963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chemeClr val="bg2"/>
                </a:solidFill>
                <a:latin typeface="Tw Cen MT" panose="020B0602020104020603" pitchFamily="34" charset="0"/>
              </a:rPr>
              <a:t>Diagrama</a:t>
            </a:r>
            <a:endParaRPr lang="pt-BR" sz="3600" dirty="0"/>
          </a:p>
        </p:txBody>
      </p:sp>
      <p:pic>
        <p:nvPicPr>
          <p:cNvPr id="10" name="Gráfico 9" descr="Lâmpada">
            <a:extLst>
              <a:ext uri="{FF2B5EF4-FFF2-40B4-BE49-F238E27FC236}">
                <a16:creationId xmlns:a16="http://schemas.microsoft.com/office/drawing/2014/main" id="{D869E5A9-1130-487E-B301-639A8704D3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0859360" y="3202893"/>
            <a:ext cx="798286" cy="798286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79B9F80C-40F1-4CB2-8DA6-745A21D6B814}"/>
              </a:ext>
            </a:extLst>
          </p:cNvPr>
          <p:cNvSpPr txBox="1"/>
          <p:nvPr/>
        </p:nvSpPr>
        <p:spPr>
          <a:xfrm>
            <a:off x="3115916" y="449983"/>
            <a:ext cx="38547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>
                <a:latin typeface="Tw Cen MT" panose="020B0602020104020603" pitchFamily="34" charset="0"/>
              </a:rPr>
              <a:t>Diagrama de Caso de Uso</a:t>
            </a:r>
          </a:p>
        </p:txBody>
      </p:sp>
      <p:pic>
        <p:nvPicPr>
          <p:cNvPr id="14" name="Espaço Reservado para Conteúdo 13">
            <a:extLst>
              <a:ext uri="{FF2B5EF4-FFF2-40B4-BE49-F238E27FC236}">
                <a16:creationId xmlns:a16="http://schemas.microsoft.com/office/drawing/2014/main" id="{73697CD2-A110-4963-A682-DA6C82244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08" y="1012975"/>
            <a:ext cx="6686248" cy="5581649"/>
          </a:xfr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8D12624C-DF03-4F9B-B536-2365311EE4BE}"/>
              </a:ext>
            </a:extLst>
          </p:cNvPr>
          <p:cNvSpPr/>
          <p:nvPr/>
        </p:nvSpPr>
        <p:spPr>
          <a:xfrm>
            <a:off x="8534400" y="0"/>
            <a:ext cx="1219200" cy="145774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Sinal de Adição 33">
            <a:extLst>
              <a:ext uri="{FF2B5EF4-FFF2-40B4-BE49-F238E27FC236}">
                <a16:creationId xmlns:a16="http://schemas.microsoft.com/office/drawing/2014/main" id="{236AD053-3602-4290-9DAB-B1D8CFBA44C9}"/>
              </a:ext>
            </a:extLst>
          </p:cNvPr>
          <p:cNvSpPr/>
          <p:nvPr/>
        </p:nvSpPr>
        <p:spPr>
          <a:xfrm>
            <a:off x="8782878" y="206583"/>
            <a:ext cx="762000" cy="911754"/>
          </a:xfrm>
          <a:prstGeom prst="mathPlus">
            <a:avLst/>
          </a:prstGeom>
          <a:solidFill>
            <a:schemeClr val="bg2"/>
          </a:solidFill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12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81A20-D741-45EB-BB90-D55E78D4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E503C89-5DC6-4A0B-8AC3-A0696E70FE05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2E0D77D-63F8-41DD-AFFB-2092D300F236}"/>
              </a:ext>
            </a:extLst>
          </p:cNvPr>
          <p:cNvSpPr/>
          <p:nvPr/>
        </p:nvSpPr>
        <p:spPr>
          <a:xfrm>
            <a:off x="10512287" y="2015090"/>
            <a:ext cx="1679713" cy="3173896"/>
          </a:xfrm>
          <a:custGeom>
            <a:avLst/>
            <a:gdLst>
              <a:gd name="connsiteX0" fmla="*/ 1586948 w 1679713"/>
              <a:gd name="connsiteY0" fmla="*/ 0 h 3173896"/>
              <a:gd name="connsiteX1" fmla="*/ 1679713 w 1679713"/>
              <a:gd name="connsiteY1" fmla="*/ 4684 h 3173896"/>
              <a:gd name="connsiteX2" fmla="*/ 1679713 w 1679713"/>
              <a:gd name="connsiteY2" fmla="*/ 3169212 h 3173896"/>
              <a:gd name="connsiteX3" fmla="*/ 1586948 w 1679713"/>
              <a:gd name="connsiteY3" fmla="*/ 3173896 h 3173896"/>
              <a:gd name="connsiteX4" fmla="*/ 0 w 1679713"/>
              <a:gd name="connsiteY4" fmla="*/ 1586948 h 3173896"/>
              <a:gd name="connsiteX5" fmla="*/ 1586948 w 1679713"/>
              <a:gd name="connsiteY5" fmla="*/ 0 h 317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9713" h="3173896">
                <a:moveTo>
                  <a:pt x="1586948" y="0"/>
                </a:moveTo>
                <a:lnTo>
                  <a:pt x="1679713" y="4684"/>
                </a:lnTo>
                <a:lnTo>
                  <a:pt x="1679713" y="3169212"/>
                </a:lnTo>
                <a:lnTo>
                  <a:pt x="1586948" y="3173896"/>
                </a:lnTo>
                <a:cubicBezTo>
                  <a:pt x="710501" y="3173896"/>
                  <a:pt x="0" y="2463395"/>
                  <a:pt x="0" y="1586948"/>
                </a:cubicBezTo>
                <a:cubicBezTo>
                  <a:pt x="0" y="710501"/>
                  <a:pt x="710501" y="0"/>
                  <a:pt x="158694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5E08ED6-C7C0-430B-BC12-BE114ED28166}"/>
              </a:ext>
            </a:extLst>
          </p:cNvPr>
          <p:cNvSpPr/>
          <p:nvPr/>
        </p:nvSpPr>
        <p:spPr>
          <a:xfrm rot="16200000">
            <a:off x="10829276" y="3105834"/>
            <a:ext cx="20963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chemeClr val="bg2"/>
                </a:solidFill>
                <a:latin typeface="Tw Cen MT" panose="020B0602020104020603" pitchFamily="34" charset="0"/>
              </a:rPr>
              <a:t>Diagrama</a:t>
            </a:r>
            <a:endParaRPr lang="pt-BR" sz="3600" dirty="0"/>
          </a:p>
        </p:txBody>
      </p:sp>
      <p:pic>
        <p:nvPicPr>
          <p:cNvPr id="7" name="Gráfico 6" descr="Lâmpada">
            <a:extLst>
              <a:ext uri="{FF2B5EF4-FFF2-40B4-BE49-F238E27FC236}">
                <a16:creationId xmlns:a16="http://schemas.microsoft.com/office/drawing/2014/main" id="{98449148-1724-4522-9DF2-28B454A7297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0785526" y="3202895"/>
            <a:ext cx="798286" cy="79828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96A2488-A7BD-47F9-B1BF-EDD7AA92DD65}"/>
              </a:ext>
            </a:extLst>
          </p:cNvPr>
          <p:cNvSpPr txBox="1"/>
          <p:nvPr/>
        </p:nvSpPr>
        <p:spPr>
          <a:xfrm>
            <a:off x="3220278" y="490330"/>
            <a:ext cx="39093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latin typeface="Tw Cen MT" panose="020B0602020104020603" pitchFamily="34" charset="0"/>
              </a:rPr>
              <a:t>Diagrama de sequência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11BE248-834D-49C7-8586-D2B460642D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032" y="2719090"/>
            <a:ext cx="3781953" cy="2972215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524DF2D3-D9CF-4C95-859F-682ACBE98B6D}"/>
              </a:ext>
            </a:extLst>
          </p:cNvPr>
          <p:cNvSpPr txBox="1"/>
          <p:nvPr/>
        </p:nvSpPr>
        <p:spPr>
          <a:xfrm>
            <a:off x="1160844" y="2148049"/>
            <a:ext cx="1895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Tw Cen MT" panose="020B0602020104020603" pitchFamily="34" charset="0"/>
              </a:rPr>
              <a:t>Administrativo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9871489-32D9-4155-A97B-D26DF0A98648}"/>
              </a:ext>
            </a:extLst>
          </p:cNvPr>
          <p:cNvSpPr txBox="1"/>
          <p:nvPr/>
        </p:nvSpPr>
        <p:spPr>
          <a:xfrm>
            <a:off x="6725477" y="2148049"/>
            <a:ext cx="1895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Tw Cen MT" panose="020B0602020104020603" pitchFamily="34" charset="0"/>
              </a:rPr>
              <a:t>Usuário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1CDA857B-C798-4DCE-A7FA-3853A111C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88" y="2719090"/>
            <a:ext cx="3000375" cy="3000375"/>
          </a:xfrm>
        </p:spPr>
      </p:pic>
      <p:pic>
        <p:nvPicPr>
          <p:cNvPr id="12" name="Gráfico 14" descr="Agulha">
            <a:extLst>
              <a:ext uri="{FF2B5EF4-FFF2-40B4-BE49-F238E27FC236}">
                <a16:creationId xmlns:a16="http://schemas.microsoft.com/office/drawing/2014/main" id="{ECD2C350-2663-4EC3-B99A-3DB4D348F47D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81345" y="1161006"/>
            <a:ext cx="930942" cy="930942"/>
          </a:xfrm>
          <a:prstGeom prst="rect">
            <a:avLst/>
          </a:prstGeom>
        </p:spPr>
      </p:pic>
      <p:pic>
        <p:nvPicPr>
          <p:cNvPr id="13" name="Gráfico 14" descr="Agulha">
            <a:extLst>
              <a:ext uri="{FF2B5EF4-FFF2-40B4-BE49-F238E27FC236}">
                <a16:creationId xmlns:a16="http://schemas.microsoft.com/office/drawing/2014/main" id="{ECD2C350-2663-4EC3-B99A-3DB4D348F47D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0312" y="5823261"/>
            <a:ext cx="930942" cy="9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6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9B551-C41B-4E18-83A8-19CEBAC1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22F01A4-2B03-4F0F-A505-077734C6028B}"/>
              </a:ext>
            </a:extLst>
          </p:cNvPr>
          <p:cNvSpPr/>
          <p:nvPr/>
        </p:nvSpPr>
        <p:spPr>
          <a:xfrm>
            <a:off x="0" y="0"/>
            <a:ext cx="12192000" cy="699164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5B1F0F55-780A-4E04-9932-69EAD3980C21}"/>
              </a:ext>
            </a:extLst>
          </p:cNvPr>
          <p:cNvSpPr/>
          <p:nvPr/>
        </p:nvSpPr>
        <p:spPr>
          <a:xfrm>
            <a:off x="10512287" y="1908873"/>
            <a:ext cx="1679713" cy="3173896"/>
          </a:xfrm>
          <a:custGeom>
            <a:avLst/>
            <a:gdLst>
              <a:gd name="connsiteX0" fmla="*/ 1586948 w 1679713"/>
              <a:gd name="connsiteY0" fmla="*/ 0 h 3173896"/>
              <a:gd name="connsiteX1" fmla="*/ 1679713 w 1679713"/>
              <a:gd name="connsiteY1" fmla="*/ 4684 h 3173896"/>
              <a:gd name="connsiteX2" fmla="*/ 1679713 w 1679713"/>
              <a:gd name="connsiteY2" fmla="*/ 3169212 h 3173896"/>
              <a:gd name="connsiteX3" fmla="*/ 1586948 w 1679713"/>
              <a:gd name="connsiteY3" fmla="*/ 3173896 h 3173896"/>
              <a:gd name="connsiteX4" fmla="*/ 0 w 1679713"/>
              <a:gd name="connsiteY4" fmla="*/ 1586948 h 3173896"/>
              <a:gd name="connsiteX5" fmla="*/ 1586948 w 1679713"/>
              <a:gd name="connsiteY5" fmla="*/ 0 h 317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9713" h="3173896">
                <a:moveTo>
                  <a:pt x="1586948" y="0"/>
                </a:moveTo>
                <a:lnTo>
                  <a:pt x="1679713" y="4684"/>
                </a:lnTo>
                <a:lnTo>
                  <a:pt x="1679713" y="3169212"/>
                </a:lnTo>
                <a:lnTo>
                  <a:pt x="1586948" y="3173896"/>
                </a:lnTo>
                <a:cubicBezTo>
                  <a:pt x="710501" y="3173896"/>
                  <a:pt x="0" y="2463395"/>
                  <a:pt x="0" y="1586948"/>
                </a:cubicBezTo>
                <a:cubicBezTo>
                  <a:pt x="0" y="710501"/>
                  <a:pt x="710501" y="0"/>
                  <a:pt x="158694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5CECF10-7BEB-46BA-A48E-38F46F270725}"/>
              </a:ext>
            </a:extLst>
          </p:cNvPr>
          <p:cNvSpPr/>
          <p:nvPr/>
        </p:nvSpPr>
        <p:spPr>
          <a:xfrm rot="16200000">
            <a:off x="10930678" y="3105834"/>
            <a:ext cx="20963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chemeClr val="bg2"/>
                </a:solidFill>
                <a:latin typeface="Tw Cen MT" panose="020B0602020104020603" pitchFamily="34" charset="0"/>
              </a:rPr>
              <a:t>Diagrama</a:t>
            </a:r>
            <a:endParaRPr lang="pt-BR" sz="3600" dirty="0"/>
          </a:p>
        </p:txBody>
      </p:sp>
      <p:pic>
        <p:nvPicPr>
          <p:cNvPr id="8" name="Gráfico 7" descr="Lâmpada">
            <a:extLst>
              <a:ext uri="{FF2B5EF4-FFF2-40B4-BE49-F238E27FC236}">
                <a16:creationId xmlns:a16="http://schemas.microsoft.com/office/drawing/2014/main" id="{38D06028-7606-411F-BA73-164A340AB88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0857398" y="3200418"/>
            <a:ext cx="798286" cy="79828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BF25AA5-3FBB-46D1-8307-9B2F0C193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904" y="1617225"/>
            <a:ext cx="7491768" cy="4555478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EF50CC-6B87-4F83-B3DD-B444A704C361}"/>
              </a:ext>
            </a:extLst>
          </p:cNvPr>
          <p:cNvSpPr txBox="1"/>
          <p:nvPr/>
        </p:nvSpPr>
        <p:spPr>
          <a:xfrm>
            <a:off x="3710666" y="685297"/>
            <a:ext cx="30082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latin typeface="Tw Cen MT" panose="020B0602020104020603" pitchFamily="34" charset="0"/>
              </a:rPr>
              <a:t>Diagrama de Classe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12624C-DF03-4F9B-B536-2365311EE4BE}"/>
              </a:ext>
            </a:extLst>
          </p:cNvPr>
          <p:cNvSpPr/>
          <p:nvPr/>
        </p:nvSpPr>
        <p:spPr>
          <a:xfrm>
            <a:off x="249704" y="11966"/>
            <a:ext cx="1219200" cy="145774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Sinal de Adição 33">
            <a:extLst>
              <a:ext uri="{FF2B5EF4-FFF2-40B4-BE49-F238E27FC236}">
                <a16:creationId xmlns:a16="http://schemas.microsoft.com/office/drawing/2014/main" id="{236AD053-3602-4290-9DAB-B1D8CFBA44C9}"/>
              </a:ext>
            </a:extLst>
          </p:cNvPr>
          <p:cNvSpPr/>
          <p:nvPr/>
        </p:nvSpPr>
        <p:spPr>
          <a:xfrm>
            <a:off x="478304" y="211168"/>
            <a:ext cx="762000" cy="911754"/>
          </a:xfrm>
          <a:prstGeom prst="mathPlus">
            <a:avLst/>
          </a:prstGeom>
          <a:solidFill>
            <a:schemeClr val="bg2"/>
          </a:solidFill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88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35F9A-5F41-41A4-9E64-B5CE5A4B0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A6BF25A-3D92-4FA3-A231-EF649EB9E70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E873522-72FF-4F9C-8DFA-C61085735E5A}"/>
              </a:ext>
            </a:extLst>
          </p:cNvPr>
          <p:cNvSpPr/>
          <p:nvPr/>
        </p:nvSpPr>
        <p:spPr>
          <a:xfrm>
            <a:off x="10512287" y="2015090"/>
            <a:ext cx="1679713" cy="3173896"/>
          </a:xfrm>
          <a:custGeom>
            <a:avLst/>
            <a:gdLst>
              <a:gd name="connsiteX0" fmla="*/ 1586948 w 1679713"/>
              <a:gd name="connsiteY0" fmla="*/ 0 h 3173896"/>
              <a:gd name="connsiteX1" fmla="*/ 1679713 w 1679713"/>
              <a:gd name="connsiteY1" fmla="*/ 4684 h 3173896"/>
              <a:gd name="connsiteX2" fmla="*/ 1679713 w 1679713"/>
              <a:gd name="connsiteY2" fmla="*/ 3169212 h 3173896"/>
              <a:gd name="connsiteX3" fmla="*/ 1586948 w 1679713"/>
              <a:gd name="connsiteY3" fmla="*/ 3173896 h 3173896"/>
              <a:gd name="connsiteX4" fmla="*/ 0 w 1679713"/>
              <a:gd name="connsiteY4" fmla="*/ 1586948 h 3173896"/>
              <a:gd name="connsiteX5" fmla="*/ 1586948 w 1679713"/>
              <a:gd name="connsiteY5" fmla="*/ 0 h 317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9713" h="3173896">
                <a:moveTo>
                  <a:pt x="1586948" y="0"/>
                </a:moveTo>
                <a:lnTo>
                  <a:pt x="1679713" y="4684"/>
                </a:lnTo>
                <a:lnTo>
                  <a:pt x="1679713" y="3169212"/>
                </a:lnTo>
                <a:lnTo>
                  <a:pt x="1586948" y="3173896"/>
                </a:lnTo>
                <a:cubicBezTo>
                  <a:pt x="710501" y="3173896"/>
                  <a:pt x="0" y="2463395"/>
                  <a:pt x="0" y="1586948"/>
                </a:cubicBezTo>
                <a:cubicBezTo>
                  <a:pt x="0" y="710501"/>
                  <a:pt x="710501" y="0"/>
                  <a:pt x="158694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AE6C474-01EE-48F0-A58C-4379DCFFEFD8}"/>
              </a:ext>
            </a:extLst>
          </p:cNvPr>
          <p:cNvSpPr/>
          <p:nvPr/>
        </p:nvSpPr>
        <p:spPr>
          <a:xfrm rot="16200000">
            <a:off x="10658610" y="3278871"/>
            <a:ext cx="26123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t-BR" sz="3600" b="1" dirty="0">
                <a:solidFill>
                  <a:schemeClr val="bg2"/>
                </a:solidFill>
                <a:latin typeface="Tw Cen MT" panose="020B0602020104020603" pitchFamily="34" charset="0"/>
              </a:rPr>
              <a:t>Requisitos</a:t>
            </a:r>
          </a:p>
        </p:txBody>
      </p:sp>
      <p:pic>
        <p:nvPicPr>
          <p:cNvPr id="7" name="Gráfico 6" descr="Lâmpada">
            <a:extLst>
              <a:ext uri="{FF2B5EF4-FFF2-40B4-BE49-F238E27FC236}">
                <a16:creationId xmlns:a16="http://schemas.microsoft.com/office/drawing/2014/main" id="{763E2C34-A5DE-4384-891B-34F429ABD96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0974614" y="3029857"/>
            <a:ext cx="798286" cy="79828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70C7050-361D-4A1F-AA9F-41D0DA002467}"/>
              </a:ext>
            </a:extLst>
          </p:cNvPr>
          <p:cNvSpPr txBox="1"/>
          <p:nvPr/>
        </p:nvSpPr>
        <p:spPr>
          <a:xfrm>
            <a:off x="1062547" y="1027906"/>
            <a:ext cx="301770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latin typeface="Tw Cen MT" panose="020B0602020104020603" pitchFamily="34" charset="0"/>
              </a:rPr>
              <a:t>Requisitos funcionais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64D49EB-B80A-4F0D-8F71-1962A29AADE5}"/>
              </a:ext>
            </a:extLst>
          </p:cNvPr>
          <p:cNvSpPr txBox="1"/>
          <p:nvPr/>
        </p:nvSpPr>
        <p:spPr>
          <a:xfrm>
            <a:off x="887896" y="2015090"/>
            <a:ext cx="22793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Tw Cen MT" panose="020B0602020104020603" pitchFamily="34" charset="0"/>
              </a:rPr>
              <a:t>Criação de cadastro</a:t>
            </a:r>
          </a:p>
          <a:p>
            <a:endParaRPr lang="pt-BR" sz="2000" b="1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Tw Cen MT" panose="020B0602020104020603" pitchFamily="34" charset="0"/>
              </a:rPr>
              <a:t>Verificações de informações pessoais</a:t>
            </a:r>
          </a:p>
          <a:p>
            <a:endParaRPr lang="pt-BR" sz="2000" b="1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Tw Cen MT" panose="020B0602020104020603" pitchFamily="34" charset="0"/>
              </a:rPr>
              <a:t>Recuperação de conta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F48D382-D1E4-48E8-A3D8-96C201ADDDDB}"/>
              </a:ext>
            </a:extLst>
          </p:cNvPr>
          <p:cNvSpPr txBox="1"/>
          <p:nvPr/>
        </p:nvSpPr>
        <p:spPr>
          <a:xfrm>
            <a:off x="6008203" y="1060173"/>
            <a:ext cx="3665883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latin typeface="Tw Cen MT" panose="020B0602020104020603" pitchFamily="34" charset="0"/>
              </a:rPr>
              <a:t>Requisitos não funcionais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353AFCB-F413-4C1B-9EB6-BACC73D54998}"/>
              </a:ext>
            </a:extLst>
          </p:cNvPr>
          <p:cNvSpPr txBox="1"/>
          <p:nvPr/>
        </p:nvSpPr>
        <p:spPr>
          <a:xfrm>
            <a:off x="6210516" y="2151727"/>
            <a:ext cx="24914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Compatibilidade</a:t>
            </a:r>
          </a:p>
          <a:p>
            <a:endParaRPr lang="pt-B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Acessibilidade</a:t>
            </a:r>
          </a:p>
          <a:p>
            <a:endParaRPr lang="pt-B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Segurança</a:t>
            </a:r>
          </a:p>
          <a:p>
            <a:endParaRPr lang="pt-B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Linguagens de programação</a:t>
            </a:r>
          </a:p>
        </p:txBody>
      </p:sp>
      <p:pic>
        <p:nvPicPr>
          <p:cNvPr id="22" name="Gráfico 21" descr="Marca de seleção">
            <a:extLst>
              <a:ext uri="{FF2B5EF4-FFF2-40B4-BE49-F238E27FC236}">
                <a16:creationId xmlns:a16="http://schemas.microsoft.com/office/drawing/2014/main" id="{340AE2AF-611C-461D-9CA3-CCA7B699120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05953" y="2106160"/>
            <a:ext cx="617092" cy="6170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Gráfico 22" descr="Marca de seleção">
            <a:extLst>
              <a:ext uri="{FF2B5EF4-FFF2-40B4-BE49-F238E27FC236}">
                <a16:creationId xmlns:a16="http://schemas.microsoft.com/office/drawing/2014/main" id="{8F64C884-07B6-41C0-BC63-0E189DB85D8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04249" y="2000526"/>
            <a:ext cx="617092" cy="6170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Gráfico 23" descr="Marca de seleção">
            <a:extLst>
              <a:ext uri="{FF2B5EF4-FFF2-40B4-BE49-F238E27FC236}">
                <a16:creationId xmlns:a16="http://schemas.microsoft.com/office/drawing/2014/main" id="{84FDCC63-D378-4D6E-B11F-4D7A33D232E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10395" y="3097235"/>
            <a:ext cx="617092" cy="6170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Gráfico 24" descr="Marca de seleção">
            <a:extLst>
              <a:ext uri="{FF2B5EF4-FFF2-40B4-BE49-F238E27FC236}">
                <a16:creationId xmlns:a16="http://schemas.microsoft.com/office/drawing/2014/main" id="{2F4836F3-A1BD-4169-AD4B-E9DED47F1DE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05953" y="4094950"/>
            <a:ext cx="617092" cy="6170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Gráfico 26" descr="Marca de seleção">
            <a:extLst>
              <a:ext uri="{FF2B5EF4-FFF2-40B4-BE49-F238E27FC236}">
                <a16:creationId xmlns:a16="http://schemas.microsoft.com/office/drawing/2014/main" id="{139FC03F-F40E-46C2-973C-9403C241CD5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04249" y="3298885"/>
            <a:ext cx="617092" cy="6170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Gráfico 27" descr="Marca de seleção">
            <a:extLst>
              <a:ext uri="{FF2B5EF4-FFF2-40B4-BE49-F238E27FC236}">
                <a16:creationId xmlns:a16="http://schemas.microsoft.com/office/drawing/2014/main" id="{F8DB77C5-8B8B-4D6F-8FAD-FF1A94F3141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04249" y="2664823"/>
            <a:ext cx="617092" cy="6170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" name="Gráfico 28" descr="Marca de seleção">
            <a:extLst>
              <a:ext uri="{FF2B5EF4-FFF2-40B4-BE49-F238E27FC236}">
                <a16:creationId xmlns:a16="http://schemas.microsoft.com/office/drawing/2014/main" id="{EE9E5C1C-1099-4899-B3FB-42B38391E19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04249" y="4108616"/>
            <a:ext cx="617092" cy="6170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70425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6684E-99CA-4E22-99E4-B7110E46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4" name="Espaço Reservado para Conteúdo 13" descr="Agulha">
            <a:extLst>
              <a:ext uri="{FF2B5EF4-FFF2-40B4-BE49-F238E27FC236}">
                <a16:creationId xmlns:a16="http://schemas.microsoft.com/office/drawing/2014/main" id="{56F7F3BB-C110-4946-A414-90B421EB8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3544094"/>
            <a:ext cx="914400" cy="914400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B95E67A-A656-450B-93F2-57A88F746C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DC48FBDF-6E9C-48C0-9DFE-C52442D6D015}"/>
              </a:ext>
            </a:extLst>
          </p:cNvPr>
          <p:cNvSpPr/>
          <p:nvPr/>
        </p:nvSpPr>
        <p:spPr>
          <a:xfrm>
            <a:off x="10512287" y="2015090"/>
            <a:ext cx="1679713" cy="3173896"/>
          </a:xfrm>
          <a:custGeom>
            <a:avLst/>
            <a:gdLst>
              <a:gd name="connsiteX0" fmla="*/ 1586948 w 1679713"/>
              <a:gd name="connsiteY0" fmla="*/ 0 h 3173896"/>
              <a:gd name="connsiteX1" fmla="*/ 1679713 w 1679713"/>
              <a:gd name="connsiteY1" fmla="*/ 4684 h 3173896"/>
              <a:gd name="connsiteX2" fmla="*/ 1679713 w 1679713"/>
              <a:gd name="connsiteY2" fmla="*/ 3169212 h 3173896"/>
              <a:gd name="connsiteX3" fmla="*/ 1586948 w 1679713"/>
              <a:gd name="connsiteY3" fmla="*/ 3173896 h 3173896"/>
              <a:gd name="connsiteX4" fmla="*/ 0 w 1679713"/>
              <a:gd name="connsiteY4" fmla="*/ 1586948 h 3173896"/>
              <a:gd name="connsiteX5" fmla="*/ 1586948 w 1679713"/>
              <a:gd name="connsiteY5" fmla="*/ 0 h 317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9713" h="3173896">
                <a:moveTo>
                  <a:pt x="1586948" y="0"/>
                </a:moveTo>
                <a:lnTo>
                  <a:pt x="1679713" y="4684"/>
                </a:lnTo>
                <a:lnTo>
                  <a:pt x="1679713" y="3169212"/>
                </a:lnTo>
                <a:lnTo>
                  <a:pt x="1586948" y="3173896"/>
                </a:lnTo>
                <a:cubicBezTo>
                  <a:pt x="710501" y="3173896"/>
                  <a:pt x="0" y="2463395"/>
                  <a:pt x="0" y="1586948"/>
                </a:cubicBezTo>
                <a:cubicBezTo>
                  <a:pt x="0" y="710501"/>
                  <a:pt x="710501" y="0"/>
                  <a:pt x="158694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923C36A-F4B2-478D-AA04-E77C157E41EE}"/>
              </a:ext>
            </a:extLst>
          </p:cNvPr>
          <p:cNvSpPr/>
          <p:nvPr/>
        </p:nvSpPr>
        <p:spPr>
          <a:xfrm rot="16200000">
            <a:off x="11406763" y="3278872"/>
            <a:ext cx="11160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chemeClr val="bg2"/>
                </a:solidFill>
                <a:latin typeface="Tw Cen MT" panose="020B0602020104020603" pitchFamily="34" charset="0"/>
              </a:rPr>
              <a:t>Logo</a:t>
            </a:r>
            <a:endParaRPr lang="pt-BR" sz="3600" dirty="0"/>
          </a:p>
        </p:txBody>
      </p:sp>
      <p:pic>
        <p:nvPicPr>
          <p:cNvPr id="7" name="Gráfico 6" descr="Lâmpada">
            <a:extLst>
              <a:ext uri="{FF2B5EF4-FFF2-40B4-BE49-F238E27FC236}">
                <a16:creationId xmlns:a16="http://schemas.microsoft.com/office/drawing/2014/main" id="{79ABFD41-B916-488F-B5E3-65574425813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10668000" y="3202894"/>
            <a:ext cx="798286" cy="798286"/>
          </a:xfrm>
          <a:prstGeom prst="rect">
            <a:avLst/>
          </a:prstGeom>
        </p:spPr>
      </p:pic>
      <p:pic>
        <p:nvPicPr>
          <p:cNvPr id="8" name="image9.png">
            <a:extLst>
              <a:ext uri="{FF2B5EF4-FFF2-40B4-BE49-F238E27FC236}">
                <a16:creationId xmlns:a16="http://schemas.microsoft.com/office/drawing/2014/main" id="{11A4DAA3-C4D5-4619-B724-B085F4C9FE68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2678183" y="431007"/>
            <a:ext cx="5362575" cy="1600200"/>
          </a:xfrm>
          <a:prstGeom prst="rect">
            <a:avLst/>
          </a:prstGeom>
          <a:ln/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BA0C69-8129-4F92-964D-A99B602E0203}"/>
              </a:ext>
            </a:extLst>
          </p:cNvPr>
          <p:cNvSpPr txBox="1"/>
          <p:nvPr/>
        </p:nvSpPr>
        <p:spPr>
          <a:xfrm>
            <a:off x="725714" y="2591605"/>
            <a:ext cx="16797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Harmonia das Cores</a:t>
            </a:r>
            <a:br>
              <a:rPr lang="pt-BR" b="1" dirty="0"/>
            </a:br>
            <a:r>
              <a:rPr lang="pt-BR" dirty="0"/>
              <a:t>Para alcançar uma harmonia visual impactante, é essencial empregar as cores da bandeira nacional de maneira equilibrada e vibrante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01818C1-6750-478C-9528-E1261EEBF11C}"/>
              </a:ext>
            </a:extLst>
          </p:cNvPr>
          <p:cNvSpPr txBox="1"/>
          <p:nvPr/>
        </p:nvSpPr>
        <p:spPr>
          <a:xfrm>
            <a:off x="2987025" y="2625540"/>
            <a:ext cx="19940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Significado das Cores:</a:t>
            </a:r>
            <a:br>
              <a:rPr lang="pt-BR" b="1" dirty="0"/>
            </a:br>
            <a:r>
              <a:rPr lang="pt-BR" dirty="0"/>
              <a:t>Cada cor presente na bandeira nacional carrega consigo um significado simbólico. O verde, por exemplo, representa as exuberantes florestas, enquanto o azul reflete a imensidão do céu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B959D8B-75FA-49C0-8F41-F1A0E7F20A2B}"/>
              </a:ext>
            </a:extLst>
          </p:cNvPr>
          <p:cNvSpPr txBox="1"/>
          <p:nvPr/>
        </p:nvSpPr>
        <p:spPr>
          <a:xfrm>
            <a:off x="5359470" y="2591605"/>
            <a:ext cx="18514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Acessibilidade:</a:t>
            </a:r>
            <a:endParaRPr lang="pt-BR" dirty="0"/>
          </a:p>
          <a:p>
            <a:r>
              <a:rPr lang="pt-BR" b="1" dirty="0"/>
              <a:t>   </a:t>
            </a:r>
            <a:r>
              <a:rPr lang="pt-BR" dirty="0"/>
              <a:t>Em prol da acessibilidade, é imperativo garantir um contraste visual adequado entre as cores, permitindo que pessoas com deficiência visual possam navegar de forma intuitiva pelo site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324C1CE-4B82-4EE8-B0D6-FE5AF0C98390}"/>
              </a:ext>
            </a:extLst>
          </p:cNvPr>
          <p:cNvSpPr txBox="1"/>
          <p:nvPr/>
        </p:nvSpPr>
        <p:spPr>
          <a:xfrm>
            <a:off x="7590680" y="2619719"/>
            <a:ext cx="26844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Marca:</a:t>
            </a:r>
            <a:endParaRPr lang="pt-BR" dirty="0"/>
          </a:p>
          <a:p>
            <a:r>
              <a:rPr lang="pt-BR" b="1" dirty="0"/>
              <a:t>   </a:t>
            </a:r>
            <a:r>
              <a:rPr lang="pt-BR" dirty="0"/>
              <a:t>As cores adotadas no site devem ser uma extensão coesa da identidade da marca. Se as tonalidades da bandeira nacional se alinham à imagem e valores da marca, sua escolha pode ser estratégica, proporcionando uma conexão instantânea e positiva com o público-alvo</a:t>
            </a:r>
          </a:p>
        </p:txBody>
      </p:sp>
    </p:spTree>
    <p:extLst>
      <p:ext uri="{BB962C8B-B14F-4D97-AF65-F5344CB8AC3E}">
        <p14:creationId xmlns:p14="http://schemas.microsoft.com/office/powerpoint/2010/main" val="33508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285</TotalTime>
  <Words>237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Tw Cen MT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AUGUSTO SELEGATTO PACOLLA</dc:creator>
  <cp:lastModifiedBy>f290ti</cp:lastModifiedBy>
  <cp:revision>49</cp:revision>
  <dcterms:created xsi:type="dcterms:W3CDTF">2023-12-12T00:08:05Z</dcterms:created>
  <dcterms:modified xsi:type="dcterms:W3CDTF">2023-12-12T22:23:32Z</dcterms:modified>
</cp:coreProperties>
</file>