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DE48C-94AE-4268-B8FC-60BFC34702D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59926-5748-4B7B-9276-8704C6B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9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51BF-8211-C096-6108-2717FFA3F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C067-5E30-8F9C-2B56-3D6F082A2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4E440-FDA5-2C10-5DE0-E6962856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3F0D-6EB7-329C-1B82-A090330B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Pan Web GIS 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BD44C-759E-ADB1-286A-F225040F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5A0-84F0-424E-BBBF-5F235C62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E91B-03A2-3303-379B-0CA300A5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3E145-BE2C-68A5-84D7-B4C6960AC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756B-57EF-BC35-A391-079327BE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EDBFB-89D7-EB5D-D4E6-ACCCA02B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Pan Web GIS 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E0B32-566A-0701-F294-1D87ADDB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5A0-84F0-424E-BBBF-5F235C62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8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001C5-2EEF-0488-F47B-22F042D0D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C6303-87C8-CFCC-FAE7-4D8C5D302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70D4F-99FA-C3F4-3B07-62987122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B44AD-9220-FDCA-AC0F-DB0230FD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Pan Web GIS 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2500A-DD35-50C0-EB76-A80A73D9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5A0-84F0-424E-BBBF-5F235C62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6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70BA-4F9E-6126-D43C-E8FF6350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426F-3E4F-A22C-01DE-97BB8ADB0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C24E0-9894-804E-F959-F6E1BD06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233A6-913D-986E-C979-458ADBE3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Pan Web GIS 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94E27-45B2-E418-9C12-01635FF9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5A0-84F0-424E-BBBF-5F235C62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4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D8EA-6551-4531-9F5A-A2A393E4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EEA2C-C33D-A7FF-2BA0-BE3C0AA07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9E6F0-B9C2-AC59-E131-10B9638B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578B4-E4CF-5B27-DFC7-B7CDE619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Pan Web GIS 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BC7C1-3672-DADD-5F2C-83D95A99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5A0-84F0-424E-BBBF-5F235C62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3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A56E-76A2-F902-7B9D-7CBD5213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FF90-D721-3CF1-5259-CA367CD6C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A2B6E-C729-2A9B-F345-B9C301ACF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C50C3-436B-BF2D-766B-81241231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9B41-913B-0170-46FE-342106E5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Pan Web GIS Demo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66ADC-4DD9-B31E-70AA-316D82C7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5A0-84F0-424E-BBBF-5F235C62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A684-3DF6-5F07-9D13-AAF6AD9A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D3D8C-0A23-148F-040A-5B5622EAD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F1C81-60D6-A3F6-E4C6-A146D0FE6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A154F-EBC5-2211-20F0-220E2651A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7D88E-225D-2057-6DB8-D636B8A17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5F649-5A4A-2926-AAF4-9E06C8E9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8EFE5-7135-DB72-4F04-329AEFAD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Pan Web GIS Demo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D2A2D-263E-BB61-6DDA-FBC9B80C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5A0-84F0-424E-BBBF-5F235C62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90E9-B01A-5112-085D-6EE8192B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500D0-9EEC-09C1-17B4-229D7453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5B99C-1351-F205-2179-E2151342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Pan Web GIS Demo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3C369-47E4-979E-765A-68D60002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5A0-84F0-424E-BBBF-5F235C62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8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7B2E3-698A-803F-AD8D-C246FEF4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B5703-C7A6-3CF0-D652-813C731E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Pan Web GIS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E7118-71E1-2904-B7C9-372FDEF6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5A0-84F0-424E-BBBF-5F235C62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5B46-9BF4-D7A3-C44E-2A50331E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82C95-8D02-37DE-825C-38A4E039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1133A-6E55-3A6B-6EE9-BDC706720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9F20D-1767-02B7-7A28-E565801B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DE1BE-BE82-D12E-6ECD-FBD514A5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Pan Web GIS Demo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0128D-0879-87A9-97DF-CF5F1172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5A0-84F0-424E-BBBF-5F235C62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88C2-D374-BAE9-30B5-C9C3E253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EA9F9-0C48-BF0D-1491-B0DDF42B3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2BEC0-74D0-4EC7-A537-D0CD3C211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5FA05-73D0-6B66-EA4F-BF590282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1837C-438D-A759-588D-537D89BB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Pan Web GIS Demo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00181-5275-D118-9C65-C2D691E8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5A0-84F0-424E-BBBF-5F235C62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40ED3-3AF5-D104-0AF0-FFE3CDC3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CABD-1584-DB04-4313-86EF01DA2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62211-C0D4-19A9-FE4B-01E121801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12/28/2022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DD41-65DF-B2A2-9CB4-62F72C0B6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Justin Pan Web GIS 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9600-B39C-E49A-2057-26FB2D2E4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9B5A0-84F0-424E-BBBF-5F235C62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79D4-CF3B-F6A2-1442-1EDB4F44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Justin Pan Demo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2F6E3-07D1-1D44-1080-C95EAA6A2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React, TypeScript, and ESRI JavaScript API</a:t>
            </a:r>
          </a:p>
          <a:p>
            <a:r>
              <a:rPr lang="en-US" dirty="0"/>
              <a:t>Merged multiple ESRI JavaScript API samples into one web GIS map</a:t>
            </a:r>
          </a:p>
          <a:p>
            <a:r>
              <a:rPr lang="en-US" dirty="0"/>
              <a:t>Original samples from ESRI are JavaScript, not React/TypeScript</a:t>
            </a:r>
          </a:p>
          <a:p>
            <a:r>
              <a:rPr lang="en-US" dirty="0"/>
              <a:t>More functions / widgets can be added in the same way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D41FF-B152-7BB7-9058-9338325D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06087-7791-4839-9401-5BA61819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Pan Web GIS 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0B521-2796-799A-BE71-7E8184E6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5A0-84F0-424E-BBBF-5F235C624B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4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FA80-0307-B8D2-F843-22C9A236E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19524-3F70-5F9E-C2A5-37C471623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F77EC-F0EA-962B-7801-D9520EB3D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004" y="0"/>
            <a:ext cx="8091991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B2A940-3D16-4D50-990C-2F8EFBA484D2}"/>
              </a:ext>
            </a:extLst>
          </p:cNvPr>
          <p:cNvCxnSpPr/>
          <p:nvPr/>
        </p:nvCxnSpPr>
        <p:spPr>
          <a:xfrm flipH="1">
            <a:off x="8304904" y="645459"/>
            <a:ext cx="2280621" cy="27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57302D-9861-FC39-285B-E14A1E4ACE4F}"/>
              </a:ext>
            </a:extLst>
          </p:cNvPr>
          <p:cNvSpPr txBox="1"/>
          <p:nvPr/>
        </p:nvSpPr>
        <p:spPr>
          <a:xfrm>
            <a:off x="10585525" y="505609"/>
            <a:ext cx="131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NPM Start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4CEF0D-B301-4E3A-E07F-512A14D617D1}"/>
              </a:ext>
            </a:extLst>
          </p:cNvPr>
          <p:cNvCxnSpPr/>
          <p:nvPr/>
        </p:nvCxnSpPr>
        <p:spPr>
          <a:xfrm flipV="1">
            <a:off x="1183341" y="3205779"/>
            <a:ext cx="774551" cy="22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90EA45-EACD-A5A3-E31D-FF84A78D33B9}"/>
              </a:ext>
            </a:extLst>
          </p:cNvPr>
          <p:cNvSpPr txBox="1"/>
          <p:nvPr/>
        </p:nvSpPr>
        <p:spPr>
          <a:xfrm>
            <a:off x="172122" y="3334871"/>
            <a:ext cx="143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app structure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C84402-501C-783A-6DB9-749E17430EE3}"/>
              </a:ext>
            </a:extLst>
          </p:cNvPr>
          <p:cNvCxnSpPr/>
          <p:nvPr/>
        </p:nvCxnSpPr>
        <p:spPr>
          <a:xfrm>
            <a:off x="1606474" y="5507915"/>
            <a:ext cx="1039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4C5C68A-AF66-FCC6-A25F-119604ED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E48CD51-93FA-1599-49B9-CA26B283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Pan Web GIS Demo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E4360B1-4C7F-75F0-5105-53BD3AA1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5A0-84F0-424E-BBBF-5F235C624B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1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2FCFEF-EB5F-2201-54A0-2A10C78DE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10" y="866417"/>
            <a:ext cx="7916380" cy="512516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FF7BEB-515A-ACA2-FD4F-857A1EFE6105}"/>
              </a:ext>
            </a:extLst>
          </p:cNvPr>
          <p:cNvCxnSpPr>
            <a:cxnSpLocks/>
          </p:cNvCxnSpPr>
          <p:nvPr/>
        </p:nvCxnSpPr>
        <p:spPr>
          <a:xfrm flipH="1">
            <a:off x="8414426" y="3098307"/>
            <a:ext cx="2540619" cy="549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E5EB05-D489-78C3-2DF0-32F55D0C33A0}"/>
              </a:ext>
            </a:extLst>
          </p:cNvPr>
          <p:cNvCxnSpPr>
            <a:cxnSpLocks/>
          </p:cNvCxnSpPr>
          <p:nvPr/>
        </p:nvCxnSpPr>
        <p:spPr>
          <a:xfrm flipH="1">
            <a:off x="8682361" y="3169328"/>
            <a:ext cx="2183907" cy="798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D7E16F-A565-A9CA-FE50-24619674A58A}"/>
              </a:ext>
            </a:extLst>
          </p:cNvPr>
          <p:cNvCxnSpPr>
            <a:cxnSpLocks/>
          </p:cNvCxnSpPr>
          <p:nvPr/>
        </p:nvCxnSpPr>
        <p:spPr>
          <a:xfrm flipH="1" flipV="1">
            <a:off x="9632272" y="1047565"/>
            <a:ext cx="1093102" cy="1864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1C3397-73C5-CBEE-2701-293C41F0EB99}"/>
              </a:ext>
            </a:extLst>
          </p:cNvPr>
          <p:cNvCxnSpPr/>
          <p:nvPr/>
        </p:nvCxnSpPr>
        <p:spPr>
          <a:xfrm flipH="1">
            <a:off x="3453414" y="2911876"/>
            <a:ext cx="887767" cy="517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981D0F-493D-8801-5736-B696B340E026}"/>
              </a:ext>
            </a:extLst>
          </p:cNvPr>
          <p:cNvCxnSpPr/>
          <p:nvPr/>
        </p:nvCxnSpPr>
        <p:spPr>
          <a:xfrm>
            <a:off x="1287262" y="5708342"/>
            <a:ext cx="1367161" cy="11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FCF438-7582-2DDB-1C61-C6686B9FE65B}"/>
              </a:ext>
            </a:extLst>
          </p:cNvPr>
          <p:cNvCxnSpPr>
            <a:cxnSpLocks/>
          </p:cNvCxnSpPr>
          <p:nvPr/>
        </p:nvCxnSpPr>
        <p:spPr>
          <a:xfrm flipH="1">
            <a:off x="7368466" y="3098307"/>
            <a:ext cx="3586579" cy="131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B5C683-BA40-A422-7F9F-B26014A05E03}"/>
              </a:ext>
            </a:extLst>
          </p:cNvPr>
          <p:cNvSpPr txBox="1"/>
          <p:nvPr/>
        </p:nvSpPr>
        <p:spPr>
          <a:xfrm>
            <a:off x="10360241" y="2743200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Hooks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0CB8DB-F299-7A18-9092-B4B2E03085CE}"/>
              </a:ext>
            </a:extLst>
          </p:cNvPr>
          <p:cNvSpPr txBox="1"/>
          <p:nvPr/>
        </p:nvSpPr>
        <p:spPr>
          <a:xfrm>
            <a:off x="118334" y="5195944"/>
            <a:ext cx="179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TypeScript files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B0DCBD30-E499-DD92-BB6F-65D43705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12/28/2022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CEF1651F-907B-2C76-C421-7CDD5D3A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Pan Web GIS Demo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E34C96E-C274-95E3-CABD-4937BDDC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5A0-84F0-424E-BBBF-5F235C624B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2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253BA4-6647-8B92-682D-A0E904ABE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494890"/>
            <a:ext cx="8926171" cy="586821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44AB65-BC4B-C17D-F8BA-304854ADB669}"/>
              </a:ext>
            </a:extLst>
          </p:cNvPr>
          <p:cNvCxnSpPr/>
          <p:nvPr/>
        </p:nvCxnSpPr>
        <p:spPr>
          <a:xfrm flipH="1">
            <a:off x="10252038" y="1656678"/>
            <a:ext cx="1065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09BDEE-A7E7-78B5-4958-7F3C8E0F541C}"/>
              </a:ext>
            </a:extLst>
          </p:cNvPr>
          <p:cNvSpPr txBox="1"/>
          <p:nvPr/>
        </p:nvSpPr>
        <p:spPr>
          <a:xfrm>
            <a:off x="10623176" y="1287346"/>
            <a:ext cx="138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Sketch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B365FE2-A086-2A97-028D-774B9F70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A738D6-D89D-33FF-D188-70D0022F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Pan Web GIS Demo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824856B-4883-46C0-2AD2-ADE0365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5A0-84F0-424E-BBBF-5F235C624B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4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A2FFAF-97C6-7F8A-80F1-C11A0C2A2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99" y="494890"/>
            <a:ext cx="8792802" cy="586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E82C7F-A67F-5171-5477-C46D8017279A}"/>
              </a:ext>
            </a:extLst>
          </p:cNvPr>
          <p:cNvSpPr txBox="1"/>
          <p:nvPr/>
        </p:nvSpPr>
        <p:spPr>
          <a:xfrm>
            <a:off x="10262795" y="2130014"/>
            <a:ext cx="1645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Maps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AB4EA6-F7B6-7849-5030-BD4C2467F535}"/>
              </a:ext>
            </a:extLst>
          </p:cNvPr>
          <p:cNvCxnSpPr/>
          <p:nvPr/>
        </p:nvCxnSpPr>
        <p:spPr>
          <a:xfrm flipH="1">
            <a:off x="8950362" y="2495774"/>
            <a:ext cx="1839558" cy="31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878F6FD-4CDD-FA03-808B-236FB706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BCB6FE2-946C-75C9-D459-F20212EE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Pan Web GIS Demo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C8978D5-A45D-43F0-F62C-76D65AB1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5A0-84F0-424E-BBBF-5F235C624B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9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B4CA0C-8913-19FF-4E61-4D819404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504417"/>
            <a:ext cx="8783276" cy="584916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A02CC7-3FBA-6B59-484D-5B6C918AB06F}"/>
              </a:ext>
            </a:extLst>
          </p:cNvPr>
          <p:cNvCxnSpPr/>
          <p:nvPr/>
        </p:nvCxnSpPr>
        <p:spPr>
          <a:xfrm flipH="1">
            <a:off x="9144000" y="4933741"/>
            <a:ext cx="2039815" cy="4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F0A82E-A852-205B-EB84-8DABF4933816}"/>
              </a:ext>
            </a:extLst>
          </p:cNvPr>
          <p:cNvCxnSpPr/>
          <p:nvPr/>
        </p:nvCxnSpPr>
        <p:spPr>
          <a:xfrm flipH="1" flipV="1">
            <a:off x="8369449" y="2850776"/>
            <a:ext cx="2689412" cy="187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87D694E-5689-C95A-F69C-3B8CE71DF636}"/>
              </a:ext>
            </a:extLst>
          </p:cNvPr>
          <p:cNvSpPr txBox="1"/>
          <p:nvPr/>
        </p:nvSpPr>
        <p:spPr>
          <a:xfrm>
            <a:off x="11183815" y="4647304"/>
            <a:ext cx="77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Maps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548646D4-5E11-DA8A-B14D-8BFB1119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12/28/2022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D6A0CEF-E018-CB26-1913-80DB6F9C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Pan Web GIS Demo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51CD26E-03C2-71EF-AEC0-7EBC19B1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5A0-84F0-424E-BBBF-5F235C624B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1DF306-6445-6423-E5CB-FAB3E9D0A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13811"/>
            <a:ext cx="8821381" cy="683037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D32317-88FD-3C04-DAED-5FCAF549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1BCDEA-FB9D-0D3A-054C-5FC0ADD2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Pan Web GIS Demo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E728FF-885C-A997-D132-6A163F06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5A0-84F0-424E-BBBF-5F235C624B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6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E451-C4E5-CECF-246B-C6431427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81BFF-28AB-98A9-A137-3C3FCF391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7D3A1-D15A-C378-600E-80BBE250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99" y="0"/>
            <a:ext cx="10635402" cy="685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87BBD1-273B-46B7-8D21-F0314FE0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044EBD-7F1F-5A90-6912-2AB0A6C1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Pan Web GIS Demo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5B730F-A2DF-EF0C-82EF-FC79FB31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5A0-84F0-424E-BBBF-5F235C624B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6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Justin Pan Demo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Justin Pan Demo Map</dc:title>
  <dc:creator>George Pan</dc:creator>
  <cp:lastModifiedBy>George Pan</cp:lastModifiedBy>
  <cp:revision>3</cp:revision>
  <dcterms:created xsi:type="dcterms:W3CDTF">2023-02-03T06:05:46Z</dcterms:created>
  <dcterms:modified xsi:type="dcterms:W3CDTF">2023-02-03T07:12:56Z</dcterms:modified>
</cp:coreProperties>
</file>