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33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lm" userId="5c102cf30614d96d" providerId="LiveId" clId="{47224E9E-EC69-4E3A-B711-157094DBFC7A}"/>
    <pc:docChg chg="undo custSel addSld delSld modSld modMainMaster">
      <pc:chgData name="Alex Palm" userId="5c102cf30614d96d" providerId="LiveId" clId="{47224E9E-EC69-4E3A-B711-157094DBFC7A}" dt="2017-10-18T01:30:08.501" v="232"/>
      <pc:docMkLst>
        <pc:docMk/>
      </pc:docMkLst>
      <pc:sldChg chg="addSp delSp modSp mod modTransition setBg">
        <pc:chgData name="Alex Palm" userId="5c102cf30614d96d" providerId="LiveId" clId="{47224E9E-EC69-4E3A-B711-157094DBFC7A}" dt="2017-10-17T22:16:55.960" v="208" actId="26606"/>
        <pc:sldMkLst>
          <pc:docMk/>
          <pc:sldMk cId="1134335038" sldId="256"/>
        </pc:sldMkLst>
        <pc:spChg chg="mod">
          <ac:chgData name="Alex Palm" userId="5c102cf30614d96d" providerId="LiveId" clId="{47224E9E-EC69-4E3A-B711-157094DBFC7A}" dt="2017-10-17T22:16:55.960" v="208" actId="26606"/>
          <ac:spMkLst>
            <pc:docMk/>
            <pc:sldMk cId="1134335038" sldId="256"/>
            <ac:spMk id="2" creationId="{BFC3FB95-80D1-4AC2-9288-AD91703A1CE2}"/>
          </ac:spMkLst>
        </pc:spChg>
        <pc:spChg chg="mod">
          <ac:chgData name="Alex Palm" userId="5c102cf30614d96d" providerId="LiveId" clId="{47224E9E-EC69-4E3A-B711-157094DBFC7A}" dt="2017-10-17T22:16:55.960" v="208" actId="26606"/>
          <ac:spMkLst>
            <pc:docMk/>
            <pc:sldMk cId="1134335038" sldId="256"/>
            <ac:spMk id="3" creationId="{7BBAA182-95E9-4E08-85DC-7AC70535778D}"/>
          </ac:spMkLst>
        </pc:spChg>
        <pc:spChg chg="add del">
          <ac:chgData name="Alex Palm" userId="5c102cf30614d96d" providerId="LiveId" clId="{47224E9E-EC69-4E3A-B711-157094DBFC7A}" dt="2017-10-17T22:16:55.960" v="208" actId="26606"/>
          <ac:spMkLst>
            <pc:docMk/>
            <pc:sldMk cId="1134335038" sldId="256"/>
            <ac:spMk id="12" creationId="{B672F332-AF08-46C6-94F0-77684310D7B7}"/>
          </ac:spMkLst>
        </pc:spChg>
        <pc:spChg chg="add del">
          <ac:chgData name="Alex Palm" userId="5c102cf30614d96d" providerId="LiveId" clId="{47224E9E-EC69-4E3A-B711-157094DBFC7A}" dt="2017-10-17T22:16:55.960" v="208" actId="26606"/>
          <ac:spMkLst>
            <pc:docMk/>
            <pc:sldMk cId="1134335038" sldId="256"/>
            <ac:spMk id="14" creationId="{34244EF8-D73A-40E1-BE73-D46E6B4B04ED}"/>
          </ac:spMkLst>
        </pc:spChg>
        <pc:spChg chg="add del">
          <ac:chgData name="Alex Palm" userId="5c102cf30614d96d" providerId="LiveId" clId="{47224E9E-EC69-4E3A-B711-157094DBFC7A}" dt="2017-10-17T22:16:55.960" v="208" actId="26606"/>
          <ac:spMkLst>
            <pc:docMk/>
            <pc:sldMk cId="1134335038" sldId="256"/>
            <ac:spMk id="15" creationId="{559AE206-7EBA-4D33-8BC9-9D8158553F0E}"/>
          </ac:spMkLst>
        </pc:spChg>
        <pc:spChg chg="add del">
          <ac:chgData name="Alex Palm" userId="5c102cf30614d96d" providerId="LiveId" clId="{47224E9E-EC69-4E3A-B711-157094DBFC7A}" dt="2017-10-17T22:16:55.960" v="208" actId="26606"/>
          <ac:spMkLst>
            <pc:docMk/>
            <pc:sldMk cId="1134335038" sldId="256"/>
            <ac:spMk id="16" creationId="{AB84D7E8-4ECB-42D7-ADBF-01689B0F24AE}"/>
          </ac:spMkLst>
        </pc:spChg>
        <pc:spChg chg="add del">
          <ac:chgData name="Alex Palm" userId="5c102cf30614d96d" providerId="LiveId" clId="{47224E9E-EC69-4E3A-B711-157094DBFC7A}" dt="2017-10-17T22:16:55.960" v="208" actId="26606"/>
          <ac:spMkLst>
            <pc:docMk/>
            <pc:sldMk cId="1134335038" sldId="256"/>
            <ac:spMk id="18" creationId="{6437D937-A7F1-4011-92B4-328E5BE1B166}"/>
          </ac:spMkLst>
        </pc:spChg>
        <pc:spChg chg="add del">
          <ac:chgData name="Alex Palm" userId="5c102cf30614d96d" providerId="LiveId" clId="{47224E9E-EC69-4E3A-B711-157094DBFC7A}" dt="2017-10-17T22:16:55.960" v="208" actId="26606"/>
          <ac:spMkLst>
            <pc:docMk/>
            <pc:sldMk cId="1134335038" sldId="256"/>
            <ac:spMk id="23" creationId="{C5C95B05-B973-4CF6-96C3-DDF1E9253A3F}"/>
          </ac:spMkLst>
        </pc:spChg>
        <pc:spChg chg="add del">
          <ac:chgData name="Alex Palm" userId="5c102cf30614d96d" providerId="LiveId" clId="{47224E9E-EC69-4E3A-B711-157094DBFC7A}" dt="2017-10-17T22:16:55.960" v="208" actId="26606"/>
          <ac:spMkLst>
            <pc:docMk/>
            <pc:sldMk cId="1134335038" sldId="256"/>
            <ac:spMk id="25" creationId="{65119085-2BA2-45AA-B174-25A8D3B545BC}"/>
          </ac:spMkLst>
        </pc:spChg>
        <pc:cxnChg chg="add del">
          <ac:chgData name="Alex Palm" userId="5c102cf30614d96d" providerId="LiveId" clId="{47224E9E-EC69-4E3A-B711-157094DBFC7A}" dt="2017-10-17T22:16:55.960" v="208" actId="26606"/>
          <ac:cxnSpMkLst>
            <pc:docMk/>
            <pc:sldMk cId="1134335038" sldId="256"/>
            <ac:cxnSpMk id="10" creationId="{9E8E38ED-369A-44C2-B635-0BED0E48A6E8}"/>
          </ac:cxnSpMkLst>
        </pc:cxnChg>
      </pc:sldChg>
      <pc:sldChg chg="modSp modTransition">
        <pc:chgData name="Alex Palm" userId="5c102cf30614d96d" providerId="LiveId" clId="{47224E9E-EC69-4E3A-B711-157094DBFC7A}" dt="2017-10-17T22:12:20.197" v="140"/>
        <pc:sldMkLst>
          <pc:docMk/>
          <pc:sldMk cId="3169059759" sldId="257"/>
        </pc:sldMkLst>
        <pc:graphicFrameChg chg="mod">
          <ac:chgData name="Alex Palm" userId="5c102cf30614d96d" providerId="LiveId" clId="{47224E9E-EC69-4E3A-B711-157094DBFC7A}" dt="2017-10-17T22:05:46.059" v="48"/>
          <ac:graphicFrameMkLst>
            <pc:docMk/>
            <pc:sldMk cId="3169059759" sldId="257"/>
            <ac:graphicFrameMk id="6" creationId="{00000000-0000-0000-0000-000000000000}"/>
          </ac:graphicFrameMkLst>
        </pc:graphicFrameChg>
      </pc:sldChg>
      <pc:sldChg chg="modSp modTransition">
        <pc:chgData name="Alex Palm" userId="5c102cf30614d96d" providerId="LiveId" clId="{47224E9E-EC69-4E3A-B711-157094DBFC7A}" dt="2017-10-18T01:30:08.501" v="232"/>
        <pc:sldMkLst>
          <pc:docMk/>
          <pc:sldMk cId="1762851707" sldId="258"/>
        </pc:sldMkLst>
        <pc:graphicFrameChg chg="mod">
          <ac:chgData name="Alex Palm" userId="5c102cf30614d96d" providerId="LiveId" clId="{47224E9E-EC69-4E3A-B711-157094DBFC7A}" dt="2017-10-18T01:30:08.501" v="232"/>
          <ac:graphicFrameMkLst>
            <pc:docMk/>
            <pc:sldMk cId="1762851707" sldId="258"/>
            <ac:graphicFrameMk id="5" creationId="{00000000-0000-0000-0000-000000000000}"/>
          </ac:graphicFrameMkLst>
        </pc:graphicFrameChg>
      </pc:sldChg>
      <pc:sldChg chg="modSp modTransition">
        <pc:chgData name="Alex Palm" userId="5c102cf30614d96d" providerId="LiveId" clId="{47224E9E-EC69-4E3A-B711-157094DBFC7A}" dt="2017-10-18T01:29:59.492" v="229"/>
        <pc:sldMkLst>
          <pc:docMk/>
          <pc:sldMk cId="4164396293" sldId="259"/>
        </pc:sldMkLst>
        <pc:graphicFrameChg chg="mod">
          <ac:chgData name="Alex Palm" userId="5c102cf30614d96d" providerId="LiveId" clId="{47224E9E-EC69-4E3A-B711-157094DBFC7A}" dt="2017-10-18T01:29:59.492" v="229"/>
          <ac:graphicFrameMkLst>
            <pc:docMk/>
            <pc:sldMk cId="4164396293" sldId="259"/>
            <ac:graphicFrameMk id="5" creationId="{00000000-0000-0000-0000-000000000000}"/>
          </ac:graphicFrameMkLst>
        </pc:graphicFrameChg>
      </pc:sldChg>
      <pc:sldChg chg="del">
        <pc:chgData name="Alex Palm" userId="5c102cf30614d96d" providerId="LiveId" clId="{47224E9E-EC69-4E3A-B711-157094DBFC7A}" dt="2017-10-17T22:07:07.321" v="71" actId="2696"/>
        <pc:sldMkLst>
          <pc:docMk/>
          <pc:sldMk cId="2654746264" sldId="260"/>
        </pc:sldMkLst>
      </pc:sldChg>
      <pc:sldChg chg="addSp delSp modSp del mod modTransition setBg">
        <pc:chgData name="Alex Palm" userId="5c102cf30614d96d" providerId="LiveId" clId="{47224E9E-EC69-4E3A-B711-157094DBFC7A}" dt="2017-10-17T22:14:52.963" v="194" actId="2696"/>
        <pc:sldMkLst>
          <pc:docMk/>
          <pc:sldMk cId="2573636405" sldId="261"/>
        </pc:sldMkLst>
        <pc:spChg chg="mod ord">
          <ac:chgData name="Alex Palm" userId="5c102cf30614d96d" providerId="LiveId" clId="{47224E9E-EC69-4E3A-B711-157094DBFC7A}" dt="2017-10-17T22:10:19.145" v="120" actId="26606"/>
          <ac:spMkLst>
            <pc:docMk/>
            <pc:sldMk cId="2573636405" sldId="261"/>
            <ac:spMk id="2" creationId="{7AA67F22-0C88-4F1F-BDA2-BC44183872AA}"/>
          </ac:spMkLst>
        </pc:spChg>
        <pc:spChg chg="add">
          <ac:chgData name="Alex Palm" userId="5c102cf30614d96d" providerId="LiveId" clId="{47224E9E-EC69-4E3A-B711-157094DBFC7A}" dt="2017-10-17T22:10:19.145" v="120" actId="26606"/>
          <ac:spMkLst>
            <pc:docMk/>
            <pc:sldMk cId="2573636405" sldId="261"/>
            <ac:spMk id="15" creationId="{CEB41C5C-0F34-4DDA-9D7C-5E717F35F60C}"/>
          </ac:spMkLst>
        </pc:spChg>
        <pc:spChg chg="add del mod">
          <ac:chgData name="Alex Palm" userId="5c102cf30614d96d" providerId="LiveId" clId="{47224E9E-EC69-4E3A-B711-157094DBFC7A}" dt="2017-10-17T22:09:55.539" v="119" actId="26606"/>
          <ac:spMkLst>
            <pc:docMk/>
            <pc:sldMk cId="2573636405" sldId="261"/>
            <ac:spMk id="18" creationId="{00000000-0000-0000-0000-000000000000}"/>
          </ac:spMkLst>
        </pc:spChg>
        <pc:spChg chg="add">
          <ac:chgData name="Alex Palm" userId="5c102cf30614d96d" providerId="LiveId" clId="{47224E9E-EC69-4E3A-B711-157094DBFC7A}" dt="2017-10-17T22:10:19.145" v="120" actId="26606"/>
          <ac:spMkLst>
            <pc:docMk/>
            <pc:sldMk cId="2573636405" sldId="261"/>
            <ac:spMk id="19" creationId="{00000000-0000-0000-0000-000000000000}"/>
          </ac:spMkLst>
        </pc:spChg>
        <pc:spChg chg="add del">
          <ac:chgData name="Alex Palm" userId="5c102cf30614d96d" providerId="LiveId" clId="{47224E9E-EC69-4E3A-B711-157094DBFC7A}" dt="2017-10-17T22:09:55.539" v="119" actId="26606"/>
          <ac:spMkLst>
            <pc:docMk/>
            <pc:sldMk cId="2573636405" sldId="261"/>
            <ac:spMk id="21" creationId="{41A48365-B48D-490D-A7DE-D85CC9AD2FD7}"/>
          </ac:spMkLst>
        </pc:spChg>
        <pc:spChg chg="add del">
          <ac:chgData name="Alex Palm" userId="5c102cf30614d96d" providerId="LiveId" clId="{47224E9E-EC69-4E3A-B711-157094DBFC7A}" dt="2017-10-17T22:09:55.539" v="119" actId="26606"/>
          <ac:spMkLst>
            <pc:docMk/>
            <pc:sldMk cId="2573636405" sldId="261"/>
            <ac:spMk id="23" creationId="{521F05AC-2996-48A9-9B40-1A0FC53D769B}"/>
          </ac:spMkLst>
        </pc:spChg>
        <pc:spChg chg="add del">
          <ac:chgData name="Alex Palm" userId="5c102cf30614d96d" providerId="LiveId" clId="{47224E9E-EC69-4E3A-B711-157094DBFC7A}" dt="2017-10-17T22:09:50.915" v="109" actId="26606"/>
          <ac:spMkLst>
            <pc:docMk/>
            <pc:sldMk cId="2573636405" sldId="261"/>
            <ac:spMk id="29" creationId="{00000000-0000-0000-0000-000000000000}"/>
          </ac:spMkLst>
        </pc:spChg>
        <pc:spChg chg="add del">
          <ac:chgData name="Alex Palm" userId="5c102cf30614d96d" providerId="LiveId" clId="{47224E9E-EC69-4E3A-B711-157094DBFC7A}" dt="2017-10-17T22:09:50.915" v="109" actId="26606"/>
          <ac:spMkLst>
            <pc:docMk/>
            <pc:sldMk cId="2573636405" sldId="261"/>
            <ac:spMk id="31" creationId="{047C8CCB-F95D-4249-92DD-651249D3535A}"/>
          </ac:spMkLst>
        </pc:spChg>
        <pc:picChg chg="add del mod">
          <ac:chgData name="Alex Palm" userId="5c102cf30614d96d" providerId="LiveId" clId="{47224E9E-EC69-4E3A-B711-157094DBFC7A}" dt="2017-10-17T22:09:55.539" v="119" actId="26606"/>
          <ac:picMkLst>
            <pc:docMk/>
            <pc:sldMk cId="2573636405" sldId="261"/>
            <ac:picMk id="16" creationId="{74576EA1-18AF-48BC-88A8-714C569BC3F3}"/>
          </ac:picMkLst>
        </pc:picChg>
        <pc:picChg chg="add mod">
          <ac:chgData name="Alex Palm" userId="5c102cf30614d96d" providerId="LiveId" clId="{47224E9E-EC69-4E3A-B711-157094DBFC7A}" dt="2017-10-17T22:10:27.422" v="121" actId="1076"/>
          <ac:picMkLst>
            <pc:docMk/>
            <pc:sldMk cId="2573636405" sldId="261"/>
            <ac:picMk id="17" creationId="{74576EA1-18AF-48BC-88A8-714C569BC3F3}"/>
          </ac:picMkLst>
        </pc:picChg>
        <pc:picChg chg="add del mod">
          <ac:chgData name="Alex Palm" userId="5c102cf30614d96d" providerId="LiveId" clId="{47224E9E-EC69-4E3A-B711-157094DBFC7A}" dt="2017-10-17T22:10:19.145" v="120" actId="26606"/>
          <ac:picMkLst>
            <pc:docMk/>
            <pc:sldMk cId="2573636405" sldId="261"/>
            <ac:picMk id="20" creationId="{74576EA1-18AF-48BC-88A8-714C569BC3F3}"/>
          </ac:picMkLst>
        </pc:picChg>
        <pc:picChg chg="add del mod">
          <ac:chgData name="Alex Palm" userId="5c102cf30614d96d" providerId="LiveId" clId="{47224E9E-EC69-4E3A-B711-157094DBFC7A}" dt="2017-10-17T22:09:50.915" v="109" actId="26606"/>
          <ac:picMkLst>
            <pc:docMk/>
            <pc:sldMk cId="2573636405" sldId="261"/>
            <ac:picMk id="26" creationId="{74576EA1-18AF-48BC-88A8-714C569BC3F3}"/>
          </ac:picMkLst>
        </pc:picChg>
      </pc:sldChg>
      <pc:sldChg chg="addSp delSp modSp del modTransition">
        <pc:chgData name="Alex Palm" userId="5c102cf30614d96d" providerId="LiveId" clId="{47224E9E-EC69-4E3A-B711-157094DBFC7A}" dt="2017-10-17T22:14:55.063" v="195" actId="2696"/>
        <pc:sldMkLst>
          <pc:docMk/>
          <pc:sldMk cId="3089985301" sldId="262"/>
        </pc:sldMkLst>
        <pc:spChg chg="mod">
          <ac:chgData name="Alex Palm" userId="5c102cf30614d96d" providerId="LiveId" clId="{47224E9E-EC69-4E3A-B711-157094DBFC7A}" dt="2017-10-17T22:10:45.389" v="126" actId="26606"/>
          <ac:spMkLst>
            <pc:docMk/>
            <pc:sldMk cId="3089985301" sldId="262"/>
            <ac:spMk id="2" creationId="{14D137E4-120F-4DCA-A78E-B746718C79B7}"/>
          </ac:spMkLst>
        </pc:spChg>
        <pc:spChg chg="add del">
          <ac:chgData name="Alex Palm" userId="5c102cf30614d96d" providerId="LiveId" clId="{47224E9E-EC69-4E3A-B711-157094DBFC7A}" dt="2017-10-17T22:10:38.563" v="123" actId="26606"/>
          <ac:spMkLst>
            <pc:docMk/>
            <pc:sldMk cId="3089985301" sldId="262"/>
            <ac:spMk id="10" creationId="{00000000-0000-0000-0000-000000000000}"/>
          </ac:spMkLst>
        </pc:spChg>
        <pc:spChg chg="add del">
          <ac:chgData name="Alex Palm" userId="5c102cf30614d96d" providerId="LiveId" clId="{47224E9E-EC69-4E3A-B711-157094DBFC7A}" dt="2017-10-17T22:10:38.563" v="123" actId="26606"/>
          <ac:spMkLst>
            <pc:docMk/>
            <pc:sldMk cId="3089985301" sldId="262"/>
            <ac:spMk id="13" creationId="{233F6408-E1FB-40EE-933F-488D38CCC73F}"/>
          </ac:spMkLst>
        </pc:spChg>
        <pc:spChg chg="add del">
          <ac:chgData name="Alex Palm" userId="5c102cf30614d96d" providerId="LiveId" clId="{47224E9E-EC69-4E3A-B711-157094DBFC7A}" dt="2017-10-17T22:10:38.563" v="123" actId="26606"/>
          <ac:spMkLst>
            <pc:docMk/>
            <pc:sldMk cId="3089985301" sldId="262"/>
            <ac:spMk id="15" creationId="{F055C0C5-567C-4C02-83F3-B427BC740697}"/>
          </ac:spMkLst>
        </pc:spChg>
        <pc:spChg chg="add del">
          <ac:chgData name="Alex Palm" userId="5c102cf30614d96d" providerId="LiveId" clId="{47224E9E-EC69-4E3A-B711-157094DBFC7A}" dt="2017-10-17T22:10:38.563" v="123" actId="26606"/>
          <ac:spMkLst>
            <pc:docMk/>
            <pc:sldMk cId="3089985301" sldId="262"/>
            <ac:spMk id="17" creationId="{E48B6BD6-5DED-4B86-A4B3-D35037F68FC4}"/>
          </ac:spMkLst>
        </pc:spChg>
        <pc:spChg chg="add del">
          <ac:chgData name="Alex Palm" userId="5c102cf30614d96d" providerId="LiveId" clId="{47224E9E-EC69-4E3A-B711-157094DBFC7A}" dt="2017-10-17T22:10:45.377" v="125" actId="26606"/>
          <ac:spMkLst>
            <pc:docMk/>
            <pc:sldMk cId="3089985301" sldId="262"/>
            <ac:spMk id="19" creationId="{CEB41C5C-0F34-4DDA-9D7C-5E717F35F60C}"/>
          </ac:spMkLst>
        </pc:spChg>
        <pc:spChg chg="add del">
          <ac:chgData name="Alex Palm" userId="5c102cf30614d96d" providerId="LiveId" clId="{47224E9E-EC69-4E3A-B711-157094DBFC7A}" dt="2017-10-17T22:10:45.377" v="125" actId="26606"/>
          <ac:spMkLst>
            <pc:docMk/>
            <pc:sldMk cId="3089985301" sldId="262"/>
            <ac:spMk id="21" creationId="{00000000-0000-0000-0000-000000000000}"/>
          </ac:spMkLst>
        </pc:spChg>
        <pc:spChg chg="add">
          <ac:chgData name="Alex Palm" userId="5c102cf30614d96d" providerId="LiveId" clId="{47224E9E-EC69-4E3A-B711-157094DBFC7A}" dt="2017-10-17T22:10:45.389" v="126" actId="26606"/>
          <ac:spMkLst>
            <pc:docMk/>
            <pc:sldMk cId="3089985301" sldId="262"/>
            <ac:spMk id="23" creationId="{5E39A796-BE83-48B1-B33F-35C4A32AAB57}"/>
          </ac:spMkLst>
        </pc:spChg>
        <pc:spChg chg="add">
          <ac:chgData name="Alex Palm" userId="5c102cf30614d96d" providerId="LiveId" clId="{47224E9E-EC69-4E3A-B711-157094DBFC7A}" dt="2017-10-17T22:10:45.389" v="126" actId="26606"/>
          <ac:spMkLst>
            <pc:docMk/>
            <pc:sldMk cId="3089985301" sldId="262"/>
            <ac:spMk id="24" creationId="{72F84B47-E267-4194-8194-831DB7B5547F}"/>
          </ac:spMkLst>
        </pc:spChg>
        <pc:spChg chg="add">
          <ac:chgData name="Alex Palm" userId="5c102cf30614d96d" providerId="LiveId" clId="{47224E9E-EC69-4E3A-B711-157094DBFC7A}" dt="2017-10-17T22:10:45.389" v="126" actId="26606"/>
          <ac:spMkLst>
            <pc:docMk/>
            <pc:sldMk cId="3089985301" sldId="262"/>
            <ac:spMk id="26" creationId="{00000000-0000-0000-0000-000000000000}"/>
          </ac:spMkLst>
        </pc:spChg>
        <pc:picChg chg="add del">
          <ac:chgData name="Alex Palm" userId="5c102cf30614d96d" providerId="LiveId" clId="{47224E9E-EC69-4E3A-B711-157094DBFC7A}" dt="2017-10-17T22:10:38.563" v="123" actId="26606"/>
          <ac:picMkLst>
            <pc:docMk/>
            <pc:sldMk cId="3089985301" sldId="262"/>
            <ac:picMk id="8" creationId="{F32C4DB3-A0E6-4C09-B2D0-4EBA07830C7E}"/>
          </ac:picMkLst>
        </pc:picChg>
        <pc:picChg chg="add del">
          <ac:chgData name="Alex Palm" userId="5c102cf30614d96d" providerId="LiveId" clId="{47224E9E-EC69-4E3A-B711-157094DBFC7A}" dt="2017-10-17T22:10:45.377" v="125" actId="26606"/>
          <ac:picMkLst>
            <pc:docMk/>
            <pc:sldMk cId="3089985301" sldId="262"/>
            <ac:picMk id="20" creationId="{F32C4DB3-A0E6-4C09-B2D0-4EBA07830C7E}"/>
          </ac:picMkLst>
        </pc:picChg>
        <pc:picChg chg="add mod">
          <ac:chgData name="Alex Palm" userId="5c102cf30614d96d" providerId="LiveId" clId="{47224E9E-EC69-4E3A-B711-157094DBFC7A}" dt="2017-10-17T22:10:53.012" v="127" actId="27614"/>
          <ac:picMkLst>
            <pc:docMk/>
            <pc:sldMk cId="3089985301" sldId="262"/>
            <ac:picMk id="25" creationId="{F32C4DB3-A0E6-4C09-B2D0-4EBA07830C7E}"/>
          </ac:picMkLst>
        </pc:picChg>
        <pc:picChg chg="add del mod">
          <ac:chgData name="Alex Palm" userId="5c102cf30614d96d" providerId="LiveId" clId="{47224E9E-EC69-4E3A-B711-157094DBFC7A}" dt="2017-10-17T22:10:45.389" v="126" actId="26606"/>
          <ac:picMkLst>
            <pc:docMk/>
            <pc:sldMk cId="3089985301" sldId="262"/>
            <ac:picMk id="27" creationId="{F32C4DB3-A0E6-4C09-B2D0-4EBA07830C7E}"/>
          </ac:picMkLst>
        </pc:picChg>
      </pc:sldChg>
      <pc:sldChg chg="del">
        <pc:chgData name="Alex Palm" userId="5c102cf30614d96d" providerId="LiveId" clId="{47224E9E-EC69-4E3A-B711-157094DBFC7A}" dt="2017-10-17T22:07:13.003" v="72" actId="2696"/>
        <pc:sldMkLst>
          <pc:docMk/>
          <pc:sldMk cId="743916802" sldId="263"/>
        </pc:sldMkLst>
      </pc:sldChg>
      <pc:sldChg chg="addSp delSp modSp modTransition">
        <pc:chgData name="Alex Palm" userId="5c102cf30614d96d" providerId="LiveId" clId="{47224E9E-EC69-4E3A-B711-157094DBFC7A}" dt="2017-10-17T22:16:03.840" v="206" actId="26606"/>
        <pc:sldMkLst>
          <pc:docMk/>
          <pc:sldMk cId="3216468521" sldId="264"/>
        </pc:sldMkLst>
        <pc:spChg chg="mod ord">
          <ac:chgData name="Alex Palm" userId="5c102cf30614d96d" providerId="LiveId" clId="{47224E9E-EC69-4E3A-B711-157094DBFC7A}" dt="2017-10-17T22:16:03.840" v="206" actId="26606"/>
          <ac:spMkLst>
            <pc:docMk/>
            <pc:sldMk cId="3216468521" sldId="264"/>
            <ac:spMk id="2" creationId="{5BB2C837-21B7-4BCB-BE85-54703EEF709A}"/>
          </ac:spMkLst>
        </pc:spChg>
        <pc:spChg chg="add del">
          <ac:chgData name="Alex Palm" userId="5c102cf30614d96d" providerId="LiveId" clId="{47224E9E-EC69-4E3A-B711-157094DBFC7A}" dt="2017-10-17T22:14:48.783" v="193" actId="26606"/>
          <ac:spMkLst>
            <pc:docMk/>
            <pc:sldMk cId="3216468521" sldId="264"/>
            <ac:spMk id="10" creationId="{00000000-0000-0000-0000-000000000000}"/>
          </ac:spMkLst>
        </pc:spChg>
        <pc:spChg chg="add del">
          <ac:chgData name="Alex Palm" userId="5c102cf30614d96d" providerId="LiveId" clId="{47224E9E-EC69-4E3A-B711-157094DBFC7A}" dt="2017-10-17T22:14:48.783" v="193" actId="26606"/>
          <ac:spMkLst>
            <pc:docMk/>
            <pc:sldMk cId="3216468521" sldId="264"/>
            <ac:spMk id="12" creationId="{A4AC5506-6312-4701-8D3C-40187889A947}"/>
          </ac:spMkLst>
        </pc:spChg>
        <pc:spChg chg="add del">
          <ac:chgData name="Alex Palm" userId="5c102cf30614d96d" providerId="LiveId" clId="{47224E9E-EC69-4E3A-B711-157094DBFC7A}" dt="2017-10-17T22:16:03.840" v="206" actId="26606"/>
          <ac:spMkLst>
            <pc:docMk/>
            <pc:sldMk cId="3216468521" sldId="264"/>
            <ac:spMk id="17" creationId="{00000000-0000-0000-0000-000000000000}"/>
          </ac:spMkLst>
        </pc:spChg>
        <pc:spChg chg="add del">
          <ac:chgData name="Alex Palm" userId="5c102cf30614d96d" providerId="LiveId" clId="{47224E9E-EC69-4E3A-B711-157094DBFC7A}" dt="2017-10-17T22:16:03.840" v="206" actId="26606"/>
          <ac:spMkLst>
            <pc:docMk/>
            <pc:sldMk cId="3216468521" sldId="264"/>
            <ac:spMk id="19" creationId="{FD451EE1-06AB-4684-8B7A-59133962CD21}"/>
          </ac:spMkLst>
        </pc:spChg>
        <pc:spChg chg="add del">
          <ac:chgData name="Alex Palm" userId="5c102cf30614d96d" providerId="LiveId" clId="{47224E9E-EC69-4E3A-B711-157094DBFC7A}" dt="2017-10-17T22:16:03.840" v="206" actId="26606"/>
          <ac:spMkLst>
            <pc:docMk/>
            <pc:sldMk cId="3216468521" sldId="264"/>
            <ac:spMk id="21" creationId="{E402D69F-ABEF-47E0-B154-C6656A2B3F24}"/>
          </ac:spMkLst>
        </pc:spChg>
        <pc:spChg chg="add">
          <ac:chgData name="Alex Palm" userId="5c102cf30614d96d" providerId="LiveId" clId="{47224E9E-EC69-4E3A-B711-157094DBFC7A}" dt="2017-10-17T22:16:03.840" v="206" actId="26606"/>
          <ac:spMkLst>
            <pc:docMk/>
            <pc:sldMk cId="3216468521" sldId="264"/>
            <ac:spMk id="26" creationId="{00000000-0000-0000-0000-000000000000}"/>
          </ac:spMkLst>
        </pc:spChg>
        <pc:spChg chg="add">
          <ac:chgData name="Alex Palm" userId="5c102cf30614d96d" providerId="LiveId" clId="{47224E9E-EC69-4E3A-B711-157094DBFC7A}" dt="2017-10-17T22:16:03.840" v="206" actId="26606"/>
          <ac:spMkLst>
            <pc:docMk/>
            <pc:sldMk cId="3216468521" sldId="264"/>
            <ac:spMk id="28" creationId="{047C8CCB-F95D-4249-92DD-651249D3535A}"/>
          </ac:spMkLst>
        </pc:spChg>
        <pc:picChg chg="mod">
          <ac:chgData name="Alex Palm" userId="5c102cf30614d96d" providerId="LiveId" clId="{47224E9E-EC69-4E3A-B711-157094DBFC7A}" dt="2017-10-17T22:16:03.840" v="206" actId="26606"/>
          <ac:picMkLst>
            <pc:docMk/>
            <pc:sldMk cId="3216468521" sldId="264"/>
            <ac:picMk id="5" creationId="{1DB2B6C6-7755-4F06-A58C-08ED6A9B99C1}"/>
          </ac:picMkLst>
        </pc:picChg>
      </pc:sldChg>
      <pc:sldChg chg="addSp modSp mod modTransition setBg">
        <pc:chgData name="Alex Palm" userId="5c102cf30614d96d" providerId="LiveId" clId="{47224E9E-EC69-4E3A-B711-157094DBFC7A}" dt="2017-10-17T22:12:20.197" v="140"/>
        <pc:sldMkLst>
          <pc:docMk/>
          <pc:sldMk cId="2547819369" sldId="265"/>
        </pc:sldMkLst>
        <pc:spChg chg="mod">
          <ac:chgData name="Alex Palm" userId="5c102cf30614d96d" providerId="LiveId" clId="{47224E9E-EC69-4E3A-B711-157094DBFC7A}" dt="2017-10-17T22:11:25.296" v="129" actId="26606"/>
          <ac:spMkLst>
            <pc:docMk/>
            <pc:sldMk cId="2547819369" sldId="265"/>
            <ac:spMk id="2" creationId="{4B2E7985-8D49-4ED4-8416-4F94BDCBB6C4}"/>
          </ac:spMkLst>
        </pc:spChg>
        <pc:spChg chg="add">
          <ac:chgData name="Alex Palm" userId="5c102cf30614d96d" providerId="LiveId" clId="{47224E9E-EC69-4E3A-B711-157094DBFC7A}" dt="2017-10-17T22:11:25.296" v="129" actId="26606"/>
          <ac:spMkLst>
            <pc:docMk/>
            <pc:sldMk cId="2547819369" sldId="265"/>
            <ac:spMk id="7" creationId="{559AE206-7EBA-4D33-8BC9-9D8158553F0E}"/>
          </ac:spMkLst>
        </pc:spChg>
        <pc:spChg chg="add">
          <ac:chgData name="Alex Palm" userId="5c102cf30614d96d" providerId="LiveId" clId="{47224E9E-EC69-4E3A-B711-157094DBFC7A}" dt="2017-10-17T22:11:25.296" v="129" actId="26606"/>
          <ac:spMkLst>
            <pc:docMk/>
            <pc:sldMk cId="2547819369" sldId="265"/>
            <ac:spMk id="11" creationId="{B672F332-AF08-46C6-94F0-77684310D7B7}"/>
          </ac:spMkLst>
        </pc:spChg>
        <pc:spChg chg="add">
          <ac:chgData name="Alex Palm" userId="5c102cf30614d96d" providerId="LiveId" clId="{47224E9E-EC69-4E3A-B711-157094DBFC7A}" dt="2017-10-17T22:11:25.296" v="129" actId="26606"/>
          <ac:spMkLst>
            <pc:docMk/>
            <pc:sldMk cId="2547819369" sldId="265"/>
            <ac:spMk id="13" creationId="{34244EF8-D73A-40E1-BE73-D46E6B4B04ED}"/>
          </ac:spMkLst>
        </pc:spChg>
        <pc:spChg chg="add">
          <ac:chgData name="Alex Palm" userId="5c102cf30614d96d" providerId="LiveId" clId="{47224E9E-EC69-4E3A-B711-157094DBFC7A}" dt="2017-10-17T22:11:25.296" v="129" actId="26606"/>
          <ac:spMkLst>
            <pc:docMk/>
            <pc:sldMk cId="2547819369" sldId="265"/>
            <ac:spMk id="15" creationId="{AB84D7E8-4ECB-42D7-ADBF-01689B0F24AE}"/>
          </ac:spMkLst>
        </pc:spChg>
        <pc:spChg chg="add">
          <ac:chgData name="Alex Palm" userId="5c102cf30614d96d" providerId="LiveId" clId="{47224E9E-EC69-4E3A-B711-157094DBFC7A}" dt="2017-10-17T22:11:25.296" v="129" actId="26606"/>
          <ac:spMkLst>
            <pc:docMk/>
            <pc:sldMk cId="2547819369" sldId="265"/>
            <ac:spMk id="17" creationId="{6437D937-A7F1-4011-92B4-328E5BE1B166}"/>
          </ac:spMkLst>
        </pc:spChg>
        <pc:cxnChg chg="add">
          <ac:chgData name="Alex Palm" userId="5c102cf30614d96d" providerId="LiveId" clId="{47224E9E-EC69-4E3A-B711-157094DBFC7A}" dt="2017-10-17T22:11:25.296" v="129" actId="26606"/>
          <ac:cxnSpMkLst>
            <pc:docMk/>
            <pc:sldMk cId="2547819369" sldId="265"/>
            <ac:cxnSpMk id="9" creationId="{9E8E38ED-369A-44C2-B635-0BED0E48A6E8}"/>
          </ac:cxnSpMkLst>
        </pc:cxnChg>
      </pc:sldChg>
      <pc:sldChg chg="modSp modTransition">
        <pc:chgData name="Alex Palm" userId="5c102cf30614d96d" providerId="LiveId" clId="{47224E9E-EC69-4E3A-B711-157094DBFC7A}" dt="2017-10-18T01:29:48.984" v="226"/>
        <pc:sldMkLst>
          <pc:docMk/>
          <pc:sldMk cId="2899618366" sldId="266"/>
        </pc:sldMkLst>
        <pc:graphicFrameChg chg="mod">
          <ac:chgData name="Alex Palm" userId="5c102cf30614d96d" providerId="LiveId" clId="{47224E9E-EC69-4E3A-B711-157094DBFC7A}" dt="2017-10-18T01:29:48.984" v="226"/>
          <ac:graphicFrameMkLst>
            <pc:docMk/>
            <pc:sldMk cId="2899618366" sldId="266"/>
            <ac:graphicFrameMk id="5" creationId="{00000000-0000-0000-0000-000000000000}"/>
          </ac:graphicFrameMkLst>
        </pc:graphicFrameChg>
      </pc:sldChg>
      <pc:sldChg chg="addSp delSp modSp add">
        <pc:chgData name="Alex Palm" userId="5c102cf30614d96d" providerId="LiveId" clId="{47224E9E-EC69-4E3A-B711-157094DBFC7A}" dt="2017-10-17T22:15:51.332" v="204" actId="14100"/>
        <pc:sldMkLst>
          <pc:docMk/>
          <pc:sldMk cId="1353794518" sldId="267"/>
        </pc:sldMkLst>
        <pc:spChg chg="mod ord">
          <ac:chgData name="Alex Palm" userId="5c102cf30614d96d" providerId="LiveId" clId="{47224E9E-EC69-4E3A-B711-157094DBFC7A}" dt="2017-10-17T22:15:34.714" v="200" actId="26606"/>
          <ac:spMkLst>
            <pc:docMk/>
            <pc:sldMk cId="1353794518" sldId="267"/>
            <ac:spMk id="2" creationId="{5BB2C837-21B7-4BCB-BE85-54703EEF709A}"/>
          </ac:spMkLst>
        </pc:spChg>
        <pc:spChg chg="add del mod">
          <ac:chgData name="Alex Palm" userId="5c102cf30614d96d" providerId="LiveId" clId="{47224E9E-EC69-4E3A-B711-157094DBFC7A}" dt="2017-10-17T22:13:47.317" v="182" actId="478"/>
          <ac:spMkLst>
            <pc:docMk/>
            <pc:sldMk cId="1353794518" sldId="267"/>
            <ac:spMk id="4" creationId="{A0A6EC68-BFAB-4963-A9B9-CFC0A9141FA0}"/>
          </ac:spMkLst>
        </pc:spChg>
        <pc:spChg chg="del">
          <ac:chgData name="Alex Palm" userId="5c102cf30614d96d" providerId="LiveId" clId="{47224E9E-EC69-4E3A-B711-157094DBFC7A}" dt="2017-10-17T22:14:43.144" v="191" actId="26606"/>
          <ac:spMkLst>
            <pc:docMk/>
            <pc:sldMk cId="1353794518" sldId="267"/>
            <ac:spMk id="10" creationId="{00000000-0000-0000-0000-000000000000}"/>
          </ac:spMkLst>
        </pc:spChg>
        <pc:spChg chg="del">
          <ac:chgData name="Alex Palm" userId="5c102cf30614d96d" providerId="LiveId" clId="{47224E9E-EC69-4E3A-B711-157094DBFC7A}" dt="2017-10-17T22:14:43.144" v="191" actId="26606"/>
          <ac:spMkLst>
            <pc:docMk/>
            <pc:sldMk cId="1353794518" sldId="267"/>
            <ac:spMk id="12" creationId="{A4AC5506-6312-4701-8D3C-40187889A947}"/>
          </ac:spMkLst>
        </pc:spChg>
        <pc:spChg chg="add del">
          <ac:chgData name="Alex Palm" userId="5c102cf30614d96d" providerId="LiveId" clId="{47224E9E-EC69-4E3A-B711-157094DBFC7A}" dt="2017-10-17T22:15:34.714" v="200" actId="26606"/>
          <ac:spMkLst>
            <pc:docMk/>
            <pc:sldMk cId="1353794518" sldId="267"/>
            <ac:spMk id="17" creationId="{00000000-0000-0000-0000-000000000000}"/>
          </ac:spMkLst>
        </pc:spChg>
        <pc:spChg chg="add del">
          <ac:chgData name="Alex Palm" userId="5c102cf30614d96d" providerId="LiveId" clId="{47224E9E-EC69-4E3A-B711-157094DBFC7A}" dt="2017-10-17T22:15:34.714" v="200" actId="26606"/>
          <ac:spMkLst>
            <pc:docMk/>
            <pc:sldMk cId="1353794518" sldId="267"/>
            <ac:spMk id="19" creationId="{FD451EE1-06AB-4684-8B7A-59133962CD21}"/>
          </ac:spMkLst>
        </pc:spChg>
        <pc:spChg chg="add del">
          <ac:chgData name="Alex Palm" userId="5c102cf30614d96d" providerId="LiveId" clId="{47224E9E-EC69-4E3A-B711-157094DBFC7A}" dt="2017-10-17T22:15:34.714" v="200" actId="26606"/>
          <ac:spMkLst>
            <pc:docMk/>
            <pc:sldMk cId="1353794518" sldId="267"/>
            <ac:spMk id="21" creationId="{E402D69F-ABEF-47E0-B154-C6656A2B3F24}"/>
          </ac:spMkLst>
        </pc:spChg>
        <pc:spChg chg="add">
          <ac:chgData name="Alex Palm" userId="5c102cf30614d96d" providerId="LiveId" clId="{47224E9E-EC69-4E3A-B711-157094DBFC7A}" dt="2017-10-17T22:15:34.714" v="200" actId="26606"/>
          <ac:spMkLst>
            <pc:docMk/>
            <pc:sldMk cId="1353794518" sldId="267"/>
            <ac:spMk id="26" creationId="{00000000-0000-0000-0000-000000000000}"/>
          </ac:spMkLst>
        </pc:spChg>
        <pc:spChg chg="add">
          <ac:chgData name="Alex Palm" userId="5c102cf30614d96d" providerId="LiveId" clId="{47224E9E-EC69-4E3A-B711-157094DBFC7A}" dt="2017-10-17T22:15:34.714" v="200" actId="26606"/>
          <ac:spMkLst>
            <pc:docMk/>
            <pc:sldMk cId="1353794518" sldId="267"/>
            <ac:spMk id="28" creationId="{047C8CCB-F95D-4249-92DD-651249D3535A}"/>
          </ac:spMkLst>
        </pc:spChg>
        <pc:picChg chg="del">
          <ac:chgData name="Alex Palm" userId="5c102cf30614d96d" providerId="LiveId" clId="{47224E9E-EC69-4E3A-B711-157094DBFC7A}" dt="2017-10-17T22:13:45.497" v="181" actId="478"/>
          <ac:picMkLst>
            <pc:docMk/>
            <pc:sldMk cId="1353794518" sldId="267"/>
            <ac:picMk id="5" creationId="{1DB2B6C6-7755-4F06-A58C-08ED6A9B99C1}"/>
          </ac:picMkLst>
        </pc:picChg>
        <pc:picChg chg="add mod">
          <ac:chgData name="Alex Palm" userId="5c102cf30614d96d" providerId="LiveId" clId="{47224E9E-EC69-4E3A-B711-157094DBFC7A}" dt="2017-10-17T22:15:51.332" v="204" actId="14100"/>
          <ac:picMkLst>
            <pc:docMk/>
            <pc:sldMk cId="1353794518" sldId="267"/>
            <ac:picMk id="8" creationId="{030204EB-1595-4B0E-A4A2-546A781B8FAA}"/>
          </ac:picMkLst>
        </pc:picChg>
      </pc:sldChg>
      <pc:sldChg chg="addSp delSp modSp add">
        <pc:chgData name="Alex Palm" userId="5c102cf30614d96d" providerId="LiveId" clId="{47224E9E-EC69-4E3A-B711-157094DBFC7A}" dt="2017-10-18T01:25:31.140" v="223" actId="1076"/>
        <pc:sldMkLst>
          <pc:docMk/>
          <pc:sldMk cId="3416259549" sldId="268"/>
        </pc:sldMkLst>
        <pc:spChg chg="mod ord">
          <ac:chgData name="Alex Palm" userId="5c102cf30614d96d" providerId="LiveId" clId="{47224E9E-EC69-4E3A-B711-157094DBFC7A}" dt="2017-10-17T22:15:56.541" v="205" actId="26606"/>
          <ac:spMkLst>
            <pc:docMk/>
            <pc:sldMk cId="3416259549" sldId="268"/>
            <ac:spMk id="2" creationId="{5BB2C837-21B7-4BCB-BE85-54703EEF709A}"/>
          </ac:spMkLst>
        </pc:spChg>
        <pc:spChg chg="add del mod">
          <ac:chgData name="Alex Palm" userId="5c102cf30614d96d" providerId="LiveId" clId="{47224E9E-EC69-4E3A-B711-157094DBFC7A}" dt="2017-10-17T22:14:24.071" v="187" actId="478"/>
          <ac:spMkLst>
            <pc:docMk/>
            <pc:sldMk cId="3416259549" sldId="268"/>
            <ac:spMk id="4" creationId="{F6CE0656-ADEF-447D-BFD9-577D76683713}"/>
          </ac:spMkLst>
        </pc:spChg>
        <pc:spChg chg="del">
          <ac:chgData name="Alex Palm" userId="5c102cf30614d96d" providerId="LiveId" clId="{47224E9E-EC69-4E3A-B711-157094DBFC7A}" dt="2017-10-17T22:14:38.763" v="190" actId="26606"/>
          <ac:spMkLst>
            <pc:docMk/>
            <pc:sldMk cId="3416259549" sldId="268"/>
            <ac:spMk id="10" creationId="{00000000-0000-0000-0000-000000000000}"/>
          </ac:spMkLst>
        </pc:spChg>
        <pc:spChg chg="del">
          <ac:chgData name="Alex Palm" userId="5c102cf30614d96d" providerId="LiveId" clId="{47224E9E-EC69-4E3A-B711-157094DBFC7A}" dt="2017-10-17T22:14:38.763" v="190" actId="26606"/>
          <ac:spMkLst>
            <pc:docMk/>
            <pc:sldMk cId="3416259549" sldId="268"/>
            <ac:spMk id="12" creationId="{A4AC5506-6312-4701-8D3C-40187889A947}"/>
          </ac:spMkLst>
        </pc:spChg>
        <pc:spChg chg="add del">
          <ac:chgData name="Alex Palm" userId="5c102cf30614d96d" providerId="LiveId" clId="{47224E9E-EC69-4E3A-B711-157094DBFC7A}" dt="2017-10-17T22:15:56.541" v="205" actId="26606"/>
          <ac:spMkLst>
            <pc:docMk/>
            <pc:sldMk cId="3416259549" sldId="268"/>
            <ac:spMk id="17" creationId="{00000000-0000-0000-0000-000000000000}"/>
          </ac:spMkLst>
        </pc:spChg>
        <pc:spChg chg="add del">
          <ac:chgData name="Alex Palm" userId="5c102cf30614d96d" providerId="LiveId" clId="{47224E9E-EC69-4E3A-B711-157094DBFC7A}" dt="2017-10-17T22:15:56.541" v="205" actId="26606"/>
          <ac:spMkLst>
            <pc:docMk/>
            <pc:sldMk cId="3416259549" sldId="268"/>
            <ac:spMk id="19" creationId="{FD451EE1-06AB-4684-8B7A-59133962CD21}"/>
          </ac:spMkLst>
        </pc:spChg>
        <pc:spChg chg="add del">
          <ac:chgData name="Alex Palm" userId="5c102cf30614d96d" providerId="LiveId" clId="{47224E9E-EC69-4E3A-B711-157094DBFC7A}" dt="2017-10-17T22:15:56.541" v="205" actId="26606"/>
          <ac:spMkLst>
            <pc:docMk/>
            <pc:sldMk cId="3416259549" sldId="268"/>
            <ac:spMk id="21" creationId="{E402D69F-ABEF-47E0-B154-C6656A2B3F24}"/>
          </ac:spMkLst>
        </pc:spChg>
        <pc:spChg chg="add">
          <ac:chgData name="Alex Palm" userId="5c102cf30614d96d" providerId="LiveId" clId="{47224E9E-EC69-4E3A-B711-157094DBFC7A}" dt="2017-10-17T22:15:56.541" v="205" actId="26606"/>
          <ac:spMkLst>
            <pc:docMk/>
            <pc:sldMk cId="3416259549" sldId="268"/>
            <ac:spMk id="26" creationId="{00000000-0000-0000-0000-000000000000}"/>
          </ac:spMkLst>
        </pc:spChg>
        <pc:spChg chg="add">
          <ac:chgData name="Alex Palm" userId="5c102cf30614d96d" providerId="LiveId" clId="{47224E9E-EC69-4E3A-B711-157094DBFC7A}" dt="2017-10-17T22:15:56.541" v="205" actId="26606"/>
          <ac:spMkLst>
            <pc:docMk/>
            <pc:sldMk cId="3416259549" sldId="268"/>
            <ac:spMk id="28" creationId="{047C8CCB-F95D-4249-92DD-651249D3535A}"/>
          </ac:spMkLst>
        </pc:spChg>
        <pc:picChg chg="del">
          <ac:chgData name="Alex Palm" userId="5c102cf30614d96d" providerId="LiveId" clId="{47224E9E-EC69-4E3A-B711-157094DBFC7A}" dt="2017-10-17T22:13:34.916" v="180" actId="478"/>
          <ac:picMkLst>
            <pc:docMk/>
            <pc:sldMk cId="3416259549" sldId="268"/>
            <ac:picMk id="5" creationId="{1DB2B6C6-7755-4F06-A58C-08ED6A9B99C1}"/>
          </ac:picMkLst>
        </pc:picChg>
        <pc:picChg chg="add del mod">
          <ac:chgData name="Alex Palm" userId="5c102cf30614d96d" providerId="LiveId" clId="{47224E9E-EC69-4E3A-B711-157094DBFC7A}" dt="2017-10-18T01:25:11.594" v="216" actId="478"/>
          <ac:picMkLst>
            <pc:docMk/>
            <pc:sldMk cId="3416259549" sldId="268"/>
            <ac:picMk id="7" creationId="{8BCCB181-C3C4-46AC-A04D-9C61DEDC76E4}"/>
          </ac:picMkLst>
        </pc:picChg>
        <pc:picChg chg="add del mod">
          <ac:chgData name="Alex Palm" userId="5c102cf30614d96d" providerId="LiveId" clId="{47224E9E-EC69-4E3A-B711-157094DBFC7A}" dt="2017-10-18T01:21:44.205" v="209" actId="478"/>
          <ac:picMkLst>
            <pc:docMk/>
            <pc:sldMk cId="3416259549" sldId="268"/>
            <ac:picMk id="8" creationId="{1CC7D29C-08F5-48FB-9DC9-06F0DB58DE41}"/>
          </ac:picMkLst>
        </pc:picChg>
        <pc:picChg chg="add mod">
          <ac:chgData name="Alex Palm" userId="5c102cf30614d96d" providerId="LiveId" clId="{47224E9E-EC69-4E3A-B711-157094DBFC7A}" dt="2017-10-18T01:25:31.140" v="223" actId="1076"/>
          <ac:picMkLst>
            <pc:docMk/>
            <pc:sldMk cId="3416259549" sldId="268"/>
            <ac:picMk id="11" creationId="{EEE5E597-3790-4674-8C7F-ACD32107B4CE}"/>
          </ac:picMkLst>
        </pc:picChg>
      </pc:sldChg>
      <pc:sldMasterChg chg="modTransition modSldLayout">
        <pc:chgData name="Alex Palm" userId="5c102cf30614d96d" providerId="LiveId" clId="{47224E9E-EC69-4E3A-B711-157094DBFC7A}" dt="2017-10-17T22:12:20.197" v="140"/>
        <pc:sldMasterMkLst>
          <pc:docMk/>
          <pc:sldMasterMk cId="2227514975" sldId="2147483648"/>
        </pc:sldMasterMkLst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2786580812" sldId="2147483649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3059987003" sldId="2147483650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3697590971" sldId="2147483651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4180800110" sldId="2147483652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3849095484" sldId="2147483653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1349921575" sldId="2147483654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556423168" sldId="2147483655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1681145485" sldId="2147483656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1024343843" sldId="2147483657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665756458" sldId="2147483658"/>
          </pc:sldLayoutMkLst>
        </pc:sldLayoutChg>
        <pc:sldLayoutChg chg="modTransition">
          <pc:chgData name="Alex Palm" userId="5c102cf30614d96d" providerId="LiveId" clId="{47224E9E-EC69-4E3A-B711-157094DBFC7A}" dt="2017-10-17T22:12:20.197" v="140"/>
          <pc:sldLayoutMkLst>
            <pc:docMk/>
            <pc:sldMasterMk cId="2227514975" sldId="2147483648"/>
            <pc:sldLayoutMk cId="2457587346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1A5A3-D57D-47B3-B65F-CDF95756ABB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86FC9A-8562-4A5D-B10C-D4E8E598FB94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SendMessage</a:t>
          </a:r>
          <a:endParaRPr lang="en-US" dirty="0"/>
        </a:p>
      </dgm:t>
    </dgm:pt>
    <dgm:pt modelId="{1B777B49-5DD1-4763-AA8E-CFD14387A6C1}" type="parTrans" cxnId="{6694AFC7-BABF-4BCE-8043-633899C057FF}">
      <dgm:prSet/>
      <dgm:spPr/>
      <dgm:t>
        <a:bodyPr/>
        <a:lstStyle/>
        <a:p>
          <a:endParaRPr lang="en-US"/>
        </a:p>
      </dgm:t>
    </dgm:pt>
    <dgm:pt modelId="{1E5F7AAB-5667-4E32-946A-D0EBF44D8B4C}" type="sibTrans" cxnId="{6694AFC7-BABF-4BCE-8043-633899C057FF}">
      <dgm:prSet/>
      <dgm:spPr/>
      <dgm:t>
        <a:bodyPr/>
        <a:lstStyle/>
        <a:p>
          <a:endParaRPr lang="en-US"/>
        </a:p>
      </dgm:t>
    </dgm:pt>
    <dgm:pt modelId="{2D90906C-D5FA-448E-8DC8-229FE3783FE2}">
      <dgm:prSet/>
      <dgm:spPr/>
      <dgm:t>
        <a:bodyPr/>
        <a:lstStyle/>
        <a:p>
          <a:r>
            <a:rPr lang="en-US" dirty="0"/>
            <a:t>- The system shall allow the user to reply the message</a:t>
          </a:r>
        </a:p>
      </dgm:t>
    </dgm:pt>
    <dgm:pt modelId="{9E0505A6-9CD1-4927-A23E-510A4D37AFBD}" type="parTrans" cxnId="{5A419337-F8FE-4403-A8CA-B7970D5A0EEC}">
      <dgm:prSet/>
      <dgm:spPr/>
      <dgm:t>
        <a:bodyPr/>
        <a:lstStyle/>
        <a:p>
          <a:endParaRPr lang="en-US"/>
        </a:p>
      </dgm:t>
    </dgm:pt>
    <dgm:pt modelId="{6685313E-4EF4-48B3-9B86-FECB6D55B967}" type="sibTrans" cxnId="{5A419337-F8FE-4403-A8CA-B7970D5A0EEC}">
      <dgm:prSet/>
      <dgm:spPr/>
      <dgm:t>
        <a:bodyPr/>
        <a:lstStyle/>
        <a:p>
          <a:endParaRPr lang="en-US"/>
        </a:p>
      </dgm:t>
    </dgm:pt>
    <dgm:pt modelId="{4265E402-05F9-4410-951F-88A291251F58}">
      <dgm:prSet/>
      <dgm:spPr/>
      <dgm:t>
        <a:bodyPr/>
        <a:lstStyle/>
        <a:p>
          <a:r>
            <a:rPr lang="en-US" dirty="0"/>
            <a:t>- The system shall allow the user to be able to edit a draft message (backspace, insert etc.)</a:t>
          </a:r>
        </a:p>
      </dgm:t>
    </dgm:pt>
    <dgm:pt modelId="{2A9967CB-6B39-4A70-92EA-BC20C5622434}" type="parTrans" cxnId="{69E03103-697D-4B3F-8E21-0D1C0662A30E}">
      <dgm:prSet/>
      <dgm:spPr/>
      <dgm:t>
        <a:bodyPr/>
        <a:lstStyle/>
        <a:p>
          <a:endParaRPr lang="en-US"/>
        </a:p>
      </dgm:t>
    </dgm:pt>
    <dgm:pt modelId="{FFF85A49-FB01-40BE-8EDB-4692197DBC76}" type="sibTrans" cxnId="{69E03103-697D-4B3F-8E21-0D1C0662A30E}">
      <dgm:prSet/>
      <dgm:spPr/>
      <dgm:t>
        <a:bodyPr/>
        <a:lstStyle/>
        <a:p>
          <a:endParaRPr lang="en-US"/>
        </a:p>
      </dgm:t>
    </dgm:pt>
    <dgm:pt modelId="{320F8959-9E65-495D-AF64-799295AF86C8}">
      <dgm:prSet/>
      <dgm:spPr/>
      <dgm:t>
        <a:bodyPr/>
        <a:lstStyle/>
        <a:p>
          <a:r>
            <a:rPr lang="en-US" dirty="0"/>
            <a:t>- The system give a confirmation that the message has been sent</a:t>
          </a:r>
        </a:p>
      </dgm:t>
    </dgm:pt>
    <dgm:pt modelId="{102522C0-E25A-4305-AAD8-AD1ABC56E4D3}" type="parTrans" cxnId="{8750C788-48D2-498B-8B5B-09C9A54B3EC2}">
      <dgm:prSet/>
      <dgm:spPr/>
      <dgm:t>
        <a:bodyPr/>
        <a:lstStyle/>
        <a:p>
          <a:endParaRPr lang="en-US"/>
        </a:p>
      </dgm:t>
    </dgm:pt>
    <dgm:pt modelId="{54843B62-E65E-4F3A-A3CF-1D3C1A0318C3}" type="sibTrans" cxnId="{8750C788-48D2-498B-8B5B-09C9A54B3EC2}">
      <dgm:prSet/>
      <dgm:spPr/>
      <dgm:t>
        <a:bodyPr/>
        <a:lstStyle/>
        <a:p>
          <a:endParaRPr lang="en-US"/>
        </a:p>
      </dgm:t>
    </dgm:pt>
    <dgm:pt modelId="{A9FD207E-CB5F-4A7F-B825-CBC95503C155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DeleteMessage</a:t>
          </a:r>
          <a:endParaRPr lang="en-US" dirty="0"/>
        </a:p>
      </dgm:t>
    </dgm:pt>
    <dgm:pt modelId="{40F3DCFF-858D-4742-B1D4-CD279BFBCFDF}" type="parTrans" cxnId="{3E4EE1D1-74E0-4ACE-8F00-3309325D3476}">
      <dgm:prSet/>
      <dgm:spPr/>
      <dgm:t>
        <a:bodyPr/>
        <a:lstStyle/>
        <a:p>
          <a:endParaRPr lang="en-US"/>
        </a:p>
      </dgm:t>
    </dgm:pt>
    <dgm:pt modelId="{8BBD0D20-9330-40CA-A27B-196FF0A2945D}" type="sibTrans" cxnId="{3E4EE1D1-74E0-4ACE-8F00-3309325D3476}">
      <dgm:prSet/>
      <dgm:spPr/>
      <dgm:t>
        <a:bodyPr/>
        <a:lstStyle/>
        <a:p>
          <a:endParaRPr lang="en-US"/>
        </a:p>
      </dgm:t>
    </dgm:pt>
    <dgm:pt modelId="{45FA6AD9-1696-4625-A6FB-FA53F026F454}">
      <dgm:prSet/>
      <dgm:spPr/>
      <dgm:t>
        <a:bodyPr/>
        <a:lstStyle/>
        <a:p>
          <a:r>
            <a:rPr lang="en-US" dirty="0"/>
            <a:t>- The system shall allow the user to delete select messages, including multiple deletion</a:t>
          </a:r>
        </a:p>
      </dgm:t>
    </dgm:pt>
    <dgm:pt modelId="{1A41C386-8378-4F4B-A276-581C55EDE8D2}" type="parTrans" cxnId="{19DC3B53-C336-4C63-8807-97BF221690B3}">
      <dgm:prSet/>
      <dgm:spPr/>
      <dgm:t>
        <a:bodyPr/>
        <a:lstStyle/>
        <a:p>
          <a:endParaRPr lang="en-US"/>
        </a:p>
      </dgm:t>
    </dgm:pt>
    <dgm:pt modelId="{07EA8C96-41CA-4D9E-BE42-8CB1D775C240}" type="sibTrans" cxnId="{19DC3B53-C336-4C63-8807-97BF221690B3}">
      <dgm:prSet/>
      <dgm:spPr/>
      <dgm:t>
        <a:bodyPr/>
        <a:lstStyle/>
        <a:p>
          <a:endParaRPr lang="en-US"/>
        </a:p>
      </dgm:t>
    </dgm:pt>
    <dgm:pt modelId="{050C9ED9-34A9-4548-93B6-45A90504C691}">
      <dgm:prSet/>
      <dgm:spPr/>
      <dgm:t>
        <a:bodyPr/>
        <a:lstStyle/>
        <a:p>
          <a:r>
            <a:rPr lang="en-US" dirty="0"/>
            <a:t>- Deleted messages will be deleted from forum and (in)visible to all users, not just </a:t>
          </a:r>
          <a:r>
            <a:rPr lang="en-US" dirty="0" err="1"/>
            <a:t>deletor</a:t>
          </a:r>
          <a:endParaRPr lang="en-US" dirty="0"/>
        </a:p>
      </dgm:t>
    </dgm:pt>
    <dgm:pt modelId="{1AB08854-523A-47D8-81F0-7C9F86967980}" type="parTrans" cxnId="{32B63458-C82B-4B1C-877F-1519645CEC13}">
      <dgm:prSet/>
      <dgm:spPr/>
      <dgm:t>
        <a:bodyPr/>
        <a:lstStyle/>
        <a:p>
          <a:endParaRPr lang="en-US"/>
        </a:p>
      </dgm:t>
    </dgm:pt>
    <dgm:pt modelId="{91B312B1-C384-4950-8D11-28DBC5FCA393}" type="sibTrans" cxnId="{32B63458-C82B-4B1C-877F-1519645CEC13}">
      <dgm:prSet/>
      <dgm:spPr/>
      <dgm:t>
        <a:bodyPr/>
        <a:lstStyle/>
        <a:p>
          <a:endParaRPr lang="en-US"/>
        </a:p>
      </dgm:t>
    </dgm:pt>
    <dgm:pt modelId="{74644146-ABA7-45D9-9C6F-D486726A5330}" type="pres">
      <dgm:prSet presAssocID="{CD71A5A3-D57D-47B3-B65F-CDF95756ABBF}" presName="Name0" presStyleCnt="0">
        <dgm:presLayoutVars>
          <dgm:dir/>
          <dgm:animLvl val="lvl"/>
          <dgm:resizeHandles val="exact"/>
        </dgm:presLayoutVars>
      </dgm:prSet>
      <dgm:spPr/>
    </dgm:pt>
    <dgm:pt modelId="{5B4EFA88-2161-402E-9F56-A889F19A05AC}" type="pres">
      <dgm:prSet presAssocID="{E286FC9A-8562-4A5D-B10C-D4E8E598FB94}" presName="linNode" presStyleCnt="0"/>
      <dgm:spPr/>
    </dgm:pt>
    <dgm:pt modelId="{F0F9D62D-07F0-44CE-BF4C-5752A8803777}" type="pres">
      <dgm:prSet presAssocID="{E286FC9A-8562-4A5D-B10C-D4E8E598FB94}" presName="parentText" presStyleLbl="alignNode1" presStyleIdx="0" presStyleCnt="2" custScaleX="125026" custLinFactNeighborX="-127">
        <dgm:presLayoutVars>
          <dgm:chMax val="1"/>
          <dgm:bulletEnabled/>
        </dgm:presLayoutVars>
      </dgm:prSet>
      <dgm:spPr/>
    </dgm:pt>
    <dgm:pt modelId="{A7F79BE0-1641-4E3F-BF47-1057FA33B9A9}" type="pres">
      <dgm:prSet presAssocID="{E286FC9A-8562-4A5D-B10C-D4E8E598FB94}" presName="descendantText" presStyleLbl="alignAccFollowNode1" presStyleIdx="0" presStyleCnt="2">
        <dgm:presLayoutVars>
          <dgm:bulletEnabled/>
        </dgm:presLayoutVars>
      </dgm:prSet>
      <dgm:spPr/>
    </dgm:pt>
    <dgm:pt modelId="{66099997-C7DF-4263-A714-C79F90C1037A}" type="pres">
      <dgm:prSet presAssocID="{1E5F7AAB-5667-4E32-946A-D0EBF44D8B4C}" presName="sp" presStyleCnt="0"/>
      <dgm:spPr/>
    </dgm:pt>
    <dgm:pt modelId="{97740FC8-211E-4E12-89E4-8F6D45432855}" type="pres">
      <dgm:prSet presAssocID="{A9FD207E-CB5F-4A7F-B825-CBC95503C155}" presName="linNode" presStyleCnt="0"/>
      <dgm:spPr/>
    </dgm:pt>
    <dgm:pt modelId="{BEE544EC-3039-4BC7-B765-9DDB6F63B152}" type="pres">
      <dgm:prSet presAssocID="{A9FD207E-CB5F-4A7F-B825-CBC95503C155}" presName="parentText" presStyleLbl="alignNode1" presStyleIdx="1" presStyleCnt="2" custScaleX="122925">
        <dgm:presLayoutVars>
          <dgm:chMax val="1"/>
          <dgm:bulletEnabled/>
        </dgm:presLayoutVars>
      </dgm:prSet>
      <dgm:spPr/>
    </dgm:pt>
    <dgm:pt modelId="{84FA06FB-C599-4D9E-8F63-520FBD528B3B}" type="pres">
      <dgm:prSet presAssocID="{A9FD207E-CB5F-4A7F-B825-CBC95503C155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69E03103-697D-4B3F-8E21-0D1C0662A30E}" srcId="{E286FC9A-8562-4A5D-B10C-D4E8E598FB94}" destId="{4265E402-05F9-4410-951F-88A291251F58}" srcOrd="1" destOrd="0" parTransId="{2A9967CB-6B39-4A70-92EA-BC20C5622434}" sibTransId="{FFF85A49-FB01-40BE-8EDB-4692197DBC76}"/>
    <dgm:cxn modelId="{F3E6C02A-64FC-44E2-AF67-9079EEEB4AC1}" type="presOf" srcId="{45FA6AD9-1696-4625-A6FB-FA53F026F454}" destId="{84FA06FB-C599-4D9E-8F63-520FBD528B3B}" srcOrd="0" destOrd="0" presId="urn:microsoft.com/office/officeart/2016/7/layout/VerticalSolidActionList"/>
    <dgm:cxn modelId="{5A419337-F8FE-4403-A8CA-B7970D5A0EEC}" srcId="{E286FC9A-8562-4A5D-B10C-D4E8E598FB94}" destId="{2D90906C-D5FA-448E-8DC8-229FE3783FE2}" srcOrd="0" destOrd="0" parTransId="{9E0505A6-9CD1-4927-A23E-510A4D37AFBD}" sibTransId="{6685313E-4EF4-48B3-9B86-FECB6D55B967}"/>
    <dgm:cxn modelId="{19DC3B53-C336-4C63-8807-97BF221690B3}" srcId="{A9FD207E-CB5F-4A7F-B825-CBC95503C155}" destId="{45FA6AD9-1696-4625-A6FB-FA53F026F454}" srcOrd="0" destOrd="0" parTransId="{1A41C386-8378-4F4B-A276-581C55EDE8D2}" sibTransId="{07EA8C96-41CA-4D9E-BE42-8CB1D775C240}"/>
    <dgm:cxn modelId="{32B63458-C82B-4B1C-877F-1519645CEC13}" srcId="{A9FD207E-CB5F-4A7F-B825-CBC95503C155}" destId="{050C9ED9-34A9-4548-93B6-45A90504C691}" srcOrd="1" destOrd="0" parTransId="{1AB08854-523A-47D8-81F0-7C9F86967980}" sibTransId="{91B312B1-C384-4950-8D11-28DBC5FCA393}"/>
    <dgm:cxn modelId="{DCBF2959-6FC7-4332-A498-2305B5ED14EA}" type="presOf" srcId="{4265E402-05F9-4410-951F-88A291251F58}" destId="{A7F79BE0-1641-4E3F-BF47-1057FA33B9A9}" srcOrd="0" destOrd="1" presId="urn:microsoft.com/office/officeart/2016/7/layout/VerticalSolidActionList"/>
    <dgm:cxn modelId="{8750C788-48D2-498B-8B5B-09C9A54B3EC2}" srcId="{E286FC9A-8562-4A5D-B10C-D4E8E598FB94}" destId="{320F8959-9E65-495D-AF64-799295AF86C8}" srcOrd="2" destOrd="0" parTransId="{102522C0-E25A-4305-AAD8-AD1ABC56E4D3}" sibTransId="{54843B62-E65E-4F3A-A3CF-1D3C1A0318C3}"/>
    <dgm:cxn modelId="{A280589A-7053-40B0-A350-3E998B43D799}" type="presOf" srcId="{CD71A5A3-D57D-47B3-B65F-CDF95756ABBF}" destId="{74644146-ABA7-45D9-9C6F-D486726A5330}" srcOrd="0" destOrd="0" presId="urn:microsoft.com/office/officeart/2016/7/layout/VerticalSolidActionList"/>
    <dgm:cxn modelId="{EB645DAA-143E-4657-92FE-921CA7D0CA61}" type="presOf" srcId="{A9FD207E-CB5F-4A7F-B825-CBC95503C155}" destId="{BEE544EC-3039-4BC7-B765-9DDB6F63B152}" srcOrd="0" destOrd="0" presId="urn:microsoft.com/office/officeart/2016/7/layout/VerticalSolidActionList"/>
    <dgm:cxn modelId="{6694AFC7-BABF-4BCE-8043-633899C057FF}" srcId="{CD71A5A3-D57D-47B3-B65F-CDF95756ABBF}" destId="{E286FC9A-8562-4A5D-B10C-D4E8E598FB94}" srcOrd="0" destOrd="0" parTransId="{1B777B49-5DD1-4763-AA8E-CFD14387A6C1}" sibTransId="{1E5F7AAB-5667-4E32-946A-D0EBF44D8B4C}"/>
    <dgm:cxn modelId="{21B498CA-0F25-4B93-8BFA-E2E82843C415}" type="presOf" srcId="{2D90906C-D5FA-448E-8DC8-229FE3783FE2}" destId="{A7F79BE0-1641-4E3F-BF47-1057FA33B9A9}" srcOrd="0" destOrd="0" presId="urn:microsoft.com/office/officeart/2016/7/layout/VerticalSolidActionList"/>
    <dgm:cxn modelId="{3E4EE1D1-74E0-4ACE-8F00-3309325D3476}" srcId="{CD71A5A3-D57D-47B3-B65F-CDF95756ABBF}" destId="{A9FD207E-CB5F-4A7F-B825-CBC95503C155}" srcOrd="1" destOrd="0" parTransId="{40F3DCFF-858D-4742-B1D4-CD279BFBCFDF}" sibTransId="{8BBD0D20-9330-40CA-A27B-196FF0A2945D}"/>
    <dgm:cxn modelId="{D52BB4D5-AC95-40C7-A41E-B987B8427CDE}" type="presOf" srcId="{E286FC9A-8562-4A5D-B10C-D4E8E598FB94}" destId="{F0F9D62D-07F0-44CE-BF4C-5752A8803777}" srcOrd="0" destOrd="0" presId="urn:microsoft.com/office/officeart/2016/7/layout/VerticalSolidActionList"/>
    <dgm:cxn modelId="{CD1926D8-B5BF-425E-9A57-E9E947EA130A}" type="presOf" srcId="{050C9ED9-34A9-4548-93B6-45A90504C691}" destId="{84FA06FB-C599-4D9E-8F63-520FBD528B3B}" srcOrd="0" destOrd="1" presId="urn:microsoft.com/office/officeart/2016/7/layout/VerticalSolidActionList"/>
    <dgm:cxn modelId="{C08380FC-A77B-4F71-BF7F-F81DF96B8335}" type="presOf" srcId="{320F8959-9E65-495D-AF64-799295AF86C8}" destId="{A7F79BE0-1641-4E3F-BF47-1057FA33B9A9}" srcOrd="0" destOrd="2" presId="urn:microsoft.com/office/officeart/2016/7/layout/VerticalSolidActionList"/>
    <dgm:cxn modelId="{0965C91F-85D4-4765-A822-56D5FC9408CD}" type="presParOf" srcId="{74644146-ABA7-45D9-9C6F-D486726A5330}" destId="{5B4EFA88-2161-402E-9F56-A889F19A05AC}" srcOrd="0" destOrd="0" presId="urn:microsoft.com/office/officeart/2016/7/layout/VerticalSolidActionList"/>
    <dgm:cxn modelId="{949159C6-6C95-45E8-9C31-EAA7E283FD3B}" type="presParOf" srcId="{5B4EFA88-2161-402E-9F56-A889F19A05AC}" destId="{F0F9D62D-07F0-44CE-BF4C-5752A8803777}" srcOrd="0" destOrd="0" presId="urn:microsoft.com/office/officeart/2016/7/layout/VerticalSolidActionList"/>
    <dgm:cxn modelId="{C3C28168-4AE8-41BE-88AB-E5B6B19F3ACA}" type="presParOf" srcId="{5B4EFA88-2161-402E-9F56-A889F19A05AC}" destId="{A7F79BE0-1641-4E3F-BF47-1057FA33B9A9}" srcOrd="1" destOrd="0" presId="urn:microsoft.com/office/officeart/2016/7/layout/VerticalSolidActionList"/>
    <dgm:cxn modelId="{9C8A891B-ADC0-4B8B-89C5-95D8DDCE59DC}" type="presParOf" srcId="{74644146-ABA7-45D9-9C6F-D486726A5330}" destId="{66099997-C7DF-4263-A714-C79F90C1037A}" srcOrd="1" destOrd="0" presId="urn:microsoft.com/office/officeart/2016/7/layout/VerticalSolidActionList"/>
    <dgm:cxn modelId="{4A07EE35-3F32-4ADD-9F86-9B49DC6C7D16}" type="presParOf" srcId="{74644146-ABA7-45D9-9C6F-D486726A5330}" destId="{97740FC8-211E-4E12-89E4-8F6D45432855}" srcOrd="2" destOrd="0" presId="urn:microsoft.com/office/officeart/2016/7/layout/VerticalSolidActionList"/>
    <dgm:cxn modelId="{D530156E-DE2C-475B-8704-FC28896D15D4}" type="presParOf" srcId="{97740FC8-211E-4E12-89E4-8F6D45432855}" destId="{BEE544EC-3039-4BC7-B765-9DDB6F63B152}" srcOrd="0" destOrd="0" presId="urn:microsoft.com/office/officeart/2016/7/layout/VerticalSolidActionList"/>
    <dgm:cxn modelId="{F610468A-6CDE-4117-B674-D230648486FD}" type="presParOf" srcId="{97740FC8-211E-4E12-89E4-8F6D45432855}" destId="{84FA06FB-C599-4D9E-8F63-520FBD528B3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964EC-156C-4693-B5D5-DDDE7EF1EA4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CD31A6-8CC5-4D04-9421-959A98EBD12C}">
      <dgm:prSet custT="1"/>
      <dgm:spPr/>
      <dgm:t>
        <a:bodyPr/>
        <a:lstStyle/>
        <a:p>
          <a:r>
            <a:rPr lang="en-US" sz="2000"/>
            <a:t>3. Forward</a:t>
          </a:r>
          <a:endParaRPr lang="en-US" sz="2000" dirty="0"/>
        </a:p>
      </dgm:t>
    </dgm:pt>
    <dgm:pt modelId="{7E13BCEC-8703-4A3C-AE05-9607BC91E1E5}" type="parTrans" cxnId="{01769993-AD4D-4677-94D7-265CAE0EBDF0}">
      <dgm:prSet/>
      <dgm:spPr/>
      <dgm:t>
        <a:bodyPr/>
        <a:lstStyle/>
        <a:p>
          <a:endParaRPr lang="en-US"/>
        </a:p>
      </dgm:t>
    </dgm:pt>
    <dgm:pt modelId="{7AB86D3B-7210-435D-818A-10DEB44C6A98}" type="sibTrans" cxnId="{01769993-AD4D-4677-94D7-265CAE0EBDF0}">
      <dgm:prSet/>
      <dgm:spPr/>
      <dgm:t>
        <a:bodyPr/>
        <a:lstStyle/>
        <a:p>
          <a:endParaRPr lang="en-US"/>
        </a:p>
      </dgm:t>
    </dgm:pt>
    <dgm:pt modelId="{7BD55EC2-FB98-435B-884F-1BD288297385}">
      <dgm:prSet custT="1"/>
      <dgm:spPr/>
      <dgm:t>
        <a:bodyPr/>
        <a:lstStyle/>
        <a:p>
          <a:r>
            <a:rPr lang="en-US" sz="1600" dirty="0"/>
            <a:t>- Ability to forward select messages to other users in different group chats</a:t>
          </a:r>
        </a:p>
      </dgm:t>
    </dgm:pt>
    <dgm:pt modelId="{28FD2C13-0657-4411-8FFC-24142A0907C1}" type="parTrans" cxnId="{DB9396DF-B85D-4A39-ACCD-EF2620DB62ED}">
      <dgm:prSet/>
      <dgm:spPr/>
      <dgm:t>
        <a:bodyPr/>
        <a:lstStyle/>
        <a:p>
          <a:endParaRPr lang="en-US"/>
        </a:p>
      </dgm:t>
    </dgm:pt>
    <dgm:pt modelId="{9484E3F5-E5BD-4366-84E3-7B731A80573C}" type="sibTrans" cxnId="{DB9396DF-B85D-4A39-ACCD-EF2620DB62ED}">
      <dgm:prSet/>
      <dgm:spPr/>
      <dgm:t>
        <a:bodyPr/>
        <a:lstStyle/>
        <a:p>
          <a:endParaRPr lang="en-US"/>
        </a:p>
      </dgm:t>
    </dgm:pt>
    <dgm:pt modelId="{7F7ABD24-A24F-4B09-8E29-58286951868A}">
      <dgm:prSet custT="1"/>
      <dgm:spPr/>
      <dgm:t>
        <a:bodyPr/>
        <a:lstStyle/>
        <a:p>
          <a:r>
            <a:rPr lang="en-US" sz="1600" dirty="0"/>
            <a:t>- Forwarded info includes original sender and their message</a:t>
          </a:r>
        </a:p>
      </dgm:t>
    </dgm:pt>
    <dgm:pt modelId="{713DC0BF-AD9C-4E93-A7ED-49E5249838BD}" type="parTrans" cxnId="{462DE260-692C-4654-838B-AC9D83E62874}">
      <dgm:prSet/>
      <dgm:spPr/>
      <dgm:t>
        <a:bodyPr/>
        <a:lstStyle/>
        <a:p>
          <a:endParaRPr lang="en-US"/>
        </a:p>
      </dgm:t>
    </dgm:pt>
    <dgm:pt modelId="{A5F1E3CD-A67C-4F99-89A8-F71650104E51}" type="sibTrans" cxnId="{462DE260-692C-4654-838B-AC9D83E62874}">
      <dgm:prSet/>
      <dgm:spPr/>
      <dgm:t>
        <a:bodyPr/>
        <a:lstStyle/>
        <a:p>
          <a:endParaRPr lang="en-US"/>
        </a:p>
      </dgm:t>
    </dgm:pt>
    <dgm:pt modelId="{2ACFD4A3-72FD-4AC2-9BAC-D2DE93180AF2}">
      <dgm:prSet custT="1"/>
      <dgm:spPr/>
      <dgm:t>
        <a:bodyPr/>
        <a:lstStyle/>
        <a:p>
          <a:r>
            <a:rPr lang="en-US" sz="2000"/>
            <a:t>4. Draft</a:t>
          </a:r>
          <a:endParaRPr lang="en-US" sz="2000" dirty="0"/>
        </a:p>
      </dgm:t>
    </dgm:pt>
    <dgm:pt modelId="{AC307E51-192E-49A4-8F98-0C0F21CEAB92}" type="parTrans" cxnId="{B5F65590-9227-4B16-ADAB-61C1276D389A}">
      <dgm:prSet/>
      <dgm:spPr/>
      <dgm:t>
        <a:bodyPr/>
        <a:lstStyle/>
        <a:p>
          <a:endParaRPr lang="en-US"/>
        </a:p>
      </dgm:t>
    </dgm:pt>
    <dgm:pt modelId="{A368E1A5-9E5C-499B-8DAF-A9B6F9BB36D8}" type="sibTrans" cxnId="{B5F65590-9227-4B16-ADAB-61C1276D389A}">
      <dgm:prSet/>
      <dgm:spPr/>
      <dgm:t>
        <a:bodyPr/>
        <a:lstStyle/>
        <a:p>
          <a:endParaRPr lang="en-US"/>
        </a:p>
      </dgm:t>
    </dgm:pt>
    <dgm:pt modelId="{5263AE3E-B4AF-460D-BC06-D7E44679B123}">
      <dgm:prSet custT="1"/>
      <dgm:spPr/>
      <dgm:t>
        <a:bodyPr/>
        <a:lstStyle/>
        <a:p>
          <a:r>
            <a:rPr lang="en-US" sz="1600" dirty="0"/>
            <a:t>- Saves current message to clipboard constantly, if app is closed/exited, it will keep it saved in that chat until user makes a change</a:t>
          </a:r>
        </a:p>
      </dgm:t>
    </dgm:pt>
    <dgm:pt modelId="{7E1D8FB0-74E5-46B9-A1C0-9DCE5B86EA82}" type="parTrans" cxnId="{A869365B-D4E3-44CB-B0AB-7647834C1544}">
      <dgm:prSet/>
      <dgm:spPr/>
      <dgm:t>
        <a:bodyPr/>
        <a:lstStyle/>
        <a:p>
          <a:endParaRPr lang="en-US"/>
        </a:p>
      </dgm:t>
    </dgm:pt>
    <dgm:pt modelId="{8CE9CD5C-5242-4A17-94F1-391CA484EE6A}" type="sibTrans" cxnId="{A869365B-D4E3-44CB-B0AB-7647834C1544}">
      <dgm:prSet/>
      <dgm:spPr/>
      <dgm:t>
        <a:bodyPr/>
        <a:lstStyle/>
        <a:p>
          <a:endParaRPr lang="en-US"/>
        </a:p>
      </dgm:t>
    </dgm:pt>
    <dgm:pt modelId="{1464A049-9DA2-4EAF-B538-BC4204FBFCD3}">
      <dgm:prSet custT="1"/>
      <dgm:spPr/>
      <dgm:t>
        <a:bodyPr/>
        <a:lstStyle/>
        <a:p>
          <a:r>
            <a:rPr lang="en-US" sz="2000"/>
            <a:t>5. GroupMessage</a:t>
          </a:r>
          <a:endParaRPr lang="en-US" sz="2000" dirty="0"/>
        </a:p>
      </dgm:t>
    </dgm:pt>
    <dgm:pt modelId="{01B58E61-FBAA-4AF9-8FF9-72EC4E295E70}" type="parTrans" cxnId="{B8CBFE3D-B47C-411C-8F96-17097F98E44A}">
      <dgm:prSet/>
      <dgm:spPr/>
      <dgm:t>
        <a:bodyPr/>
        <a:lstStyle/>
        <a:p>
          <a:endParaRPr lang="en-US"/>
        </a:p>
      </dgm:t>
    </dgm:pt>
    <dgm:pt modelId="{3DEFAB01-0690-460C-8976-A7BFD179AA3A}" type="sibTrans" cxnId="{B8CBFE3D-B47C-411C-8F96-17097F98E44A}">
      <dgm:prSet/>
      <dgm:spPr/>
      <dgm:t>
        <a:bodyPr/>
        <a:lstStyle/>
        <a:p>
          <a:endParaRPr lang="en-US"/>
        </a:p>
      </dgm:t>
    </dgm:pt>
    <dgm:pt modelId="{1CDC10B2-08C3-426B-A8D0-3753EB176762}">
      <dgm:prSet custT="1"/>
      <dgm:spPr/>
      <dgm:t>
        <a:bodyPr/>
        <a:lstStyle/>
        <a:p>
          <a:r>
            <a:rPr lang="en-US" sz="1600" dirty="0"/>
            <a:t>- Ability to have a message sent to all recipients in that group</a:t>
          </a:r>
        </a:p>
      </dgm:t>
    </dgm:pt>
    <dgm:pt modelId="{26E50D62-CBEF-47C2-BC20-26AB76076468}" type="parTrans" cxnId="{9CB5D840-E236-46FC-9077-95157AB6D9F9}">
      <dgm:prSet/>
      <dgm:spPr/>
      <dgm:t>
        <a:bodyPr/>
        <a:lstStyle/>
        <a:p>
          <a:endParaRPr lang="en-US"/>
        </a:p>
      </dgm:t>
    </dgm:pt>
    <dgm:pt modelId="{02208929-6C15-4352-A3CF-00D3D5384454}" type="sibTrans" cxnId="{9CB5D840-E236-46FC-9077-95157AB6D9F9}">
      <dgm:prSet/>
      <dgm:spPr/>
      <dgm:t>
        <a:bodyPr/>
        <a:lstStyle/>
        <a:p>
          <a:endParaRPr lang="en-US"/>
        </a:p>
      </dgm:t>
    </dgm:pt>
    <dgm:pt modelId="{0186C25D-6108-41C4-92DC-A6969518B3D6}" type="pres">
      <dgm:prSet presAssocID="{CB1964EC-156C-4693-B5D5-DDDE7EF1EA41}" presName="Name0" presStyleCnt="0">
        <dgm:presLayoutVars>
          <dgm:dir/>
          <dgm:animLvl val="lvl"/>
          <dgm:resizeHandles val="exact"/>
        </dgm:presLayoutVars>
      </dgm:prSet>
      <dgm:spPr/>
    </dgm:pt>
    <dgm:pt modelId="{722802D3-1019-4D7F-BE7C-37C4CDBB9A4C}" type="pres">
      <dgm:prSet presAssocID="{7DCD31A6-8CC5-4D04-9421-959A98EBD12C}" presName="linNode" presStyleCnt="0"/>
      <dgm:spPr/>
    </dgm:pt>
    <dgm:pt modelId="{C3D52BFA-4DBA-4B84-A648-79D4058D54AA}" type="pres">
      <dgm:prSet presAssocID="{7DCD31A6-8CC5-4D04-9421-959A98EBD12C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5EB1104-488D-47A9-A987-E955E7F5F892}" type="pres">
      <dgm:prSet presAssocID="{7DCD31A6-8CC5-4D04-9421-959A98EBD12C}" presName="descendantText" presStyleLbl="alignAccFollowNode1" presStyleIdx="0" presStyleCnt="3">
        <dgm:presLayoutVars>
          <dgm:bulletEnabled/>
        </dgm:presLayoutVars>
      </dgm:prSet>
      <dgm:spPr/>
    </dgm:pt>
    <dgm:pt modelId="{6C0DEB0C-2570-4BFC-8711-29F9B4AA751E}" type="pres">
      <dgm:prSet presAssocID="{7AB86D3B-7210-435D-818A-10DEB44C6A98}" presName="sp" presStyleCnt="0"/>
      <dgm:spPr/>
    </dgm:pt>
    <dgm:pt modelId="{49F7BC2B-009D-4F6E-A865-1951460672BA}" type="pres">
      <dgm:prSet presAssocID="{2ACFD4A3-72FD-4AC2-9BAC-D2DE93180AF2}" presName="linNode" presStyleCnt="0"/>
      <dgm:spPr/>
    </dgm:pt>
    <dgm:pt modelId="{AF352DE6-B17A-487A-8B90-F83D6D1C5049}" type="pres">
      <dgm:prSet presAssocID="{2ACFD4A3-72FD-4AC2-9BAC-D2DE93180AF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0D862D1-EAD6-4425-9455-C7ABCA8C29A1}" type="pres">
      <dgm:prSet presAssocID="{2ACFD4A3-72FD-4AC2-9BAC-D2DE93180AF2}" presName="descendantText" presStyleLbl="alignAccFollowNode1" presStyleIdx="1" presStyleCnt="3">
        <dgm:presLayoutVars>
          <dgm:bulletEnabled/>
        </dgm:presLayoutVars>
      </dgm:prSet>
      <dgm:spPr/>
    </dgm:pt>
    <dgm:pt modelId="{1B1285CB-21DC-435B-BE2C-6FC897129854}" type="pres">
      <dgm:prSet presAssocID="{A368E1A5-9E5C-499B-8DAF-A9B6F9BB36D8}" presName="sp" presStyleCnt="0"/>
      <dgm:spPr/>
    </dgm:pt>
    <dgm:pt modelId="{B648E1A3-5809-4BA7-AC50-8816434DCBC7}" type="pres">
      <dgm:prSet presAssocID="{1464A049-9DA2-4EAF-B538-BC4204FBFCD3}" presName="linNode" presStyleCnt="0"/>
      <dgm:spPr/>
    </dgm:pt>
    <dgm:pt modelId="{75391F40-AAF6-4AA5-BE78-DCC179B5E452}" type="pres">
      <dgm:prSet presAssocID="{1464A049-9DA2-4EAF-B538-BC4204FBFCD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C39D73E-7DB3-4DA7-8239-4FB6AA3F1528}" type="pres">
      <dgm:prSet presAssocID="{1464A049-9DA2-4EAF-B538-BC4204FBFCD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252A104-7DB4-4DA2-9A5C-53F882AB2B58}" type="presOf" srcId="{7BD55EC2-FB98-435B-884F-1BD288297385}" destId="{B5EB1104-488D-47A9-A987-E955E7F5F892}" srcOrd="0" destOrd="0" presId="urn:microsoft.com/office/officeart/2016/7/layout/VerticalSolidActionList"/>
    <dgm:cxn modelId="{6B2C6C08-3C43-41D9-B026-D4D749637D06}" type="presOf" srcId="{7DCD31A6-8CC5-4D04-9421-959A98EBD12C}" destId="{C3D52BFA-4DBA-4B84-A648-79D4058D54AA}" srcOrd="0" destOrd="0" presId="urn:microsoft.com/office/officeart/2016/7/layout/VerticalSolidActionList"/>
    <dgm:cxn modelId="{13151D17-0FF5-46A9-840A-B6504B2BE0C2}" type="presOf" srcId="{CB1964EC-156C-4693-B5D5-DDDE7EF1EA41}" destId="{0186C25D-6108-41C4-92DC-A6969518B3D6}" srcOrd="0" destOrd="0" presId="urn:microsoft.com/office/officeart/2016/7/layout/VerticalSolidActionList"/>
    <dgm:cxn modelId="{B8CBFE3D-B47C-411C-8F96-17097F98E44A}" srcId="{CB1964EC-156C-4693-B5D5-DDDE7EF1EA41}" destId="{1464A049-9DA2-4EAF-B538-BC4204FBFCD3}" srcOrd="2" destOrd="0" parTransId="{01B58E61-FBAA-4AF9-8FF9-72EC4E295E70}" sibTransId="{3DEFAB01-0690-460C-8976-A7BFD179AA3A}"/>
    <dgm:cxn modelId="{9CB5D840-E236-46FC-9077-95157AB6D9F9}" srcId="{1464A049-9DA2-4EAF-B538-BC4204FBFCD3}" destId="{1CDC10B2-08C3-426B-A8D0-3753EB176762}" srcOrd="0" destOrd="0" parTransId="{26E50D62-CBEF-47C2-BC20-26AB76076468}" sibTransId="{02208929-6C15-4352-A3CF-00D3D5384454}"/>
    <dgm:cxn modelId="{A869365B-D4E3-44CB-B0AB-7647834C1544}" srcId="{2ACFD4A3-72FD-4AC2-9BAC-D2DE93180AF2}" destId="{5263AE3E-B4AF-460D-BC06-D7E44679B123}" srcOrd="0" destOrd="0" parTransId="{7E1D8FB0-74E5-46B9-A1C0-9DCE5B86EA82}" sibTransId="{8CE9CD5C-5242-4A17-94F1-391CA484EE6A}"/>
    <dgm:cxn modelId="{462DE260-692C-4654-838B-AC9D83E62874}" srcId="{7DCD31A6-8CC5-4D04-9421-959A98EBD12C}" destId="{7F7ABD24-A24F-4B09-8E29-58286951868A}" srcOrd="1" destOrd="0" parTransId="{713DC0BF-AD9C-4E93-A7ED-49E5249838BD}" sibTransId="{A5F1E3CD-A67C-4F99-89A8-F71650104E51}"/>
    <dgm:cxn modelId="{02AFDF43-51AF-410A-8729-1DACACD72921}" type="presOf" srcId="{1464A049-9DA2-4EAF-B538-BC4204FBFCD3}" destId="{75391F40-AAF6-4AA5-BE78-DCC179B5E452}" srcOrd="0" destOrd="0" presId="urn:microsoft.com/office/officeart/2016/7/layout/VerticalSolidActionList"/>
    <dgm:cxn modelId="{B5F65590-9227-4B16-ADAB-61C1276D389A}" srcId="{CB1964EC-156C-4693-B5D5-DDDE7EF1EA41}" destId="{2ACFD4A3-72FD-4AC2-9BAC-D2DE93180AF2}" srcOrd="1" destOrd="0" parTransId="{AC307E51-192E-49A4-8F98-0C0F21CEAB92}" sibTransId="{A368E1A5-9E5C-499B-8DAF-A9B6F9BB36D8}"/>
    <dgm:cxn modelId="{01769993-AD4D-4677-94D7-265CAE0EBDF0}" srcId="{CB1964EC-156C-4693-B5D5-DDDE7EF1EA41}" destId="{7DCD31A6-8CC5-4D04-9421-959A98EBD12C}" srcOrd="0" destOrd="0" parTransId="{7E13BCEC-8703-4A3C-AE05-9607BC91E1E5}" sibTransId="{7AB86D3B-7210-435D-818A-10DEB44C6A98}"/>
    <dgm:cxn modelId="{720C929F-DA6F-4F4C-BCFF-52B5FBF9AD0E}" type="presOf" srcId="{7F7ABD24-A24F-4B09-8E29-58286951868A}" destId="{B5EB1104-488D-47A9-A987-E955E7F5F892}" srcOrd="0" destOrd="1" presId="urn:microsoft.com/office/officeart/2016/7/layout/VerticalSolidActionList"/>
    <dgm:cxn modelId="{EB07CFA9-6A06-4002-B605-F956F3B2D30E}" type="presOf" srcId="{2ACFD4A3-72FD-4AC2-9BAC-D2DE93180AF2}" destId="{AF352DE6-B17A-487A-8B90-F83D6D1C5049}" srcOrd="0" destOrd="0" presId="urn:microsoft.com/office/officeart/2016/7/layout/VerticalSolidActionList"/>
    <dgm:cxn modelId="{13E4B1C3-1D24-4154-8688-363E49DE885A}" type="presOf" srcId="{5263AE3E-B4AF-460D-BC06-D7E44679B123}" destId="{A0D862D1-EAD6-4425-9455-C7ABCA8C29A1}" srcOrd="0" destOrd="0" presId="urn:microsoft.com/office/officeart/2016/7/layout/VerticalSolidActionList"/>
    <dgm:cxn modelId="{DB9396DF-B85D-4A39-ACCD-EF2620DB62ED}" srcId="{7DCD31A6-8CC5-4D04-9421-959A98EBD12C}" destId="{7BD55EC2-FB98-435B-884F-1BD288297385}" srcOrd="0" destOrd="0" parTransId="{28FD2C13-0657-4411-8FFC-24142A0907C1}" sibTransId="{9484E3F5-E5BD-4366-84E3-7B731A80573C}"/>
    <dgm:cxn modelId="{600B86ED-C4FC-4B00-B3C1-F2BE35719EE2}" type="presOf" srcId="{1CDC10B2-08C3-426B-A8D0-3753EB176762}" destId="{AC39D73E-7DB3-4DA7-8239-4FB6AA3F1528}" srcOrd="0" destOrd="0" presId="urn:microsoft.com/office/officeart/2016/7/layout/VerticalSolidActionList"/>
    <dgm:cxn modelId="{EBD95379-16C1-4101-AFBA-E1056BC11E81}" type="presParOf" srcId="{0186C25D-6108-41C4-92DC-A6969518B3D6}" destId="{722802D3-1019-4D7F-BE7C-37C4CDBB9A4C}" srcOrd="0" destOrd="0" presId="urn:microsoft.com/office/officeart/2016/7/layout/VerticalSolidActionList"/>
    <dgm:cxn modelId="{D2A6CDDC-F050-4F3E-AE82-5BE6070D9F59}" type="presParOf" srcId="{722802D3-1019-4D7F-BE7C-37C4CDBB9A4C}" destId="{C3D52BFA-4DBA-4B84-A648-79D4058D54AA}" srcOrd="0" destOrd="0" presId="urn:microsoft.com/office/officeart/2016/7/layout/VerticalSolidActionList"/>
    <dgm:cxn modelId="{1AC809CA-EE94-4740-A1CA-5F08330E531E}" type="presParOf" srcId="{722802D3-1019-4D7F-BE7C-37C4CDBB9A4C}" destId="{B5EB1104-488D-47A9-A987-E955E7F5F892}" srcOrd="1" destOrd="0" presId="urn:microsoft.com/office/officeart/2016/7/layout/VerticalSolidActionList"/>
    <dgm:cxn modelId="{1D1A558E-5825-4B15-B560-F55B9F7EB392}" type="presParOf" srcId="{0186C25D-6108-41C4-92DC-A6969518B3D6}" destId="{6C0DEB0C-2570-4BFC-8711-29F9B4AA751E}" srcOrd="1" destOrd="0" presId="urn:microsoft.com/office/officeart/2016/7/layout/VerticalSolidActionList"/>
    <dgm:cxn modelId="{D853BD32-6623-4F2B-9624-632083C945E4}" type="presParOf" srcId="{0186C25D-6108-41C4-92DC-A6969518B3D6}" destId="{49F7BC2B-009D-4F6E-A865-1951460672BA}" srcOrd="2" destOrd="0" presId="urn:microsoft.com/office/officeart/2016/7/layout/VerticalSolidActionList"/>
    <dgm:cxn modelId="{9CA61583-B04A-4541-BC0F-E2184785C8CD}" type="presParOf" srcId="{49F7BC2B-009D-4F6E-A865-1951460672BA}" destId="{AF352DE6-B17A-487A-8B90-F83D6D1C5049}" srcOrd="0" destOrd="0" presId="urn:microsoft.com/office/officeart/2016/7/layout/VerticalSolidActionList"/>
    <dgm:cxn modelId="{39EC2784-5101-4AF8-844F-92F5899A1D41}" type="presParOf" srcId="{49F7BC2B-009D-4F6E-A865-1951460672BA}" destId="{A0D862D1-EAD6-4425-9455-C7ABCA8C29A1}" srcOrd="1" destOrd="0" presId="urn:microsoft.com/office/officeart/2016/7/layout/VerticalSolidActionList"/>
    <dgm:cxn modelId="{F295C335-C417-4800-B3A0-7AC9FDB80383}" type="presParOf" srcId="{0186C25D-6108-41C4-92DC-A6969518B3D6}" destId="{1B1285CB-21DC-435B-BE2C-6FC897129854}" srcOrd="3" destOrd="0" presId="urn:microsoft.com/office/officeart/2016/7/layout/VerticalSolidActionList"/>
    <dgm:cxn modelId="{E822CDAC-D21F-43DF-A4FF-4F9A524383F3}" type="presParOf" srcId="{0186C25D-6108-41C4-92DC-A6969518B3D6}" destId="{B648E1A3-5809-4BA7-AC50-8816434DCBC7}" srcOrd="4" destOrd="0" presId="urn:microsoft.com/office/officeart/2016/7/layout/VerticalSolidActionList"/>
    <dgm:cxn modelId="{60946872-4F9D-46BC-9BFF-DD4D3802994D}" type="presParOf" srcId="{B648E1A3-5809-4BA7-AC50-8816434DCBC7}" destId="{75391F40-AAF6-4AA5-BE78-DCC179B5E452}" srcOrd="0" destOrd="0" presId="urn:microsoft.com/office/officeart/2016/7/layout/VerticalSolidActionList"/>
    <dgm:cxn modelId="{9B80474A-372A-40F4-94F8-106C1C95B9CC}" type="presParOf" srcId="{B648E1A3-5809-4BA7-AC50-8816434DCBC7}" destId="{AC39D73E-7DB3-4DA7-8239-4FB6AA3F152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D2F5DA-DDB7-4562-9EC1-5820CF2BA75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C41623-C795-4441-A168-8F63C131AE0C}">
      <dgm:prSet custT="1"/>
      <dgm:spPr/>
      <dgm:t>
        <a:bodyPr/>
        <a:lstStyle/>
        <a:p>
          <a:r>
            <a:rPr lang="en-US" sz="2000" dirty="0"/>
            <a:t>6. </a:t>
          </a:r>
          <a:r>
            <a:rPr lang="en-US" sz="2000" dirty="0" err="1"/>
            <a:t>SearchMessage</a:t>
          </a:r>
          <a:endParaRPr lang="en-US" sz="2000" dirty="0"/>
        </a:p>
      </dgm:t>
    </dgm:pt>
    <dgm:pt modelId="{B041622A-80BA-4660-9EE5-C67C1534BF01}" type="parTrans" cxnId="{F48CCCA1-F73E-4E9A-B701-1A4C5581B4C5}">
      <dgm:prSet/>
      <dgm:spPr/>
      <dgm:t>
        <a:bodyPr/>
        <a:lstStyle/>
        <a:p>
          <a:endParaRPr lang="en-US"/>
        </a:p>
      </dgm:t>
    </dgm:pt>
    <dgm:pt modelId="{B9FEF2FD-FE03-4FB9-A40C-DDFAF2F1C24D}" type="sibTrans" cxnId="{F48CCCA1-F73E-4E9A-B701-1A4C5581B4C5}">
      <dgm:prSet/>
      <dgm:spPr/>
      <dgm:t>
        <a:bodyPr/>
        <a:lstStyle/>
        <a:p>
          <a:endParaRPr lang="en-US"/>
        </a:p>
      </dgm:t>
    </dgm:pt>
    <dgm:pt modelId="{17068ED3-2A11-4E38-BF34-8454A0E068CB}">
      <dgm:prSet custT="1"/>
      <dgm:spPr/>
      <dgm:t>
        <a:bodyPr/>
        <a:lstStyle/>
        <a:p>
          <a:r>
            <a:rPr lang="en-US" sz="1600" dirty="0"/>
            <a:t>- Ability to take input from user and find all exact matches from any message in selected conversation</a:t>
          </a:r>
        </a:p>
      </dgm:t>
    </dgm:pt>
    <dgm:pt modelId="{582711C8-7928-4718-9FE1-241F1C55146E}" type="parTrans" cxnId="{9AF4E345-72E1-4659-B4EA-4241B1F56DC8}">
      <dgm:prSet/>
      <dgm:spPr/>
      <dgm:t>
        <a:bodyPr/>
        <a:lstStyle/>
        <a:p>
          <a:endParaRPr lang="en-US"/>
        </a:p>
      </dgm:t>
    </dgm:pt>
    <dgm:pt modelId="{CCDA4ABE-7128-4B80-AE11-2BA9E5E989CD}" type="sibTrans" cxnId="{9AF4E345-72E1-4659-B4EA-4241B1F56DC8}">
      <dgm:prSet/>
      <dgm:spPr/>
      <dgm:t>
        <a:bodyPr/>
        <a:lstStyle/>
        <a:p>
          <a:endParaRPr lang="en-US"/>
        </a:p>
      </dgm:t>
    </dgm:pt>
    <dgm:pt modelId="{6ED74D2D-28A9-490F-A851-E5E25B21380F}">
      <dgm:prSet custT="1"/>
      <dgm:spPr/>
      <dgm:t>
        <a:bodyPr/>
        <a:lstStyle/>
        <a:p>
          <a:r>
            <a:rPr lang="en-US" sz="1600" dirty="0"/>
            <a:t>- Successful matches will return a highlighted match in the conversation</a:t>
          </a:r>
        </a:p>
      </dgm:t>
    </dgm:pt>
    <dgm:pt modelId="{9B262DA2-F7C4-46A9-9F55-E02E30C96D3F}" type="parTrans" cxnId="{59D330BF-EA8F-4E7A-91B5-C11244EF0BA8}">
      <dgm:prSet/>
      <dgm:spPr/>
      <dgm:t>
        <a:bodyPr/>
        <a:lstStyle/>
        <a:p>
          <a:endParaRPr lang="en-US"/>
        </a:p>
      </dgm:t>
    </dgm:pt>
    <dgm:pt modelId="{4FDEF9E5-F0CD-4D44-AF7C-4C950C0A7722}" type="sibTrans" cxnId="{59D330BF-EA8F-4E7A-91B5-C11244EF0BA8}">
      <dgm:prSet/>
      <dgm:spPr/>
      <dgm:t>
        <a:bodyPr/>
        <a:lstStyle/>
        <a:p>
          <a:endParaRPr lang="en-US"/>
        </a:p>
      </dgm:t>
    </dgm:pt>
    <dgm:pt modelId="{0ACB6B55-308F-4956-8F0E-F37D8EFB4270}">
      <dgm:prSet custT="1"/>
      <dgm:spPr/>
      <dgm:t>
        <a:bodyPr/>
        <a:lstStyle/>
        <a:p>
          <a:r>
            <a:rPr lang="en-US" sz="1600" dirty="0"/>
            <a:t>- Unsuccessful matches will return a ‘no matches found’ error message</a:t>
          </a:r>
        </a:p>
      </dgm:t>
    </dgm:pt>
    <dgm:pt modelId="{C3699886-4416-413D-92CC-B92BEBAEC475}" type="parTrans" cxnId="{342D1DA0-3E56-4366-8FF8-498B6E92954A}">
      <dgm:prSet/>
      <dgm:spPr/>
      <dgm:t>
        <a:bodyPr/>
        <a:lstStyle/>
        <a:p>
          <a:endParaRPr lang="en-US"/>
        </a:p>
      </dgm:t>
    </dgm:pt>
    <dgm:pt modelId="{91722CAD-BB3F-4BA9-9689-1879AACDDFB2}" type="sibTrans" cxnId="{342D1DA0-3E56-4366-8FF8-498B6E92954A}">
      <dgm:prSet/>
      <dgm:spPr/>
      <dgm:t>
        <a:bodyPr/>
        <a:lstStyle/>
        <a:p>
          <a:endParaRPr lang="en-US"/>
        </a:p>
      </dgm:t>
    </dgm:pt>
    <dgm:pt modelId="{468650B8-8486-4218-99F9-EF2CCD3AE9C2}">
      <dgm:prSet custT="1"/>
      <dgm:spPr/>
      <dgm:t>
        <a:bodyPr/>
        <a:lstStyle/>
        <a:p>
          <a:r>
            <a:rPr lang="en-US" sz="2000" dirty="0"/>
            <a:t>7. </a:t>
          </a:r>
          <a:r>
            <a:rPr lang="en-US" sz="2000" dirty="0" err="1"/>
            <a:t>AddContacts</a:t>
          </a:r>
          <a:endParaRPr lang="en-US" sz="2000" dirty="0"/>
        </a:p>
      </dgm:t>
    </dgm:pt>
    <dgm:pt modelId="{F3668F01-C4F4-48CD-AE12-B3B942E59CD9}" type="parTrans" cxnId="{8F12E086-6B76-4DC3-900A-E94AB2E00380}">
      <dgm:prSet/>
      <dgm:spPr/>
      <dgm:t>
        <a:bodyPr/>
        <a:lstStyle/>
        <a:p>
          <a:endParaRPr lang="en-US"/>
        </a:p>
      </dgm:t>
    </dgm:pt>
    <dgm:pt modelId="{61BCF1DA-7357-48A2-B206-4E158749DCF6}" type="sibTrans" cxnId="{8F12E086-6B76-4DC3-900A-E94AB2E00380}">
      <dgm:prSet/>
      <dgm:spPr/>
      <dgm:t>
        <a:bodyPr/>
        <a:lstStyle/>
        <a:p>
          <a:endParaRPr lang="en-US"/>
        </a:p>
      </dgm:t>
    </dgm:pt>
    <dgm:pt modelId="{011C01DF-3D6D-4767-B5C2-FC1FC7101466}">
      <dgm:prSet custT="1"/>
      <dgm:spPr/>
      <dgm:t>
        <a:bodyPr/>
        <a:lstStyle/>
        <a:p>
          <a:r>
            <a:rPr lang="en-US" sz="1600" dirty="0"/>
            <a:t>- User ability to create a contact based on a phone number</a:t>
          </a:r>
        </a:p>
      </dgm:t>
    </dgm:pt>
    <dgm:pt modelId="{B0BE57FD-D8A5-4E15-BFB6-9B5A68C7A7F7}" type="parTrans" cxnId="{1CD06516-901F-4FE1-9F53-3E87FB98AE40}">
      <dgm:prSet/>
      <dgm:spPr/>
      <dgm:t>
        <a:bodyPr/>
        <a:lstStyle/>
        <a:p>
          <a:endParaRPr lang="en-US"/>
        </a:p>
      </dgm:t>
    </dgm:pt>
    <dgm:pt modelId="{78C07543-B644-4B07-BB84-75D5044C7DC0}" type="sibTrans" cxnId="{1CD06516-901F-4FE1-9F53-3E87FB98AE40}">
      <dgm:prSet/>
      <dgm:spPr/>
      <dgm:t>
        <a:bodyPr/>
        <a:lstStyle/>
        <a:p>
          <a:endParaRPr lang="en-US"/>
        </a:p>
      </dgm:t>
    </dgm:pt>
    <dgm:pt modelId="{F3E8B993-1418-4F80-BE32-AFBFFD568871}">
      <dgm:prSet custT="1"/>
      <dgm:spPr/>
      <dgm:t>
        <a:bodyPr/>
        <a:lstStyle/>
        <a:p>
          <a:r>
            <a:rPr lang="en-US" sz="1600" dirty="0"/>
            <a:t>- User will be able edit contacts first and last names</a:t>
          </a:r>
        </a:p>
      </dgm:t>
    </dgm:pt>
    <dgm:pt modelId="{A68248E7-BE94-493A-AAED-97AEE7D0BC9E}" type="parTrans" cxnId="{71F2734E-4B63-44A8-B344-2C5E9F158517}">
      <dgm:prSet/>
      <dgm:spPr/>
      <dgm:t>
        <a:bodyPr/>
        <a:lstStyle/>
        <a:p>
          <a:endParaRPr lang="en-US"/>
        </a:p>
      </dgm:t>
    </dgm:pt>
    <dgm:pt modelId="{86B5A06B-60D1-44D8-A49A-4B0B5A535A45}" type="sibTrans" cxnId="{71F2734E-4B63-44A8-B344-2C5E9F158517}">
      <dgm:prSet/>
      <dgm:spPr/>
      <dgm:t>
        <a:bodyPr/>
        <a:lstStyle/>
        <a:p>
          <a:endParaRPr lang="en-US"/>
        </a:p>
      </dgm:t>
    </dgm:pt>
    <dgm:pt modelId="{672457C3-EEFE-4235-AE32-B265E90B6AD3}">
      <dgm:prSet custT="1"/>
      <dgm:spPr/>
      <dgm:t>
        <a:bodyPr/>
        <a:lstStyle/>
        <a:p>
          <a:r>
            <a:rPr lang="en-US" sz="2000" dirty="0"/>
            <a:t>8. </a:t>
          </a:r>
          <a:r>
            <a:rPr lang="en-US" sz="2000" dirty="0" err="1"/>
            <a:t>DeleteContacts</a:t>
          </a:r>
          <a:endParaRPr lang="en-US" sz="2000" dirty="0"/>
        </a:p>
      </dgm:t>
    </dgm:pt>
    <dgm:pt modelId="{84257ADC-7459-499C-A057-906614E3A115}" type="parTrans" cxnId="{AA9C711F-D479-43A4-BA5E-C1FBB241DE13}">
      <dgm:prSet/>
      <dgm:spPr/>
      <dgm:t>
        <a:bodyPr/>
        <a:lstStyle/>
        <a:p>
          <a:endParaRPr lang="en-US"/>
        </a:p>
      </dgm:t>
    </dgm:pt>
    <dgm:pt modelId="{EDD7D942-F936-4B17-B3B2-78CF2B35B8BB}" type="sibTrans" cxnId="{AA9C711F-D479-43A4-BA5E-C1FBB241DE13}">
      <dgm:prSet/>
      <dgm:spPr/>
      <dgm:t>
        <a:bodyPr/>
        <a:lstStyle/>
        <a:p>
          <a:endParaRPr lang="en-US"/>
        </a:p>
      </dgm:t>
    </dgm:pt>
    <dgm:pt modelId="{C00B8900-94A0-4150-9047-BDE477804829}">
      <dgm:prSet custT="1"/>
      <dgm:spPr/>
      <dgm:t>
        <a:bodyPr/>
        <a:lstStyle/>
        <a:p>
          <a:r>
            <a:rPr lang="en-US" sz="1600" dirty="0"/>
            <a:t>- Ability to remove contacts from saved contact list</a:t>
          </a:r>
        </a:p>
      </dgm:t>
    </dgm:pt>
    <dgm:pt modelId="{1A49DEC8-8F7B-4AD1-A839-20662299715E}" type="parTrans" cxnId="{97DFB625-B931-4B11-BC88-3080C4FDA1A4}">
      <dgm:prSet/>
      <dgm:spPr/>
      <dgm:t>
        <a:bodyPr/>
        <a:lstStyle/>
        <a:p>
          <a:endParaRPr lang="en-US"/>
        </a:p>
      </dgm:t>
    </dgm:pt>
    <dgm:pt modelId="{B64F1927-2EF1-4BD3-BB92-A67BAB469D02}" type="sibTrans" cxnId="{97DFB625-B931-4B11-BC88-3080C4FDA1A4}">
      <dgm:prSet/>
      <dgm:spPr/>
      <dgm:t>
        <a:bodyPr/>
        <a:lstStyle/>
        <a:p>
          <a:endParaRPr lang="en-US"/>
        </a:p>
      </dgm:t>
    </dgm:pt>
    <dgm:pt modelId="{1D0C4D59-1E1A-4A6E-8039-F969E6B21A37}">
      <dgm:prSet custT="1"/>
      <dgm:spPr/>
      <dgm:t>
        <a:bodyPr/>
        <a:lstStyle/>
        <a:p>
          <a:r>
            <a:rPr lang="en-US" sz="1600" dirty="0"/>
            <a:t>- Will keep messages with deleted contact in tact until you delete the message</a:t>
          </a:r>
        </a:p>
      </dgm:t>
    </dgm:pt>
    <dgm:pt modelId="{BCC071BF-A3A5-480C-AD89-E0217922EA77}" type="parTrans" cxnId="{929DD475-0C83-41A5-9038-7E65534FF2BC}">
      <dgm:prSet/>
      <dgm:spPr/>
      <dgm:t>
        <a:bodyPr/>
        <a:lstStyle/>
        <a:p>
          <a:endParaRPr lang="en-US"/>
        </a:p>
      </dgm:t>
    </dgm:pt>
    <dgm:pt modelId="{9C208EA8-7E83-419C-986C-2571E677C585}" type="sibTrans" cxnId="{929DD475-0C83-41A5-9038-7E65534FF2BC}">
      <dgm:prSet/>
      <dgm:spPr/>
      <dgm:t>
        <a:bodyPr/>
        <a:lstStyle/>
        <a:p>
          <a:endParaRPr lang="en-US"/>
        </a:p>
      </dgm:t>
    </dgm:pt>
    <dgm:pt modelId="{186F329E-23FC-4969-BDA5-FA31FA6FC97B}" type="pres">
      <dgm:prSet presAssocID="{C3D2F5DA-DDB7-4562-9EC1-5820CF2BA759}" presName="Name0" presStyleCnt="0">
        <dgm:presLayoutVars>
          <dgm:dir/>
          <dgm:animLvl val="lvl"/>
          <dgm:resizeHandles val="exact"/>
        </dgm:presLayoutVars>
      </dgm:prSet>
      <dgm:spPr/>
    </dgm:pt>
    <dgm:pt modelId="{AC6E6C73-2A1B-45B7-8AA3-98A536342348}" type="pres">
      <dgm:prSet presAssocID="{FEC41623-C795-4441-A168-8F63C131AE0C}" presName="linNode" presStyleCnt="0"/>
      <dgm:spPr/>
    </dgm:pt>
    <dgm:pt modelId="{8E5B09DC-ABC5-4F2F-8741-52A727321FBC}" type="pres">
      <dgm:prSet presAssocID="{FEC41623-C795-4441-A168-8F63C131AE0C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79D6AC4-8CFB-4E7C-B72C-0688B063EA3D}" type="pres">
      <dgm:prSet presAssocID="{FEC41623-C795-4441-A168-8F63C131AE0C}" presName="descendantText" presStyleLbl="alignAccFollowNode1" presStyleIdx="0" presStyleCnt="3">
        <dgm:presLayoutVars>
          <dgm:bulletEnabled/>
        </dgm:presLayoutVars>
      </dgm:prSet>
      <dgm:spPr/>
    </dgm:pt>
    <dgm:pt modelId="{D3DDD942-AE50-4516-9994-77459D8ABAD3}" type="pres">
      <dgm:prSet presAssocID="{B9FEF2FD-FE03-4FB9-A40C-DDFAF2F1C24D}" presName="sp" presStyleCnt="0"/>
      <dgm:spPr/>
    </dgm:pt>
    <dgm:pt modelId="{D5B1072D-4DE6-4A32-AA65-C3AB56A99796}" type="pres">
      <dgm:prSet presAssocID="{468650B8-8486-4218-99F9-EF2CCD3AE9C2}" presName="linNode" presStyleCnt="0"/>
      <dgm:spPr/>
    </dgm:pt>
    <dgm:pt modelId="{6EC5A2E0-7C65-4456-9C4E-0C90308088D2}" type="pres">
      <dgm:prSet presAssocID="{468650B8-8486-4218-99F9-EF2CCD3AE9C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4CFFA33-2C8C-4ED3-8A22-082357F7D5AD}" type="pres">
      <dgm:prSet presAssocID="{468650B8-8486-4218-99F9-EF2CCD3AE9C2}" presName="descendantText" presStyleLbl="alignAccFollowNode1" presStyleIdx="1" presStyleCnt="3">
        <dgm:presLayoutVars>
          <dgm:bulletEnabled/>
        </dgm:presLayoutVars>
      </dgm:prSet>
      <dgm:spPr/>
    </dgm:pt>
    <dgm:pt modelId="{D201B606-674F-452C-9DC1-2DB551488C80}" type="pres">
      <dgm:prSet presAssocID="{61BCF1DA-7357-48A2-B206-4E158749DCF6}" presName="sp" presStyleCnt="0"/>
      <dgm:spPr/>
    </dgm:pt>
    <dgm:pt modelId="{F1D0F652-B2C9-4234-9B5D-2D92330C597F}" type="pres">
      <dgm:prSet presAssocID="{672457C3-EEFE-4235-AE32-B265E90B6AD3}" presName="linNode" presStyleCnt="0"/>
      <dgm:spPr/>
    </dgm:pt>
    <dgm:pt modelId="{803A5BDC-85ED-45D1-82CD-FD3DB74B6D3D}" type="pres">
      <dgm:prSet presAssocID="{672457C3-EEFE-4235-AE32-B265E90B6AD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B61FBF0-7C33-4154-A74B-08A8C9236203}" type="pres">
      <dgm:prSet presAssocID="{672457C3-EEFE-4235-AE32-B265E90B6AD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1CD06516-901F-4FE1-9F53-3E87FB98AE40}" srcId="{468650B8-8486-4218-99F9-EF2CCD3AE9C2}" destId="{011C01DF-3D6D-4767-B5C2-FC1FC7101466}" srcOrd="0" destOrd="0" parTransId="{B0BE57FD-D8A5-4E15-BFB6-9B5A68C7A7F7}" sibTransId="{78C07543-B644-4B07-BB84-75D5044C7DC0}"/>
    <dgm:cxn modelId="{E1984F18-657F-4A02-A864-CD11A4E0BF4E}" type="presOf" srcId="{17068ED3-2A11-4E38-BF34-8454A0E068CB}" destId="{D79D6AC4-8CFB-4E7C-B72C-0688B063EA3D}" srcOrd="0" destOrd="0" presId="urn:microsoft.com/office/officeart/2016/7/layout/VerticalSolidActionList"/>
    <dgm:cxn modelId="{AA9C711F-D479-43A4-BA5E-C1FBB241DE13}" srcId="{C3D2F5DA-DDB7-4562-9EC1-5820CF2BA759}" destId="{672457C3-EEFE-4235-AE32-B265E90B6AD3}" srcOrd="2" destOrd="0" parTransId="{84257ADC-7459-499C-A057-906614E3A115}" sibTransId="{EDD7D942-F936-4B17-B3B2-78CF2B35B8BB}"/>
    <dgm:cxn modelId="{97DFB625-B931-4B11-BC88-3080C4FDA1A4}" srcId="{672457C3-EEFE-4235-AE32-B265E90B6AD3}" destId="{C00B8900-94A0-4150-9047-BDE477804829}" srcOrd="0" destOrd="0" parTransId="{1A49DEC8-8F7B-4AD1-A839-20662299715E}" sibTransId="{B64F1927-2EF1-4BD3-BB92-A67BAB469D02}"/>
    <dgm:cxn modelId="{6A825627-2C35-40EA-B3AB-5BBCDF52C355}" type="presOf" srcId="{1D0C4D59-1E1A-4A6E-8039-F969E6B21A37}" destId="{DB61FBF0-7C33-4154-A74B-08A8C9236203}" srcOrd="0" destOrd="1" presId="urn:microsoft.com/office/officeart/2016/7/layout/VerticalSolidActionList"/>
    <dgm:cxn modelId="{8D050F3C-829B-4F36-9153-6DA5B5121E4F}" type="presOf" srcId="{C00B8900-94A0-4150-9047-BDE477804829}" destId="{DB61FBF0-7C33-4154-A74B-08A8C9236203}" srcOrd="0" destOrd="0" presId="urn:microsoft.com/office/officeart/2016/7/layout/VerticalSolidActionList"/>
    <dgm:cxn modelId="{9AF4E345-72E1-4659-B4EA-4241B1F56DC8}" srcId="{FEC41623-C795-4441-A168-8F63C131AE0C}" destId="{17068ED3-2A11-4E38-BF34-8454A0E068CB}" srcOrd="0" destOrd="0" parTransId="{582711C8-7928-4718-9FE1-241F1C55146E}" sibTransId="{CCDA4ABE-7128-4B80-AE11-2BA9E5E989CD}"/>
    <dgm:cxn modelId="{A7725B4E-5D7B-49DB-A37B-44C23331C21C}" type="presOf" srcId="{0ACB6B55-308F-4956-8F0E-F37D8EFB4270}" destId="{D79D6AC4-8CFB-4E7C-B72C-0688B063EA3D}" srcOrd="0" destOrd="2" presId="urn:microsoft.com/office/officeart/2016/7/layout/VerticalSolidActionList"/>
    <dgm:cxn modelId="{71F2734E-4B63-44A8-B344-2C5E9F158517}" srcId="{468650B8-8486-4218-99F9-EF2CCD3AE9C2}" destId="{F3E8B993-1418-4F80-BE32-AFBFFD568871}" srcOrd="1" destOrd="0" parTransId="{A68248E7-BE94-493A-AAED-97AEE7D0BC9E}" sibTransId="{86B5A06B-60D1-44D8-A49A-4B0B5A535A45}"/>
    <dgm:cxn modelId="{E4805871-40CD-40BA-9307-B8920FD9BF92}" type="presOf" srcId="{468650B8-8486-4218-99F9-EF2CCD3AE9C2}" destId="{6EC5A2E0-7C65-4456-9C4E-0C90308088D2}" srcOrd="0" destOrd="0" presId="urn:microsoft.com/office/officeart/2016/7/layout/VerticalSolidActionList"/>
    <dgm:cxn modelId="{929DD475-0C83-41A5-9038-7E65534FF2BC}" srcId="{672457C3-EEFE-4235-AE32-B265E90B6AD3}" destId="{1D0C4D59-1E1A-4A6E-8039-F969E6B21A37}" srcOrd="1" destOrd="0" parTransId="{BCC071BF-A3A5-480C-AD89-E0217922EA77}" sibTransId="{9C208EA8-7E83-419C-986C-2571E677C585}"/>
    <dgm:cxn modelId="{6DFFB556-1586-44F3-B2C5-1AA6BAF72B96}" type="presOf" srcId="{FEC41623-C795-4441-A168-8F63C131AE0C}" destId="{8E5B09DC-ABC5-4F2F-8741-52A727321FBC}" srcOrd="0" destOrd="0" presId="urn:microsoft.com/office/officeart/2016/7/layout/VerticalSolidActionList"/>
    <dgm:cxn modelId="{08C4095A-FE9A-40AC-AC6A-78491E4CDD47}" type="presOf" srcId="{011C01DF-3D6D-4767-B5C2-FC1FC7101466}" destId="{44CFFA33-2C8C-4ED3-8A22-082357F7D5AD}" srcOrd="0" destOrd="0" presId="urn:microsoft.com/office/officeart/2016/7/layout/VerticalSolidActionList"/>
    <dgm:cxn modelId="{8F12E086-6B76-4DC3-900A-E94AB2E00380}" srcId="{C3D2F5DA-DDB7-4562-9EC1-5820CF2BA759}" destId="{468650B8-8486-4218-99F9-EF2CCD3AE9C2}" srcOrd="1" destOrd="0" parTransId="{F3668F01-C4F4-48CD-AE12-B3B942E59CD9}" sibTransId="{61BCF1DA-7357-48A2-B206-4E158749DCF6}"/>
    <dgm:cxn modelId="{8D0E1E87-EEB1-41C8-9BDF-17A8EB02CCB9}" type="presOf" srcId="{C3D2F5DA-DDB7-4562-9EC1-5820CF2BA759}" destId="{186F329E-23FC-4969-BDA5-FA31FA6FC97B}" srcOrd="0" destOrd="0" presId="urn:microsoft.com/office/officeart/2016/7/layout/VerticalSolidActionList"/>
    <dgm:cxn modelId="{636AE89B-9FA8-4879-AB9E-55BBABB5212B}" type="presOf" srcId="{F3E8B993-1418-4F80-BE32-AFBFFD568871}" destId="{44CFFA33-2C8C-4ED3-8A22-082357F7D5AD}" srcOrd="0" destOrd="1" presId="urn:microsoft.com/office/officeart/2016/7/layout/VerticalSolidActionList"/>
    <dgm:cxn modelId="{342D1DA0-3E56-4366-8FF8-498B6E92954A}" srcId="{FEC41623-C795-4441-A168-8F63C131AE0C}" destId="{0ACB6B55-308F-4956-8F0E-F37D8EFB4270}" srcOrd="2" destOrd="0" parTransId="{C3699886-4416-413D-92CC-B92BEBAEC475}" sibTransId="{91722CAD-BB3F-4BA9-9689-1879AACDDFB2}"/>
    <dgm:cxn modelId="{F48CCCA1-F73E-4E9A-B701-1A4C5581B4C5}" srcId="{C3D2F5DA-DDB7-4562-9EC1-5820CF2BA759}" destId="{FEC41623-C795-4441-A168-8F63C131AE0C}" srcOrd="0" destOrd="0" parTransId="{B041622A-80BA-4660-9EE5-C67C1534BF01}" sibTransId="{B9FEF2FD-FE03-4FB9-A40C-DDFAF2F1C24D}"/>
    <dgm:cxn modelId="{59D330BF-EA8F-4E7A-91B5-C11244EF0BA8}" srcId="{FEC41623-C795-4441-A168-8F63C131AE0C}" destId="{6ED74D2D-28A9-490F-A851-E5E25B21380F}" srcOrd="1" destOrd="0" parTransId="{9B262DA2-F7C4-46A9-9F55-E02E30C96D3F}" sibTransId="{4FDEF9E5-F0CD-4D44-AF7C-4C950C0A7722}"/>
    <dgm:cxn modelId="{EA13A0BF-FF45-4AB1-988D-0BB5BED65FEB}" type="presOf" srcId="{6ED74D2D-28A9-490F-A851-E5E25B21380F}" destId="{D79D6AC4-8CFB-4E7C-B72C-0688B063EA3D}" srcOrd="0" destOrd="1" presId="urn:microsoft.com/office/officeart/2016/7/layout/VerticalSolidActionList"/>
    <dgm:cxn modelId="{308155D9-AD45-41DF-968A-71528E5329A3}" type="presOf" srcId="{672457C3-EEFE-4235-AE32-B265E90B6AD3}" destId="{803A5BDC-85ED-45D1-82CD-FD3DB74B6D3D}" srcOrd="0" destOrd="0" presId="urn:microsoft.com/office/officeart/2016/7/layout/VerticalSolidActionList"/>
    <dgm:cxn modelId="{E00C42F5-5296-4863-9133-3C2CBD5D3273}" type="presParOf" srcId="{186F329E-23FC-4969-BDA5-FA31FA6FC97B}" destId="{AC6E6C73-2A1B-45B7-8AA3-98A536342348}" srcOrd="0" destOrd="0" presId="urn:microsoft.com/office/officeart/2016/7/layout/VerticalSolidActionList"/>
    <dgm:cxn modelId="{7BCF6712-F73A-4ED1-9770-2CE5E7F5C114}" type="presParOf" srcId="{AC6E6C73-2A1B-45B7-8AA3-98A536342348}" destId="{8E5B09DC-ABC5-4F2F-8741-52A727321FBC}" srcOrd="0" destOrd="0" presId="urn:microsoft.com/office/officeart/2016/7/layout/VerticalSolidActionList"/>
    <dgm:cxn modelId="{305C942D-A2EA-4C92-8B51-535F69BD978B}" type="presParOf" srcId="{AC6E6C73-2A1B-45B7-8AA3-98A536342348}" destId="{D79D6AC4-8CFB-4E7C-B72C-0688B063EA3D}" srcOrd="1" destOrd="0" presId="urn:microsoft.com/office/officeart/2016/7/layout/VerticalSolidActionList"/>
    <dgm:cxn modelId="{F2979218-8519-4FE7-A241-36BCA2230613}" type="presParOf" srcId="{186F329E-23FC-4969-BDA5-FA31FA6FC97B}" destId="{D3DDD942-AE50-4516-9994-77459D8ABAD3}" srcOrd="1" destOrd="0" presId="urn:microsoft.com/office/officeart/2016/7/layout/VerticalSolidActionList"/>
    <dgm:cxn modelId="{C29B4160-109C-4026-A17E-AE2702D6F436}" type="presParOf" srcId="{186F329E-23FC-4969-BDA5-FA31FA6FC97B}" destId="{D5B1072D-4DE6-4A32-AA65-C3AB56A99796}" srcOrd="2" destOrd="0" presId="urn:microsoft.com/office/officeart/2016/7/layout/VerticalSolidActionList"/>
    <dgm:cxn modelId="{CA5FA9E5-A25E-4B99-A219-7ED03BD26576}" type="presParOf" srcId="{D5B1072D-4DE6-4A32-AA65-C3AB56A99796}" destId="{6EC5A2E0-7C65-4456-9C4E-0C90308088D2}" srcOrd="0" destOrd="0" presId="urn:microsoft.com/office/officeart/2016/7/layout/VerticalSolidActionList"/>
    <dgm:cxn modelId="{A185CDE3-4A6E-4F42-B2F0-B108E64B8B81}" type="presParOf" srcId="{D5B1072D-4DE6-4A32-AA65-C3AB56A99796}" destId="{44CFFA33-2C8C-4ED3-8A22-082357F7D5AD}" srcOrd="1" destOrd="0" presId="urn:microsoft.com/office/officeart/2016/7/layout/VerticalSolidActionList"/>
    <dgm:cxn modelId="{F0D59BC6-471C-4583-B6CD-6C1E4B55565E}" type="presParOf" srcId="{186F329E-23FC-4969-BDA5-FA31FA6FC97B}" destId="{D201B606-674F-452C-9DC1-2DB551488C80}" srcOrd="3" destOrd="0" presId="urn:microsoft.com/office/officeart/2016/7/layout/VerticalSolidActionList"/>
    <dgm:cxn modelId="{ED8B205B-B1A6-4205-92F5-98890F6B5105}" type="presParOf" srcId="{186F329E-23FC-4969-BDA5-FA31FA6FC97B}" destId="{F1D0F652-B2C9-4234-9B5D-2D92330C597F}" srcOrd="4" destOrd="0" presId="urn:microsoft.com/office/officeart/2016/7/layout/VerticalSolidActionList"/>
    <dgm:cxn modelId="{02DB9132-2C7E-4620-AD25-C75C9AAC40F7}" type="presParOf" srcId="{F1D0F652-B2C9-4234-9B5D-2D92330C597F}" destId="{803A5BDC-85ED-45D1-82CD-FD3DB74B6D3D}" srcOrd="0" destOrd="0" presId="urn:microsoft.com/office/officeart/2016/7/layout/VerticalSolidActionList"/>
    <dgm:cxn modelId="{F0CBEA86-23BB-41B6-8D2A-E5129D18AB6A}" type="presParOf" srcId="{F1D0F652-B2C9-4234-9B5D-2D92330C597F}" destId="{DB61FBF0-7C33-4154-A74B-08A8C923620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D2F5DA-DDB7-4562-9EC1-5820CF2BA75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C41623-C795-4441-A168-8F63C131AE0C}">
      <dgm:prSet custT="1"/>
      <dgm:spPr/>
      <dgm:t>
        <a:bodyPr/>
        <a:lstStyle/>
        <a:p>
          <a:r>
            <a:rPr lang="en-US" sz="2000" dirty="0"/>
            <a:t>9. </a:t>
          </a:r>
          <a:r>
            <a:rPr lang="en-US" sz="2000" dirty="0" err="1"/>
            <a:t>ViewContacts</a:t>
          </a:r>
          <a:endParaRPr lang="en-US" sz="2000" dirty="0"/>
        </a:p>
      </dgm:t>
    </dgm:pt>
    <dgm:pt modelId="{B041622A-80BA-4660-9EE5-C67C1534BF01}" type="parTrans" cxnId="{F48CCCA1-F73E-4E9A-B701-1A4C5581B4C5}">
      <dgm:prSet/>
      <dgm:spPr/>
      <dgm:t>
        <a:bodyPr/>
        <a:lstStyle/>
        <a:p>
          <a:endParaRPr lang="en-US"/>
        </a:p>
      </dgm:t>
    </dgm:pt>
    <dgm:pt modelId="{B9FEF2FD-FE03-4FB9-A40C-DDFAF2F1C24D}" type="sibTrans" cxnId="{F48CCCA1-F73E-4E9A-B701-1A4C5581B4C5}">
      <dgm:prSet/>
      <dgm:spPr/>
      <dgm:t>
        <a:bodyPr/>
        <a:lstStyle/>
        <a:p>
          <a:endParaRPr lang="en-US"/>
        </a:p>
      </dgm:t>
    </dgm:pt>
    <dgm:pt modelId="{17068ED3-2A11-4E38-BF34-8454A0E068CB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/>
            <a:t>- Ability to view a list of contacts from user’s saved contact list</a:t>
          </a:r>
        </a:p>
        <a:p>
          <a:pPr>
            <a:buFont typeface="Wingdings" panose="05000000000000000000" pitchFamily="2" charset="2"/>
            <a:buChar char="§"/>
          </a:pPr>
          <a:r>
            <a:rPr lang="en-US" sz="1600" dirty="0"/>
            <a:t>- Prompt will be given to start a group message with any of your contacts</a:t>
          </a:r>
        </a:p>
      </dgm:t>
    </dgm:pt>
    <dgm:pt modelId="{582711C8-7928-4718-9FE1-241F1C55146E}" type="parTrans" cxnId="{9AF4E345-72E1-4659-B4EA-4241B1F56DC8}">
      <dgm:prSet/>
      <dgm:spPr/>
      <dgm:t>
        <a:bodyPr/>
        <a:lstStyle/>
        <a:p>
          <a:endParaRPr lang="en-US"/>
        </a:p>
      </dgm:t>
    </dgm:pt>
    <dgm:pt modelId="{CCDA4ABE-7128-4B80-AE11-2BA9E5E989CD}" type="sibTrans" cxnId="{9AF4E345-72E1-4659-B4EA-4241B1F56DC8}">
      <dgm:prSet/>
      <dgm:spPr/>
      <dgm:t>
        <a:bodyPr/>
        <a:lstStyle/>
        <a:p>
          <a:endParaRPr lang="en-US"/>
        </a:p>
      </dgm:t>
    </dgm:pt>
    <dgm:pt modelId="{468650B8-8486-4218-99F9-EF2CCD3AE9C2}">
      <dgm:prSet custT="1"/>
      <dgm:spPr/>
      <dgm:t>
        <a:bodyPr/>
        <a:lstStyle/>
        <a:p>
          <a:r>
            <a:rPr lang="en-US" sz="1600" dirty="0"/>
            <a:t>10. </a:t>
          </a:r>
          <a:r>
            <a:rPr lang="en-US" sz="1600" dirty="0" err="1"/>
            <a:t>ViewCategorized</a:t>
          </a:r>
          <a:r>
            <a:rPr lang="en-US" sz="1600" dirty="0"/>
            <a:t>   Conversations</a:t>
          </a:r>
        </a:p>
      </dgm:t>
    </dgm:pt>
    <dgm:pt modelId="{F3668F01-C4F4-48CD-AE12-B3B942E59CD9}" type="parTrans" cxnId="{8F12E086-6B76-4DC3-900A-E94AB2E00380}">
      <dgm:prSet/>
      <dgm:spPr/>
      <dgm:t>
        <a:bodyPr/>
        <a:lstStyle/>
        <a:p>
          <a:endParaRPr lang="en-US"/>
        </a:p>
      </dgm:t>
    </dgm:pt>
    <dgm:pt modelId="{61BCF1DA-7357-48A2-B206-4E158749DCF6}" type="sibTrans" cxnId="{8F12E086-6B76-4DC3-900A-E94AB2E00380}">
      <dgm:prSet/>
      <dgm:spPr/>
      <dgm:t>
        <a:bodyPr/>
        <a:lstStyle/>
        <a:p>
          <a:endParaRPr lang="en-US"/>
        </a:p>
      </dgm:t>
    </dgm:pt>
    <dgm:pt modelId="{011C01DF-3D6D-4767-B5C2-FC1FC7101466}">
      <dgm:prSet custT="1"/>
      <dgm:spPr/>
      <dgm:t>
        <a:bodyPr/>
        <a:lstStyle/>
        <a:p>
          <a:r>
            <a:rPr lang="en-US" sz="1600" dirty="0"/>
            <a:t>- Ability to categorize conversations from contacts based on time (most recent conversations will be at the top of the feed)</a:t>
          </a:r>
        </a:p>
        <a:p>
          <a:r>
            <a:rPr lang="en-US" sz="1600" dirty="0"/>
            <a:t>- Will be able to display conversations/messages from this list</a:t>
          </a:r>
        </a:p>
      </dgm:t>
    </dgm:pt>
    <dgm:pt modelId="{B0BE57FD-D8A5-4E15-BFB6-9B5A68C7A7F7}" type="parTrans" cxnId="{1CD06516-901F-4FE1-9F53-3E87FB98AE40}">
      <dgm:prSet/>
      <dgm:spPr/>
      <dgm:t>
        <a:bodyPr/>
        <a:lstStyle/>
        <a:p>
          <a:endParaRPr lang="en-US"/>
        </a:p>
      </dgm:t>
    </dgm:pt>
    <dgm:pt modelId="{78C07543-B644-4B07-BB84-75D5044C7DC0}" type="sibTrans" cxnId="{1CD06516-901F-4FE1-9F53-3E87FB98AE40}">
      <dgm:prSet/>
      <dgm:spPr/>
      <dgm:t>
        <a:bodyPr/>
        <a:lstStyle/>
        <a:p>
          <a:endParaRPr lang="en-US"/>
        </a:p>
      </dgm:t>
    </dgm:pt>
    <dgm:pt modelId="{672457C3-EEFE-4235-AE32-B265E90B6AD3}">
      <dgm:prSet custT="1"/>
      <dgm:spPr/>
      <dgm:t>
        <a:bodyPr/>
        <a:lstStyle/>
        <a:p>
          <a:r>
            <a:rPr lang="en-US" sz="1800" dirty="0"/>
            <a:t>11. </a:t>
          </a:r>
          <a:r>
            <a:rPr lang="en-US" sz="1800" dirty="0" err="1"/>
            <a:t>ViewMessages</a:t>
          </a:r>
          <a:endParaRPr lang="en-US" sz="1800" dirty="0"/>
        </a:p>
      </dgm:t>
    </dgm:pt>
    <dgm:pt modelId="{84257ADC-7459-499C-A057-906614E3A115}" type="parTrans" cxnId="{AA9C711F-D479-43A4-BA5E-C1FBB241DE13}">
      <dgm:prSet/>
      <dgm:spPr/>
      <dgm:t>
        <a:bodyPr/>
        <a:lstStyle/>
        <a:p>
          <a:endParaRPr lang="en-US"/>
        </a:p>
      </dgm:t>
    </dgm:pt>
    <dgm:pt modelId="{EDD7D942-F936-4B17-B3B2-78CF2B35B8BB}" type="sibTrans" cxnId="{AA9C711F-D479-43A4-BA5E-C1FBB241DE13}">
      <dgm:prSet/>
      <dgm:spPr/>
      <dgm:t>
        <a:bodyPr/>
        <a:lstStyle/>
        <a:p>
          <a:endParaRPr lang="en-US"/>
        </a:p>
      </dgm:t>
    </dgm:pt>
    <dgm:pt modelId="{C00B8900-94A0-4150-9047-BDE477804829}">
      <dgm:prSet custT="1"/>
      <dgm:spPr/>
      <dgm:t>
        <a:bodyPr/>
        <a:lstStyle/>
        <a:p>
          <a:r>
            <a:rPr lang="en-US" sz="1600" dirty="0"/>
            <a:t>- Ability to view all (saved) messages in a given conversation based on time (most recent messages will be displayed on the bottom of the feed)</a:t>
          </a:r>
        </a:p>
      </dgm:t>
    </dgm:pt>
    <dgm:pt modelId="{1A49DEC8-8F7B-4AD1-A839-20662299715E}" type="parTrans" cxnId="{97DFB625-B931-4B11-BC88-3080C4FDA1A4}">
      <dgm:prSet/>
      <dgm:spPr/>
      <dgm:t>
        <a:bodyPr/>
        <a:lstStyle/>
        <a:p>
          <a:endParaRPr lang="en-US"/>
        </a:p>
      </dgm:t>
    </dgm:pt>
    <dgm:pt modelId="{B64F1927-2EF1-4BD3-BB92-A67BAB469D02}" type="sibTrans" cxnId="{97DFB625-B931-4B11-BC88-3080C4FDA1A4}">
      <dgm:prSet/>
      <dgm:spPr/>
      <dgm:t>
        <a:bodyPr/>
        <a:lstStyle/>
        <a:p>
          <a:endParaRPr lang="en-US"/>
        </a:p>
      </dgm:t>
    </dgm:pt>
    <dgm:pt modelId="{186F329E-23FC-4969-BDA5-FA31FA6FC97B}" type="pres">
      <dgm:prSet presAssocID="{C3D2F5DA-DDB7-4562-9EC1-5820CF2BA759}" presName="Name0" presStyleCnt="0">
        <dgm:presLayoutVars>
          <dgm:dir/>
          <dgm:animLvl val="lvl"/>
          <dgm:resizeHandles val="exact"/>
        </dgm:presLayoutVars>
      </dgm:prSet>
      <dgm:spPr/>
    </dgm:pt>
    <dgm:pt modelId="{AC6E6C73-2A1B-45B7-8AA3-98A536342348}" type="pres">
      <dgm:prSet presAssocID="{FEC41623-C795-4441-A168-8F63C131AE0C}" presName="linNode" presStyleCnt="0"/>
      <dgm:spPr/>
    </dgm:pt>
    <dgm:pt modelId="{8E5B09DC-ABC5-4F2F-8741-52A727321FBC}" type="pres">
      <dgm:prSet presAssocID="{FEC41623-C795-4441-A168-8F63C131AE0C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79D6AC4-8CFB-4E7C-B72C-0688B063EA3D}" type="pres">
      <dgm:prSet presAssocID="{FEC41623-C795-4441-A168-8F63C131AE0C}" presName="descendantText" presStyleLbl="alignAccFollowNode1" presStyleIdx="0" presStyleCnt="3">
        <dgm:presLayoutVars>
          <dgm:bulletEnabled/>
        </dgm:presLayoutVars>
      </dgm:prSet>
      <dgm:spPr/>
    </dgm:pt>
    <dgm:pt modelId="{D3DDD942-AE50-4516-9994-77459D8ABAD3}" type="pres">
      <dgm:prSet presAssocID="{B9FEF2FD-FE03-4FB9-A40C-DDFAF2F1C24D}" presName="sp" presStyleCnt="0"/>
      <dgm:spPr/>
    </dgm:pt>
    <dgm:pt modelId="{D5B1072D-4DE6-4A32-AA65-C3AB56A99796}" type="pres">
      <dgm:prSet presAssocID="{468650B8-8486-4218-99F9-EF2CCD3AE9C2}" presName="linNode" presStyleCnt="0"/>
      <dgm:spPr/>
    </dgm:pt>
    <dgm:pt modelId="{6EC5A2E0-7C65-4456-9C4E-0C90308088D2}" type="pres">
      <dgm:prSet presAssocID="{468650B8-8486-4218-99F9-EF2CCD3AE9C2}" presName="parentText" presStyleLbl="alignNode1" presStyleIdx="1" presStyleCnt="3" custLinFactNeighborY="0">
        <dgm:presLayoutVars>
          <dgm:chMax val="1"/>
          <dgm:bulletEnabled/>
        </dgm:presLayoutVars>
      </dgm:prSet>
      <dgm:spPr/>
    </dgm:pt>
    <dgm:pt modelId="{44CFFA33-2C8C-4ED3-8A22-082357F7D5AD}" type="pres">
      <dgm:prSet presAssocID="{468650B8-8486-4218-99F9-EF2CCD3AE9C2}" presName="descendantText" presStyleLbl="alignAccFollowNode1" presStyleIdx="1" presStyleCnt="3">
        <dgm:presLayoutVars>
          <dgm:bulletEnabled/>
        </dgm:presLayoutVars>
      </dgm:prSet>
      <dgm:spPr/>
    </dgm:pt>
    <dgm:pt modelId="{D201B606-674F-452C-9DC1-2DB551488C80}" type="pres">
      <dgm:prSet presAssocID="{61BCF1DA-7357-48A2-B206-4E158749DCF6}" presName="sp" presStyleCnt="0"/>
      <dgm:spPr/>
    </dgm:pt>
    <dgm:pt modelId="{F1D0F652-B2C9-4234-9B5D-2D92330C597F}" type="pres">
      <dgm:prSet presAssocID="{672457C3-EEFE-4235-AE32-B265E90B6AD3}" presName="linNode" presStyleCnt="0"/>
      <dgm:spPr/>
    </dgm:pt>
    <dgm:pt modelId="{803A5BDC-85ED-45D1-82CD-FD3DB74B6D3D}" type="pres">
      <dgm:prSet presAssocID="{672457C3-EEFE-4235-AE32-B265E90B6AD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B61FBF0-7C33-4154-A74B-08A8C9236203}" type="pres">
      <dgm:prSet presAssocID="{672457C3-EEFE-4235-AE32-B265E90B6AD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1CD06516-901F-4FE1-9F53-3E87FB98AE40}" srcId="{468650B8-8486-4218-99F9-EF2CCD3AE9C2}" destId="{011C01DF-3D6D-4767-B5C2-FC1FC7101466}" srcOrd="0" destOrd="0" parTransId="{B0BE57FD-D8A5-4E15-BFB6-9B5A68C7A7F7}" sibTransId="{78C07543-B644-4B07-BB84-75D5044C7DC0}"/>
    <dgm:cxn modelId="{E1984F18-657F-4A02-A864-CD11A4E0BF4E}" type="presOf" srcId="{17068ED3-2A11-4E38-BF34-8454A0E068CB}" destId="{D79D6AC4-8CFB-4E7C-B72C-0688B063EA3D}" srcOrd="0" destOrd="0" presId="urn:microsoft.com/office/officeart/2016/7/layout/VerticalSolidActionList"/>
    <dgm:cxn modelId="{AA9C711F-D479-43A4-BA5E-C1FBB241DE13}" srcId="{C3D2F5DA-DDB7-4562-9EC1-5820CF2BA759}" destId="{672457C3-EEFE-4235-AE32-B265E90B6AD3}" srcOrd="2" destOrd="0" parTransId="{84257ADC-7459-499C-A057-906614E3A115}" sibTransId="{EDD7D942-F936-4B17-B3B2-78CF2B35B8BB}"/>
    <dgm:cxn modelId="{97DFB625-B931-4B11-BC88-3080C4FDA1A4}" srcId="{672457C3-EEFE-4235-AE32-B265E90B6AD3}" destId="{C00B8900-94A0-4150-9047-BDE477804829}" srcOrd="0" destOrd="0" parTransId="{1A49DEC8-8F7B-4AD1-A839-20662299715E}" sibTransId="{B64F1927-2EF1-4BD3-BB92-A67BAB469D02}"/>
    <dgm:cxn modelId="{8D050F3C-829B-4F36-9153-6DA5B5121E4F}" type="presOf" srcId="{C00B8900-94A0-4150-9047-BDE477804829}" destId="{DB61FBF0-7C33-4154-A74B-08A8C9236203}" srcOrd="0" destOrd="0" presId="urn:microsoft.com/office/officeart/2016/7/layout/VerticalSolidActionList"/>
    <dgm:cxn modelId="{9AF4E345-72E1-4659-B4EA-4241B1F56DC8}" srcId="{FEC41623-C795-4441-A168-8F63C131AE0C}" destId="{17068ED3-2A11-4E38-BF34-8454A0E068CB}" srcOrd="0" destOrd="0" parTransId="{582711C8-7928-4718-9FE1-241F1C55146E}" sibTransId="{CCDA4ABE-7128-4B80-AE11-2BA9E5E989CD}"/>
    <dgm:cxn modelId="{E4805871-40CD-40BA-9307-B8920FD9BF92}" type="presOf" srcId="{468650B8-8486-4218-99F9-EF2CCD3AE9C2}" destId="{6EC5A2E0-7C65-4456-9C4E-0C90308088D2}" srcOrd="0" destOrd="0" presId="urn:microsoft.com/office/officeart/2016/7/layout/VerticalSolidActionList"/>
    <dgm:cxn modelId="{6DFFB556-1586-44F3-B2C5-1AA6BAF72B96}" type="presOf" srcId="{FEC41623-C795-4441-A168-8F63C131AE0C}" destId="{8E5B09DC-ABC5-4F2F-8741-52A727321FBC}" srcOrd="0" destOrd="0" presId="urn:microsoft.com/office/officeart/2016/7/layout/VerticalSolidActionList"/>
    <dgm:cxn modelId="{08C4095A-FE9A-40AC-AC6A-78491E4CDD47}" type="presOf" srcId="{011C01DF-3D6D-4767-B5C2-FC1FC7101466}" destId="{44CFFA33-2C8C-4ED3-8A22-082357F7D5AD}" srcOrd="0" destOrd="0" presId="urn:microsoft.com/office/officeart/2016/7/layout/VerticalSolidActionList"/>
    <dgm:cxn modelId="{8F12E086-6B76-4DC3-900A-E94AB2E00380}" srcId="{C3D2F5DA-DDB7-4562-9EC1-5820CF2BA759}" destId="{468650B8-8486-4218-99F9-EF2CCD3AE9C2}" srcOrd="1" destOrd="0" parTransId="{F3668F01-C4F4-48CD-AE12-B3B942E59CD9}" sibTransId="{61BCF1DA-7357-48A2-B206-4E158749DCF6}"/>
    <dgm:cxn modelId="{8D0E1E87-EEB1-41C8-9BDF-17A8EB02CCB9}" type="presOf" srcId="{C3D2F5DA-DDB7-4562-9EC1-5820CF2BA759}" destId="{186F329E-23FC-4969-BDA5-FA31FA6FC97B}" srcOrd="0" destOrd="0" presId="urn:microsoft.com/office/officeart/2016/7/layout/VerticalSolidActionList"/>
    <dgm:cxn modelId="{F48CCCA1-F73E-4E9A-B701-1A4C5581B4C5}" srcId="{C3D2F5DA-DDB7-4562-9EC1-5820CF2BA759}" destId="{FEC41623-C795-4441-A168-8F63C131AE0C}" srcOrd="0" destOrd="0" parTransId="{B041622A-80BA-4660-9EE5-C67C1534BF01}" sibTransId="{B9FEF2FD-FE03-4FB9-A40C-DDFAF2F1C24D}"/>
    <dgm:cxn modelId="{308155D9-AD45-41DF-968A-71528E5329A3}" type="presOf" srcId="{672457C3-EEFE-4235-AE32-B265E90B6AD3}" destId="{803A5BDC-85ED-45D1-82CD-FD3DB74B6D3D}" srcOrd="0" destOrd="0" presId="urn:microsoft.com/office/officeart/2016/7/layout/VerticalSolidActionList"/>
    <dgm:cxn modelId="{E00C42F5-5296-4863-9133-3C2CBD5D3273}" type="presParOf" srcId="{186F329E-23FC-4969-BDA5-FA31FA6FC97B}" destId="{AC6E6C73-2A1B-45B7-8AA3-98A536342348}" srcOrd="0" destOrd="0" presId="urn:microsoft.com/office/officeart/2016/7/layout/VerticalSolidActionList"/>
    <dgm:cxn modelId="{7BCF6712-F73A-4ED1-9770-2CE5E7F5C114}" type="presParOf" srcId="{AC6E6C73-2A1B-45B7-8AA3-98A536342348}" destId="{8E5B09DC-ABC5-4F2F-8741-52A727321FBC}" srcOrd="0" destOrd="0" presId="urn:microsoft.com/office/officeart/2016/7/layout/VerticalSolidActionList"/>
    <dgm:cxn modelId="{305C942D-A2EA-4C92-8B51-535F69BD978B}" type="presParOf" srcId="{AC6E6C73-2A1B-45B7-8AA3-98A536342348}" destId="{D79D6AC4-8CFB-4E7C-B72C-0688B063EA3D}" srcOrd="1" destOrd="0" presId="urn:microsoft.com/office/officeart/2016/7/layout/VerticalSolidActionList"/>
    <dgm:cxn modelId="{F2979218-8519-4FE7-A241-36BCA2230613}" type="presParOf" srcId="{186F329E-23FC-4969-BDA5-FA31FA6FC97B}" destId="{D3DDD942-AE50-4516-9994-77459D8ABAD3}" srcOrd="1" destOrd="0" presId="urn:microsoft.com/office/officeart/2016/7/layout/VerticalSolidActionList"/>
    <dgm:cxn modelId="{C29B4160-109C-4026-A17E-AE2702D6F436}" type="presParOf" srcId="{186F329E-23FC-4969-BDA5-FA31FA6FC97B}" destId="{D5B1072D-4DE6-4A32-AA65-C3AB56A99796}" srcOrd="2" destOrd="0" presId="urn:microsoft.com/office/officeart/2016/7/layout/VerticalSolidActionList"/>
    <dgm:cxn modelId="{CA5FA9E5-A25E-4B99-A219-7ED03BD26576}" type="presParOf" srcId="{D5B1072D-4DE6-4A32-AA65-C3AB56A99796}" destId="{6EC5A2E0-7C65-4456-9C4E-0C90308088D2}" srcOrd="0" destOrd="0" presId="urn:microsoft.com/office/officeart/2016/7/layout/VerticalSolidActionList"/>
    <dgm:cxn modelId="{A185CDE3-4A6E-4F42-B2F0-B108E64B8B81}" type="presParOf" srcId="{D5B1072D-4DE6-4A32-AA65-C3AB56A99796}" destId="{44CFFA33-2C8C-4ED3-8A22-082357F7D5AD}" srcOrd="1" destOrd="0" presId="urn:microsoft.com/office/officeart/2016/7/layout/VerticalSolidActionList"/>
    <dgm:cxn modelId="{F0D59BC6-471C-4583-B6CD-6C1E4B55565E}" type="presParOf" srcId="{186F329E-23FC-4969-BDA5-FA31FA6FC97B}" destId="{D201B606-674F-452C-9DC1-2DB551488C80}" srcOrd="3" destOrd="0" presId="urn:microsoft.com/office/officeart/2016/7/layout/VerticalSolidActionList"/>
    <dgm:cxn modelId="{ED8B205B-B1A6-4205-92F5-98890F6B5105}" type="presParOf" srcId="{186F329E-23FC-4969-BDA5-FA31FA6FC97B}" destId="{F1D0F652-B2C9-4234-9B5D-2D92330C597F}" srcOrd="4" destOrd="0" presId="urn:microsoft.com/office/officeart/2016/7/layout/VerticalSolidActionList"/>
    <dgm:cxn modelId="{02DB9132-2C7E-4620-AD25-C75C9AAC40F7}" type="presParOf" srcId="{F1D0F652-B2C9-4234-9B5D-2D92330C597F}" destId="{803A5BDC-85ED-45D1-82CD-FD3DB74B6D3D}" srcOrd="0" destOrd="0" presId="urn:microsoft.com/office/officeart/2016/7/layout/VerticalSolidActionList"/>
    <dgm:cxn modelId="{F0CBEA86-23BB-41B6-8D2A-E5129D18AB6A}" type="presParOf" srcId="{F1D0F652-B2C9-4234-9B5D-2D92330C597F}" destId="{DB61FBF0-7C33-4154-A74B-08A8C923620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79BE0-1641-4E3F-BF47-1057FA33B9A9}">
      <dsp:nvSpPr>
        <dsp:cNvPr id="0" name=""/>
        <dsp:cNvSpPr/>
      </dsp:nvSpPr>
      <dsp:spPr>
        <a:xfrm>
          <a:off x="2504203" y="358"/>
          <a:ext cx="8009929" cy="19807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15" tIns="503100" rIns="155415" bIns="503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The system shall allow the user to reply the message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The system shall allow the user to be able to edit a draft message (backspace, insert etc.)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The system give a confirmation that the message has been sent</a:t>
          </a:r>
        </a:p>
      </dsp:txBody>
      <dsp:txXfrm>
        <a:off x="2504203" y="358"/>
        <a:ext cx="8009929" cy="1980707"/>
      </dsp:txXfrm>
    </dsp:sp>
    <dsp:sp modelId="{F0F9D62D-07F0-44CE-BF4C-5752A8803777}">
      <dsp:nvSpPr>
        <dsp:cNvPr id="0" name=""/>
        <dsp:cNvSpPr/>
      </dsp:nvSpPr>
      <dsp:spPr>
        <a:xfrm>
          <a:off x="0" y="358"/>
          <a:ext cx="2503623" cy="1980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965" tIns="195650" rIns="105965" bIns="195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</a:t>
          </a:r>
          <a:r>
            <a:rPr lang="en-US" sz="2000" kern="1200" dirty="0" err="1"/>
            <a:t>SendMessage</a:t>
          </a:r>
          <a:endParaRPr lang="en-US" sz="2000" kern="1200" dirty="0"/>
        </a:p>
      </dsp:txBody>
      <dsp:txXfrm>
        <a:off x="0" y="358"/>
        <a:ext cx="2503623" cy="1980707"/>
      </dsp:txXfrm>
    </dsp:sp>
    <dsp:sp modelId="{84FA06FB-C599-4D9E-8F63-520FBD528B3B}">
      <dsp:nvSpPr>
        <dsp:cNvPr id="0" name=""/>
        <dsp:cNvSpPr/>
      </dsp:nvSpPr>
      <dsp:spPr>
        <a:xfrm>
          <a:off x="2472229" y="2099908"/>
          <a:ext cx="8042790" cy="198070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52" tIns="503100" rIns="156052" bIns="503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The system shall allow the user to delete select messages, including multiple deletion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Deleted messages will be deleted from forum and (in)visible to all users, not just </a:t>
          </a:r>
          <a:r>
            <a:rPr lang="en-US" sz="1600" kern="1200" dirty="0" err="1"/>
            <a:t>deletor</a:t>
          </a:r>
          <a:endParaRPr lang="en-US" sz="1600" kern="1200" dirty="0"/>
        </a:p>
      </dsp:txBody>
      <dsp:txXfrm>
        <a:off x="2472229" y="2099908"/>
        <a:ext cx="8042790" cy="1980707"/>
      </dsp:txXfrm>
    </dsp:sp>
    <dsp:sp modelId="{BEE544EC-3039-4BC7-B765-9DDB6F63B152}">
      <dsp:nvSpPr>
        <dsp:cNvPr id="0" name=""/>
        <dsp:cNvSpPr/>
      </dsp:nvSpPr>
      <dsp:spPr>
        <a:xfrm>
          <a:off x="579" y="2099908"/>
          <a:ext cx="2471650" cy="198070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99" tIns="195650" rIns="106399" bIns="195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</a:t>
          </a:r>
          <a:r>
            <a:rPr lang="en-US" sz="2000" kern="1200" dirty="0" err="1"/>
            <a:t>DeleteMessage</a:t>
          </a:r>
          <a:endParaRPr lang="en-US" sz="2000" kern="1200" dirty="0"/>
        </a:p>
      </dsp:txBody>
      <dsp:txXfrm>
        <a:off x="579" y="2099908"/>
        <a:ext cx="2471650" cy="1980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B1104-488D-47A9-A987-E955E7F5F892}">
      <dsp:nvSpPr>
        <dsp:cNvPr id="0" name=""/>
        <dsp:cNvSpPr/>
      </dsp:nvSpPr>
      <dsp:spPr>
        <a:xfrm>
          <a:off x="2103120" y="1275"/>
          <a:ext cx="8412480" cy="13071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2025" rIns="163225" bIns="3320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Ability to forward select messages to other users in different group chats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Forwarded info includes original sender and their message</a:t>
          </a:r>
        </a:p>
      </dsp:txBody>
      <dsp:txXfrm>
        <a:off x="2103120" y="1275"/>
        <a:ext cx="8412480" cy="1307186"/>
      </dsp:txXfrm>
    </dsp:sp>
    <dsp:sp modelId="{C3D52BFA-4DBA-4B84-A648-79D4058D54AA}">
      <dsp:nvSpPr>
        <dsp:cNvPr id="0" name=""/>
        <dsp:cNvSpPr/>
      </dsp:nvSpPr>
      <dsp:spPr>
        <a:xfrm>
          <a:off x="0" y="1275"/>
          <a:ext cx="2103120" cy="1307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9121" rIns="111290" bIns="1291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Forward</a:t>
          </a:r>
          <a:endParaRPr lang="en-US" sz="2000" kern="1200" dirty="0"/>
        </a:p>
      </dsp:txBody>
      <dsp:txXfrm>
        <a:off x="0" y="1275"/>
        <a:ext cx="2103120" cy="1307186"/>
      </dsp:txXfrm>
    </dsp:sp>
    <dsp:sp modelId="{A0D862D1-EAD6-4425-9455-C7ABCA8C29A1}">
      <dsp:nvSpPr>
        <dsp:cNvPr id="0" name=""/>
        <dsp:cNvSpPr/>
      </dsp:nvSpPr>
      <dsp:spPr>
        <a:xfrm>
          <a:off x="2103120" y="1386893"/>
          <a:ext cx="8412480" cy="130718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2025" rIns="163225" bIns="3320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Saves current message to clipboard constantly, if app is closed/exited, it will keep it saved in that chat until user makes a change</a:t>
          </a:r>
        </a:p>
      </dsp:txBody>
      <dsp:txXfrm>
        <a:off x="2103120" y="1386893"/>
        <a:ext cx="8412480" cy="1307186"/>
      </dsp:txXfrm>
    </dsp:sp>
    <dsp:sp modelId="{AF352DE6-B17A-487A-8B90-F83D6D1C5049}">
      <dsp:nvSpPr>
        <dsp:cNvPr id="0" name=""/>
        <dsp:cNvSpPr/>
      </dsp:nvSpPr>
      <dsp:spPr>
        <a:xfrm>
          <a:off x="0" y="1386893"/>
          <a:ext cx="2103120" cy="130718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9121" rIns="111290" bIns="1291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Draft</a:t>
          </a:r>
          <a:endParaRPr lang="en-US" sz="2000" kern="1200" dirty="0"/>
        </a:p>
      </dsp:txBody>
      <dsp:txXfrm>
        <a:off x="0" y="1386893"/>
        <a:ext cx="2103120" cy="1307186"/>
      </dsp:txXfrm>
    </dsp:sp>
    <dsp:sp modelId="{AC39D73E-7DB3-4DA7-8239-4FB6AA3F1528}">
      <dsp:nvSpPr>
        <dsp:cNvPr id="0" name=""/>
        <dsp:cNvSpPr/>
      </dsp:nvSpPr>
      <dsp:spPr>
        <a:xfrm>
          <a:off x="2103120" y="2772511"/>
          <a:ext cx="8412480" cy="130718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2025" rIns="163225" bIns="3320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Ability to have a message sent to all recipients in that group</a:t>
          </a:r>
        </a:p>
      </dsp:txBody>
      <dsp:txXfrm>
        <a:off x="2103120" y="2772511"/>
        <a:ext cx="8412480" cy="1307186"/>
      </dsp:txXfrm>
    </dsp:sp>
    <dsp:sp modelId="{75391F40-AAF6-4AA5-BE78-DCC179B5E452}">
      <dsp:nvSpPr>
        <dsp:cNvPr id="0" name=""/>
        <dsp:cNvSpPr/>
      </dsp:nvSpPr>
      <dsp:spPr>
        <a:xfrm>
          <a:off x="0" y="2772511"/>
          <a:ext cx="2103120" cy="130718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9121" rIns="111290" bIns="1291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5. GroupMessage</a:t>
          </a:r>
          <a:endParaRPr lang="en-US" sz="2000" kern="1200" dirty="0"/>
        </a:p>
      </dsp:txBody>
      <dsp:txXfrm>
        <a:off x="0" y="2772511"/>
        <a:ext cx="2103120" cy="1307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D6AC4-8CFB-4E7C-B72C-0688B063EA3D}">
      <dsp:nvSpPr>
        <dsp:cNvPr id="0" name=""/>
        <dsp:cNvSpPr/>
      </dsp:nvSpPr>
      <dsp:spPr>
        <a:xfrm>
          <a:off x="2103120" y="1275"/>
          <a:ext cx="8412480" cy="13071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2025" rIns="163225" bIns="3320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Ability to take input from user and find all exact matches from any message in selected conversation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Successful matches will return a highlighted match in the conversation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Unsuccessful matches will return a ‘no matches found’ error message</a:t>
          </a:r>
        </a:p>
      </dsp:txBody>
      <dsp:txXfrm>
        <a:off x="2103120" y="1275"/>
        <a:ext cx="8412480" cy="1307186"/>
      </dsp:txXfrm>
    </dsp:sp>
    <dsp:sp modelId="{8E5B09DC-ABC5-4F2F-8741-52A727321FBC}">
      <dsp:nvSpPr>
        <dsp:cNvPr id="0" name=""/>
        <dsp:cNvSpPr/>
      </dsp:nvSpPr>
      <dsp:spPr>
        <a:xfrm>
          <a:off x="0" y="1275"/>
          <a:ext cx="2103120" cy="1307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9121" rIns="111290" bIns="1291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6. </a:t>
          </a:r>
          <a:r>
            <a:rPr lang="en-US" sz="2000" kern="1200" dirty="0" err="1"/>
            <a:t>SearchMessage</a:t>
          </a:r>
          <a:endParaRPr lang="en-US" sz="2000" kern="1200" dirty="0"/>
        </a:p>
      </dsp:txBody>
      <dsp:txXfrm>
        <a:off x="0" y="1275"/>
        <a:ext cx="2103120" cy="1307186"/>
      </dsp:txXfrm>
    </dsp:sp>
    <dsp:sp modelId="{44CFFA33-2C8C-4ED3-8A22-082357F7D5AD}">
      <dsp:nvSpPr>
        <dsp:cNvPr id="0" name=""/>
        <dsp:cNvSpPr/>
      </dsp:nvSpPr>
      <dsp:spPr>
        <a:xfrm>
          <a:off x="2103120" y="1386893"/>
          <a:ext cx="8412480" cy="130718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2025" rIns="163225" bIns="3320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User ability to create a contact based on a phone number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User will be able edit contacts first and last names</a:t>
          </a:r>
        </a:p>
      </dsp:txBody>
      <dsp:txXfrm>
        <a:off x="2103120" y="1386893"/>
        <a:ext cx="8412480" cy="1307186"/>
      </dsp:txXfrm>
    </dsp:sp>
    <dsp:sp modelId="{6EC5A2E0-7C65-4456-9C4E-0C90308088D2}">
      <dsp:nvSpPr>
        <dsp:cNvPr id="0" name=""/>
        <dsp:cNvSpPr/>
      </dsp:nvSpPr>
      <dsp:spPr>
        <a:xfrm>
          <a:off x="0" y="1386893"/>
          <a:ext cx="2103120" cy="130718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9121" rIns="111290" bIns="1291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7. </a:t>
          </a:r>
          <a:r>
            <a:rPr lang="en-US" sz="2000" kern="1200" dirty="0" err="1"/>
            <a:t>AddContacts</a:t>
          </a:r>
          <a:endParaRPr lang="en-US" sz="2000" kern="1200" dirty="0"/>
        </a:p>
      </dsp:txBody>
      <dsp:txXfrm>
        <a:off x="0" y="1386893"/>
        <a:ext cx="2103120" cy="1307186"/>
      </dsp:txXfrm>
    </dsp:sp>
    <dsp:sp modelId="{DB61FBF0-7C33-4154-A74B-08A8C9236203}">
      <dsp:nvSpPr>
        <dsp:cNvPr id="0" name=""/>
        <dsp:cNvSpPr/>
      </dsp:nvSpPr>
      <dsp:spPr>
        <a:xfrm>
          <a:off x="2103120" y="2772511"/>
          <a:ext cx="8412480" cy="130718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2025" rIns="163225" bIns="3320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Ability to remove contacts from saved contact list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Will keep messages with deleted contact in tact until you delete the message</a:t>
          </a:r>
        </a:p>
      </dsp:txBody>
      <dsp:txXfrm>
        <a:off x="2103120" y="2772511"/>
        <a:ext cx="8412480" cy="1307186"/>
      </dsp:txXfrm>
    </dsp:sp>
    <dsp:sp modelId="{803A5BDC-85ED-45D1-82CD-FD3DB74B6D3D}">
      <dsp:nvSpPr>
        <dsp:cNvPr id="0" name=""/>
        <dsp:cNvSpPr/>
      </dsp:nvSpPr>
      <dsp:spPr>
        <a:xfrm>
          <a:off x="0" y="2772511"/>
          <a:ext cx="2103120" cy="130718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9121" rIns="111290" bIns="1291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8. </a:t>
          </a:r>
          <a:r>
            <a:rPr lang="en-US" sz="2000" kern="1200" dirty="0" err="1"/>
            <a:t>DeleteContacts</a:t>
          </a:r>
          <a:endParaRPr lang="en-US" sz="2000" kern="1200" dirty="0"/>
        </a:p>
      </dsp:txBody>
      <dsp:txXfrm>
        <a:off x="0" y="2772511"/>
        <a:ext cx="2103120" cy="1307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D6AC4-8CFB-4E7C-B72C-0688B063EA3D}">
      <dsp:nvSpPr>
        <dsp:cNvPr id="0" name=""/>
        <dsp:cNvSpPr/>
      </dsp:nvSpPr>
      <dsp:spPr>
        <a:xfrm>
          <a:off x="2103120" y="1275"/>
          <a:ext cx="8412480" cy="13071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2025" rIns="163225" bIns="3320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/>
            <a:t>- Ability to view a list of contacts from user’s saved contact list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/>
            <a:t>- Prompt will be given to start a group message with any of your contacts</a:t>
          </a:r>
        </a:p>
      </dsp:txBody>
      <dsp:txXfrm>
        <a:off x="2103120" y="1275"/>
        <a:ext cx="8412480" cy="1307186"/>
      </dsp:txXfrm>
    </dsp:sp>
    <dsp:sp modelId="{8E5B09DC-ABC5-4F2F-8741-52A727321FBC}">
      <dsp:nvSpPr>
        <dsp:cNvPr id="0" name=""/>
        <dsp:cNvSpPr/>
      </dsp:nvSpPr>
      <dsp:spPr>
        <a:xfrm>
          <a:off x="0" y="1275"/>
          <a:ext cx="2103120" cy="1307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9121" rIns="111290" bIns="1291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9. </a:t>
          </a:r>
          <a:r>
            <a:rPr lang="en-US" sz="2000" kern="1200" dirty="0" err="1"/>
            <a:t>ViewContacts</a:t>
          </a:r>
          <a:endParaRPr lang="en-US" sz="2000" kern="1200" dirty="0"/>
        </a:p>
      </dsp:txBody>
      <dsp:txXfrm>
        <a:off x="0" y="1275"/>
        <a:ext cx="2103120" cy="1307186"/>
      </dsp:txXfrm>
    </dsp:sp>
    <dsp:sp modelId="{44CFFA33-2C8C-4ED3-8A22-082357F7D5AD}">
      <dsp:nvSpPr>
        <dsp:cNvPr id="0" name=""/>
        <dsp:cNvSpPr/>
      </dsp:nvSpPr>
      <dsp:spPr>
        <a:xfrm>
          <a:off x="2103120" y="1386893"/>
          <a:ext cx="8412480" cy="130718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2025" rIns="163225" bIns="3320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Ability to categorize conversations from contacts based on time (most recent conversations will be at the top of the feed)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Will be able to display conversations/messages from this list</a:t>
          </a:r>
        </a:p>
      </dsp:txBody>
      <dsp:txXfrm>
        <a:off x="2103120" y="1386893"/>
        <a:ext cx="8412480" cy="1307186"/>
      </dsp:txXfrm>
    </dsp:sp>
    <dsp:sp modelId="{6EC5A2E0-7C65-4456-9C4E-0C90308088D2}">
      <dsp:nvSpPr>
        <dsp:cNvPr id="0" name=""/>
        <dsp:cNvSpPr/>
      </dsp:nvSpPr>
      <dsp:spPr>
        <a:xfrm>
          <a:off x="0" y="1386893"/>
          <a:ext cx="2103120" cy="130718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9121" rIns="111290" bIns="12912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10. </a:t>
          </a:r>
          <a:r>
            <a:rPr lang="en-US" sz="1600" kern="1200" dirty="0" err="1"/>
            <a:t>ViewCategorized</a:t>
          </a:r>
          <a:r>
            <a:rPr lang="en-US" sz="1600" kern="1200" dirty="0"/>
            <a:t>   Conversations</a:t>
          </a:r>
        </a:p>
      </dsp:txBody>
      <dsp:txXfrm>
        <a:off x="0" y="1386893"/>
        <a:ext cx="2103120" cy="1307186"/>
      </dsp:txXfrm>
    </dsp:sp>
    <dsp:sp modelId="{DB61FBF0-7C33-4154-A74B-08A8C9236203}">
      <dsp:nvSpPr>
        <dsp:cNvPr id="0" name=""/>
        <dsp:cNvSpPr/>
      </dsp:nvSpPr>
      <dsp:spPr>
        <a:xfrm>
          <a:off x="2103120" y="2772511"/>
          <a:ext cx="8412480" cy="130718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2025" rIns="163225" bIns="3320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Ability to view all (saved) messages in a given conversation based on time (most recent messages will be displayed on the bottom of the feed)</a:t>
          </a:r>
        </a:p>
      </dsp:txBody>
      <dsp:txXfrm>
        <a:off x="2103120" y="2772511"/>
        <a:ext cx="8412480" cy="1307186"/>
      </dsp:txXfrm>
    </dsp:sp>
    <dsp:sp modelId="{803A5BDC-85ED-45D1-82CD-FD3DB74B6D3D}">
      <dsp:nvSpPr>
        <dsp:cNvPr id="0" name=""/>
        <dsp:cNvSpPr/>
      </dsp:nvSpPr>
      <dsp:spPr>
        <a:xfrm>
          <a:off x="0" y="2772511"/>
          <a:ext cx="2103120" cy="130718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9121" rIns="111290" bIns="1291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11. </a:t>
          </a:r>
          <a:r>
            <a:rPr lang="en-US" sz="1800" kern="1200" dirty="0" err="1"/>
            <a:t>ViewMessages</a:t>
          </a:r>
          <a:endParaRPr lang="en-US" sz="1800" kern="1200" dirty="0"/>
        </a:p>
      </dsp:txBody>
      <dsp:txXfrm>
        <a:off x="0" y="2772511"/>
        <a:ext cx="2103120" cy="1307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3176-CF46-4C46-A28F-DB7AD53A6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E5CF9-1D4F-45E1-9508-6CB4FB8D2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689B-CD1F-4AC7-BF40-598447B5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EA5E-6F8E-4920-831F-77A2733B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9B64-2DFE-4F24-97C7-DA8FA1C4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80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3547-5B35-406A-8A08-BF640FCF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0A460-9B1C-477C-B161-6808F0BFA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749E-CBB8-4307-986D-C7F386A2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B68F-6C59-433D-B3AC-C97A9233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1AE2-8FF9-47CB-8745-2DEEC703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6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7FD38-370C-4D31-99D2-DF084B119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08CD1-840C-4A64-97A0-05ECC05A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117E-6D3B-4731-9083-30A71483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6C52-5B48-443B-8C85-413B7FE3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31E4-A39B-4BE1-8FD5-B2452685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87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E42A-9935-4172-B831-3378A22E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5D66-A239-4EFF-B549-30F89969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A4C9-A8AA-44A6-AF61-C9EDA3F9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BDA28-133D-4F11-A8A1-8DC7D9F7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5798-FB47-466A-B213-F8773960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7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9428-5F5B-483B-B82C-2AF9E455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68A46-0BCD-45B5-BCEE-B33D377F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E4F6-40F1-4AAE-8BBB-FBF3D390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F710-E37C-4671-8E7C-10D5189E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E26E-30CF-4803-94AA-69B40183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FD7A-0173-4004-A3B8-EDAB8970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2FE6-76B1-4BB9-8464-DBC7E6FE1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8A8FE-3259-42FE-9EF4-88EFDFCEB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B55B-EECA-49C3-953A-2D551E2A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6E1E0-B932-48F1-A620-8B3C192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22DF1-8F8E-4884-B6F0-1F44E239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0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07AA-8495-4DB0-9AED-33BA2C42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82EB-3971-4618-81A9-F548FB59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5E975-4112-4855-9F29-4ECF471E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4207E-E4FB-41CD-A843-DAD3E664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81D8-99BA-47AF-A0D3-7769EDE4C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12361-C14A-4BD0-A681-57FC8425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1C18E-D367-43B0-B7C1-147C2F71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58EF2-447B-4963-961B-4844FA26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5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303-B4B5-4E56-8ACD-446C7954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C2954-A64F-4E68-A460-302708E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F34DC-D763-4A9C-8221-6ADC7209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ABC18-AF92-4C45-96F5-47022EB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21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D87EF-6E1C-467C-95CC-525B1E1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45BC6-EB02-422A-B45F-9DAAE0F8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67312-4C2C-4D10-8CF1-4476A1A8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3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E785-9226-451E-BC22-D74661C2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45D4-0780-4591-97C2-972EC092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84CA6-66D9-425B-A935-F3ECF523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ED2C9-5E4E-4AC4-801A-5D2E7227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A579-9B6B-44DD-90B0-A00BC9CE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A474-79FA-4BCD-9293-B5D7F017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6366-3DF0-442C-A6B7-34D5F85A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E6A0D-F7D7-4F5E-9525-597D8F56F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5ECAE-EB34-4EE0-8DE9-C78BC96A4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4AFA4-1F2F-43EB-8CE5-09F14ADD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6B8D7-7BBA-402F-A3EC-6D46A791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23282-2E78-4CF2-A03A-02338DD1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43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9F8D7-FEF8-44EF-9491-BA923224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F250-8EE3-4C8B-9E00-F0BBB5E2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D4AE-6D63-4050-B7FC-DB9E7AE30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1B31-644C-403E-B4D3-43597447B5B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1CC1-0827-4A5C-9084-F60EA9826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0B5A-0266-4176-B1C4-9F26742AF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7C15-8F27-4DAB-919C-7EE85C65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3FB95-80D1-4AC2-9288-AD91703A1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Group Messenger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AA182-95E9-4E08-85DC-7AC705357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Underachievers</a:t>
            </a:r>
          </a:p>
        </p:txBody>
      </p:sp>
    </p:spTree>
    <p:extLst>
      <p:ext uri="{BB962C8B-B14F-4D97-AF65-F5344CB8AC3E}">
        <p14:creationId xmlns:p14="http://schemas.microsoft.com/office/powerpoint/2010/main" val="1134335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D7333-A94D-476D-B0C2-0002DA77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Requirement Specs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0137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059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CA20F-AFD9-41E9-81D9-57A0A76F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Requirement Specs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83866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851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67836-A6B1-43BC-A85D-4C8EE191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Requirement Specs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30306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396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67836-A6B1-43BC-A85D-4C8EE191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Requirement Specs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58933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61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30204EB-1595-4B0E-A4A2-546A781B8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40" y="177800"/>
            <a:ext cx="5940059" cy="6674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2C837-21B7-4BCB-BE85-54703EEF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353794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2C837-21B7-4BCB-BE85-54703EEF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 Class Diagram</a:t>
            </a:r>
          </a:p>
        </p:txBody>
      </p:sp>
      <p:pic>
        <p:nvPicPr>
          <p:cNvPr id="11" name="Picture 10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EE5E597-3790-4674-8C7F-ACD32107B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82" y="933450"/>
            <a:ext cx="845267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59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2B6C6-7755-4F06-A58C-08ED6A9B9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43890"/>
            <a:ext cx="7188199" cy="4366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2C837-21B7-4BCB-BE85-54703EEF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216468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E7985-8D49-4ED4-8416-4F94BDCBB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Q+A</a:t>
            </a:r>
          </a:p>
        </p:txBody>
      </p:sp>
    </p:spTree>
    <p:extLst>
      <p:ext uri="{BB962C8B-B14F-4D97-AF65-F5344CB8AC3E}">
        <p14:creationId xmlns:p14="http://schemas.microsoft.com/office/powerpoint/2010/main" val="2547819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379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Group Messenger</vt:lpstr>
      <vt:lpstr>Requirement Specs</vt:lpstr>
      <vt:lpstr>Requirement Specs</vt:lpstr>
      <vt:lpstr>Requirement Specs</vt:lpstr>
      <vt:lpstr>Requirement Specs</vt:lpstr>
      <vt:lpstr>Use Case Diagram</vt:lpstr>
      <vt:lpstr>UML Class Diagram</vt:lpstr>
      <vt:lpstr>Sequence Diagram</vt:lpstr>
      <vt:lpstr>Q+A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Messenger</dc:title>
  <dc:creator>James Anders</dc:creator>
  <cp:lastModifiedBy>Alex Palm</cp:lastModifiedBy>
  <cp:revision>9</cp:revision>
  <dcterms:created xsi:type="dcterms:W3CDTF">2017-10-17T20:19:48Z</dcterms:created>
  <dcterms:modified xsi:type="dcterms:W3CDTF">2017-10-18T01:30:13Z</dcterms:modified>
</cp:coreProperties>
</file>