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c07b2f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c07b2f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c07b2f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c07b2f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c07b2f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c07b2f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c07b2f0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c07b2f0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Jeel Patel &amp; Jonathan Zheng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game where players click a sphere that randomly moves around the screen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Game lasts for 60 seconds and keeps track of player’s score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Once the timer runs out, the game will end and the player’s updated high score will be displayed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51775" y="84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Screen Menu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56950" y="2050000"/>
            <a:ext cx="8520600" cy="28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start screen consists of a “Start” button and a display of current high score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Reads highscore from a file named “highscore.txt”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Clicking the “Start” button will take you to the game screen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75" y="222025"/>
            <a:ext cx="3696875" cy="1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8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 - Functionality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0" y="1108425"/>
            <a:ext cx="59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game screen will display current score, time remaining, and a sphere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Each time players click on the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sphere, current score increments and a new sphere is generated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Each game will last for sixty seconds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976" y="182250"/>
            <a:ext cx="3032252" cy="23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 - Sphere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Spheres spawn with random light positions and colors using random 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sphere will automatically respawn after a few seconds without being clicked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 certain score intervals, the scale of the sphere decreases until it is capped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Spheres will rotate around a random axis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Simple Dark</vt:lpstr>
      <vt:lpstr>Term Project</vt:lpstr>
      <vt:lpstr>Overview</vt:lpstr>
      <vt:lpstr>Start Screen Menu</vt:lpstr>
      <vt:lpstr>Game Screen - Functionality</vt:lpstr>
      <vt:lpstr>Game Screen -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Aura Nex</dc:creator>
  <cp:lastModifiedBy>Aura Nex</cp:lastModifiedBy>
  <cp:revision>1</cp:revision>
  <dcterms:modified xsi:type="dcterms:W3CDTF">2022-05-02T20:04:02Z</dcterms:modified>
</cp:coreProperties>
</file>