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1D85-3290-4EBC-956C-14BFCDC05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17813-3E2D-4F0C-8E3B-BF1D07B03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6C3AE-189B-4C75-B743-33B82C75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10C2-5907-42D5-9936-23F5E9A170C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17AF6-0620-4882-A3BE-0E48A628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C828-ECDC-4399-80C9-525D7D05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631-B5FE-4AF4-956A-B4BCD011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6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87ED-B2FC-4A9A-827F-40931585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12DBD-9A62-4FCA-8F47-3B5996C5C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CEB9-0F26-45E8-A7CA-E45B0EFE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10C2-5907-42D5-9936-23F5E9A170C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3CF4-F03F-4520-8265-B774590C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D33E-6E1D-4C93-A9EE-7B1C7681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631-B5FE-4AF4-956A-B4BCD011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4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A17CE-D001-47E0-A2FD-C6DCEC69D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92D9-6E27-4AE8-BBEA-C72A350BD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78D6-5504-4726-893F-2CDBDA70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10C2-5907-42D5-9936-23F5E9A170C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7E070-89D6-4944-991C-3DF03448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BB49-6449-4C7E-908F-0F46D4C9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631-B5FE-4AF4-956A-B4BCD011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4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4E3D-432D-455C-83FE-7EC3B31D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613C-5445-49CD-AB30-754A84931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A6AE-EB2C-4C43-9816-99A44CE4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10C2-5907-42D5-9936-23F5E9A170C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6EA76-8BD8-4BA2-81D8-76495CD4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70B3C-E8F7-4793-9726-437480C1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631-B5FE-4AF4-956A-B4BCD011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6589-6A74-41B2-A093-17CE7939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41630-D030-4A31-8BD1-2D15E6F0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7062A-DC6F-42B5-84B2-C9C1A6E8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10C2-5907-42D5-9936-23F5E9A170C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8005-F759-4E04-9F8B-B689623E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8BAFA-EB00-4EAA-BB35-AD0CDDE8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631-B5FE-4AF4-956A-B4BCD011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5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B0FA-0A74-4E68-9CD8-39136E65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ADAF-1774-4499-9C72-D10CEE2EE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4786B-F372-4B91-B5B8-9F86A353F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797E-2001-46F7-8598-6F32B3FF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10C2-5907-42D5-9936-23F5E9A170C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FC0D7-0BE8-42E2-8F34-4D55B31D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2F97-DDF1-4249-86E8-9FC35395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631-B5FE-4AF4-956A-B4BCD011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7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5A4C-38C2-429C-BE07-05F3522D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4813-09A9-462D-A929-86723BE3D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787B1-F3B2-4276-9B7E-B66E2DD14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6913F-2064-4A97-ADEF-D292608E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D2FA0-B759-4E0D-9B35-8827C95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EBB19-9679-4896-914F-3294F1CD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10C2-5907-42D5-9936-23F5E9A170C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C5039-1C47-413D-B5FE-AF770A55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8431C-5599-4B15-A2E1-E15654EB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631-B5FE-4AF4-956A-B4BCD011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6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7E54-E9BE-4248-850E-2B121E29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C27EE-D16F-4965-B13A-3B996DA4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10C2-5907-42D5-9936-23F5E9A170C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CDAAE-86A5-4B02-B8A0-9DA03B02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579AB-3F56-4A05-B58A-8FD2D646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631-B5FE-4AF4-956A-B4BCD011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4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F0C65-9377-4ED9-B0FA-5DB547C3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10C2-5907-42D5-9936-23F5E9A170C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35583-09CF-4567-BEC9-0A657314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AC7EB-9EC4-48EA-94D9-A0948197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631-B5FE-4AF4-956A-B4BCD011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6C00-6F5C-4BF6-9E6D-BAA4C9F2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3649-9480-4B35-B5C4-C090C78AF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C67AD-F3AE-4FC6-83D3-72A794E06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B31E0-8870-40A9-AE13-AD4A1DA6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10C2-5907-42D5-9936-23F5E9A170C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0AD7D-0268-4654-B0ED-61AE6EF9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5DB52-9FC7-48C0-8939-62821932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631-B5FE-4AF4-956A-B4BCD011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514B-A698-433A-85B1-45533414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D9FCA-DC5A-4A9F-86C8-FF392D3B5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C9989-9222-4BC9-B40D-A7DF2B515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03393-7D10-4E14-B462-5C9268C7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10C2-5907-42D5-9936-23F5E9A170C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566A5-9FB8-47BE-945A-430B7642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7D835-5F68-4AD4-AB2C-1AA516A5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631-B5FE-4AF4-956A-B4BCD011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DEB64-AE6E-42EE-94F3-17EA0A52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64B3A-6203-4BB3-B694-E3046F52B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FD02-921E-4BA8-9580-9666101B1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10C2-5907-42D5-9936-23F5E9A170C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3487-C3CF-4E76-9D1A-B41A14950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D113-9AC0-448B-9506-AE7504F4F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ED631-B5FE-4AF4-956A-B4BCD011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9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818668-82CD-4372-9B86-8759A04BE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DrawTablet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4DFDF-3E09-448D-8CDC-DD10C8485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Jeel Patel</a:t>
            </a:r>
          </a:p>
        </p:txBody>
      </p:sp>
    </p:spTree>
    <p:extLst>
      <p:ext uri="{BB962C8B-B14F-4D97-AF65-F5344CB8AC3E}">
        <p14:creationId xmlns:p14="http://schemas.microsoft.com/office/powerpoint/2010/main" val="77399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703E6-55D4-49A6-AFCD-FDAAB0BA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DrawTablet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636C-CE4C-4F1D-BAA7-E5C3A9A9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 simple drawing app</a:t>
            </a:r>
          </a:p>
          <a:p>
            <a:r>
              <a:rPr lang="en-US" sz="2400">
                <a:solidFill>
                  <a:srgbClr val="000000"/>
                </a:solidFill>
              </a:rPr>
              <a:t>Easy to use</a:t>
            </a:r>
          </a:p>
          <a:p>
            <a:r>
              <a:rPr lang="en-US" sz="2400">
                <a:solidFill>
                  <a:srgbClr val="000000"/>
                </a:solidFill>
              </a:rPr>
              <a:t>Included features: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Color Changer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Width Changer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Eraser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Delete all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70316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BE155B-CC4C-4B6F-9A7E-65CA8ABA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DrawTablet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D47F-0D70-4AF4-BE7D-7F3B01565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770872" cy="48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UI: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D8C35A-54E4-460C-AC3A-21F57FEEEF8B}"/>
              </a:ext>
            </a:extLst>
          </p:cNvPr>
          <p:cNvSpPr txBox="1">
            <a:spLocks/>
          </p:cNvSpPr>
          <p:nvPr/>
        </p:nvSpPr>
        <p:spPr>
          <a:xfrm>
            <a:off x="4918896" y="2941354"/>
            <a:ext cx="3008700" cy="26541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Menu Items </a:t>
            </a:r>
          </a:p>
          <a:p>
            <a:pPr marL="0" indent="0">
              <a:buNone/>
            </a:pPr>
            <a:r>
              <a:rPr lang="en-US" sz="2000" dirty="0"/>
              <a:t>(from left to right):</a:t>
            </a:r>
          </a:p>
          <a:p>
            <a:pPr marL="0" indent="0">
              <a:buNone/>
            </a:pPr>
            <a:r>
              <a:rPr lang="en-US" sz="2000" dirty="0"/>
              <a:t>Color Changer</a:t>
            </a:r>
          </a:p>
          <a:p>
            <a:pPr marL="0" indent="0">
              <a:buNone/>
            </a:pPr>
            <a:r>
              <a:rPr lang="en-US" sz="2000" dirty="0"/>
              <a:t>Width Changer</a:t>
            </a:r>
          </a:p>
          <a:p>
            <a:pPr marL="0" indent="0">
              <a:buNone/>
            </a:pPr>
            <a:r>
              <a:rPr lang="en-US" sz="2000" dirty="0"/>
              <a:t>Eraser</a:t>
            </a:r>
          </a:p>
          <a:p>
            <a:pPr marL="0" indent="0">
              <a:buNone/>
            </a:pPr>
            <a:r>
              <a:rPr lang="en-US" sz="2000" dirty="0"/>
              <a:t>Delete all</a:t>
            </a:r>
          </a:p>
          <a:p>
            <a:pPr marL="0" indent="0">
              <a:buNone/>
            </a:pPr>
            <a:r>
              <a:rPr lang="en-US" sz="2000" dirty="0"/>
              <a:t>Save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24B72-B6DC-4F15-AB7A-F6FFDC271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961" y="3773106"/>
            <a:ext cx="209550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2E95F9-E8D3-448C-9493-A8CB32BFB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743" y="2753936"/>
            <a:ext cx="1866122" cy="38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33A2E-77E3-4C7A-A4A9-FC6D6290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621" y="31165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Color Changer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0AC8080-EDBC-4F8B-822B-DD39FEF92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6" y="2721644"/>
            <a:ext cx="4755527" cy="247100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97C73F2-347D-4067-81AA-36DD83103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046" y="1312280"/>
            <a:ext cx="2341164" cy="481459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52D32F9-41C2-4E48-B354-05B579715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88" y="1665347"/>
            <a:ext cx="3101526" cy="82099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3FCEE5C-319D-4896-A5C9-2F87DE67FFAE}"/>
              </a:ext>
            </a:extLst>
          </p:cNvPr>
          <p:cNvSpPr txBox="1"/>
          <p:nvPr/>
        </p:nvSpPr>
        <p:spPr>
          <a:xfrm>
            <a:off x="804988" y="1673077"/>
            <a:ext cx="519959" cy="757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5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9521D-9EC2-463D-BA41-460837D6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862" y="227677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Width Changer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3C8D0-E838-428C-A97F-2FF7A81F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9" y="2829659"/>
            <a:ext cx="4846869" cy="1979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54337D-B526-4417-BDBA-623D5BAFE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591" y="1088628"/>
            <a:ext cx="2482635" cy="51055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A020FC-ED01-4E8A-B395-EAB3B9DE6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35" y="1940186"/>
            <a:ext cx="3101526" cy="8209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014DE8-EF70-44A3-AF0C-7BA425C99AA5}"/>
              </a:ext>
            </a:extLst>
          </p:cNvPr>
          <p:cNvSpPr txBox="1"/>
          <p:nvPr/>
        </p:nvSpPr>
        <p:spPr>
          <a:xfrm>
            <a:off x="1228373" y="1951921"/>
            <a:ext cx="671119" cy="757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0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9521D-9EC2-463D-BA41-460837D6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862" y="227677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Eraser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DF544-DE36-44A7-AB0F-CF6CE3D87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45" y="3134504"/>
            <a:ext cx="3101526" cy="8209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D34FB7-C22C-461E-97E8-5D53677C26A4}"/>
              </a:ext>
            </a:extLst>
          </p:cNvPr>
          <p:cNvSpPr txBox="1"/>
          <p:nvPr/>
        </p:nvSpPr>
        <p:spPr>
          <a:xfrm>
            <a:off x="2080470" y="3134504"/>
            <a:ext cx="671119" cy="757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2B8199-31A2-4B77-8460-9357E0FFC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366" y="1166813"/>
            <a:ext cx="2482635" cy="51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3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9521D-9EC2-463D-BA41-460837D6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862" y="227677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Delete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DF544-DE36-44A7-AB0F-CF6CE3D87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45" y="3134504"/>
            <a:ext cx="3101526" cy="8209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D34FB7-C22C-461E-97E8-5D53677C26A4}"/>
              </a:ext>
            </a:extLst>
          </p:cNvPr>
          <p:cNvSpPr txBox="1"/>
          <p:nvPr/>
        </p:nvSpPr>
        <p:spPr>
          <a:xfrm>
            <a:off x="2732439" y="3134504"/>
            <a:ext cx="671119" cy="757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067DF8-4057-4EC6-B7D2-A0F6C05C4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719" y="1166811"/>
            <a:ext cx="2482635" cy="51055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FFA872-91D7-45AD-ACE9-896D39620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5788" y="1166810"/>
            <a:ext cx="2482635" cy="51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4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9521D-9EC2-463D-BA41-460837D6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862" y="227677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Save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DF544-DE36-44A7-AB0F-CF6CE3D87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45" y="3134504"/>
            <a:ext cx="3101526" cy="8209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D34FB7-C22C-461E-97E8-5D53677C26A4}"/>
              </a:ext>
            </a:extLst>
          </p:cNvPr>
          <p:cNvSpPr txBox="1"/>
          <p:nvPr/>
        </p:nvSpPr>
        <p:spPr>
          <a:xfrm>
            <a:off x="3313052" y="3134504"/>
            <a:ext cx="671119" cy="757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02812-30D7-4CDB-845A-8F2D2BC4F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578" y="1113192"/>
            <a:ext cx="2534783" cy="5212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256F86-CCB4-493F-B4D4-1F73D956F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075" y="1113192"/>
            <a:ext cx="2534783" cy="52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6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DrawTablet</vt:lpstr>
      <vt:lpstr>DrawTablet</vt:lpstr>
      <vt:lpstr>DrawTablet</vt:lpstr>
      <vt:lpstr>Color Changer</vt:lpstr>
      <vt:lpstr>Width Changer</vt:lpstr>
      <vt:lpstr>Eraser</vt:lpstr>
      <vt:lpstr>Delete</vt:lpstr>
      <vt:lpstr>Save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Aura Nex</dc:creator>
  <cp:lastModifiedBy>Aura Nex</cp:lastModifiedBy>
  <cp:revision>38</cp:revision>
  <dcterms:created xsi:type="dcterms:W3CDTF">2021-05-05T22:18:13Z</dcterms:created>
  <dcterms:modified xsi:type="dcterms:W3CDTF">2021-05-05T23:10:46Z</dcterms:modified>
</cp:coreProperties>
</file>