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73" r:id="rId3"/>
    <p:sldId id="257" r:id="rId4"/>
    <p:sldId id="274" r:id="rId5"/>
    <p:sldId id="275" r:id="rId6"/>
    <p:sldId id="277" r:id="rId7"/>
    <p:sldId id="279" r:id="rId8"/>
    <p:sldId id="270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Arial Black" panose="020B0A04020102020204" pitchFamily="34" charset="0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191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51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438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48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04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7510D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10DA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54453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b="1" dirty="0" err="1" smtClean="0">
                <a:solidFill>
                  <a:schemeClr val="bg1"/>
                </a:solidFill>
              </a:rPr>
              <a:t>Iwacu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-1" y="2803075"/>
            <a:ext cx="4623371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bg1">
                    <a:lumMod val="95000"/>
                  </a:schemeClr>
                </a:solidFill>
              </a:rPr>
              <a:t>Jean Paul Tuyikunde</a:t>
            </a:r>
            <a:endParaRPr lang="en" sz="1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1">
                    <a:lumMod val="85000"/>
                  </a:schemeClr>
                </a:solidFill>
              </a:rPr>
              <a:t>March 2022</a:t>
            </a:r>
            <a:endParaRPr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Minus 4"/>
          <p:cNvSpPr/>
          <p:nvPr/>
        </p:nvSpPr>
        <p:spPr>
          <a:xfrm rot="16200000">
            <a:off x="6848344" y="2388469"/>
            <a:ext cx="4458669" cy="130440"/>
          </a:xfrm>
          <a:prstGeom prst="mathMinus">
            <a:avLst/>
          </a:prstGeom>
          <a:solidFill>
            <a:srgbClr val="7510DA"/>
          </a:solidFill>
          <a:ln>
            <a:solidFill>
              <a:srgbClr val="7510D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510D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16" y="0"/>
            <a:ext cx="4564584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412" y="1"/>
            <a:ext cx="4489806" cy="68843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</a:rPr>
              <a:t>Contents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803" y="688434"/>
            <a:ext cx="7911103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500" b="1" dirty="0" smtClean="0">
                <a:solidFill>
                  <a:schemeClr val="bg1">
                    <a:lumMod val="95000"/>
                  </a:schemeClr>
                </a:solidFill>
              </a:rPr>
              <a:t>Problem Statement </a:t>
            </a: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500" b="1" dirty="0" smtClean="0">
                <a:solidFill>
                  <a:schemeClr val="bg1">
                    <a:lumMod val="95000"/>
                  </a:schemeClr>
                </a:solidFill>
              </a:rPr>
              <a:t>Solutions</a:t>
            </a: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500" b="1" dirty="0" smtClean="0">
                <a:solidFill>
                  <a:schemeClr val="bg1">
                    <a:lumMod val="95000"/>
                  </a:schemeClr>
                </a:solidFill>
              </a:rPr>
              <a:t>Data Approach</a:t>
            </a: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500" b="1" dirty="0" smtClean="0">
                <a:solidFill>
                  <a:schemeClr val="bg1">
                    <a:lumMod val="95000"/>
                  </a:schemeClr>
                </a:solidFill>
              </a:rPr>
              <a:t>Business Modal </a:t>
            </a:r>
          </a:p>
          <a:p>
            <a:pPr>
              <a:lnSpc>
                <a:spcPct val="150000"/>
              </a:lnSpc>
              <a:buClr>
                <a:srgbClr val="FFFF00"/>
              </a:buClr>
            </a:pPr>
            <a:endParaRPr lang="en-US" sz="25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23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1" y="0"/>
            <a:ext cx="3468499" cy="5143500"/>
          </a:xfrm>
          <a:prstGeom prst="rect">
            <a:avLst/>
          </a:prstGeom>
          <a:solidFill>
            <a:srgbClr val="751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-108850" y="82192"/>
            <a:ext cx="3311708" cy="1623411"/>
            <a:chOff x="385200" y="1956000"/>
            <a:chExt cx="2301784" cy="59576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494884" y="2371054"/>
              <a:ext cx="2192100" cy="1807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-US" sz="2000" b="1" u="sng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Problem statement </a:t>
              </a:r>
              <a:endParaRPr lang="en-US" sz="2000" b="1" u="sng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45050" y="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u="sng" dirty="0">
              <a:solidFill>
                <a:srgbClr val="7510DA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Google Shape;65;p14"/>
          <p:cNvSpPr txBox="1"/>
          <p:nvPr/>
        </p:nvSpPr>
        <p:spPr>
          <a:xfrm>
            <a:off x="3950575" y="1551724"/>
            <a:ext cx="440931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000" dirty="0" smtClean="0"/>
              <a:t>Restoring cultural identity of Africa through communication platform.</a:t>
            </a:r>
            <a:endParaRPr sz="2000" b="1" i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Minus 17"/>
          <p:cNvSpPr/>
          <p:nvPr/>
        </p:nvSpPr>
        <p:spPr>
          <a:xfrm rot="16200000">
            <a:off x="6786700" y="2357648"/>
            <a:ext cx="4458669" cy="130440"/>
          </a:xfrm>
          <a:prstGeom prst="mathMinus">
            <a:avLst/>
          </a:prstGeom>
          <a:solidFill>
            <a:srgbClr val="7510DA"/>
          </a:solidFill>
          <a:ln>
            <a:solidFill>
              <a:srgbClr val="7510D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510DA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1" y="0"/>
            <a:ext cx="3468499" cy="5143500"/>
          </a:xfrm>
          <a:prstGeom prst="rect">
            <a:avLst/>
          </a:prstGeom>
          <a:solidFill>
            <a:srgbClr val="751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5882" y="782320"/>
            <a:ext cx="3153899" cy="49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Solution</a:t>
            </a:r>
            <a:endParaRPr lang="en-US" sz="2000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552705" y="1632516"/>
            <a:ext cx="520505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We are providing a communication platform for sharing cultural related contents such as videos, chat with a complete freedom of your chat.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5050" y="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u="sng" dirty="0">
              <a:solidFill>
                <a:srgbClr val="7510DA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Minus 20"/>
          <p:cNvSpPr/>
          <p:nvPr/>
        </p:nvSpPr>
        <p:spPr>
          <a:xfrm rot="16200000">
            <a:off x="6786700" y="2388469"/>
            <a:ext cx="4458669" cy="130440"/>
          </a:xfrm>
          <a:prstGeom prst="mathMinus">
            <a:avLst/>
          </a:prstGeom>
          <a:solidFill>
            <a:srgbClr val="7510DA"/>
          </a:solidFill>
          <a:ln>
            <a:solidFill>
              <a:srgbClr val="7510D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510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2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rot="5400000">
            <a:off x="4196991" y="-4196993"/>
            <a:ext cx="750015" cy="9144003"/>
          </a:xfrm>
          <a:prstGeom prst="rect">
            <a:avLst/>
          </a:prstGeom>
          <a:solidFill>
            <a:srgbClr val="751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493320" y="153904"/>
            <a:ext cx="3153899" cy="49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Data Approach</a:t>
            </a:r>
            <a:endParaRPr lang="en-US" sz="2000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5050" y="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u="sng" dirty="0">
              <a:solidFill>
                <a:srgbClr val="7510DA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Minus 10"/>
          <p:cNvSpPr/>
          <p:nvPr/>
        </p:nvSpPr>
        <p:spPr>
          <a:xfrm rot="16200000">
            <a:off x="6786700" y="2861079"/>
            <a:ext cx="4458669" cy="130440"/>
          </a:xfrm>
          <a:prstGeom prst="mathMinus">
            <a:avLst/>
          </a:prstGeom>
          <a:solidFill>
            <a:srgbClr val="7510DA"/>
          </a:solidFill>
          <a:ln>
            <a:solidFill>
              <a:srgbClr val="7510D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510D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8122" y="1181528"/>
            <a:ext cx="1458930" cy="1448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8464" y="1744273"/>
            <a:ext cx="1279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7510DA"/>
                </a:solidFill>
                <a:latin typeface="Arial Black" panose="020B0A04020102020204" pitchFamily="34" charset="0"/>
              </a:rPr>
              <a:t>User Data</a:t>
            </a:r>
            <a:endParaRPr lang="en-US" sz="1500" b="1" dirty="0">
              <a:solidFill>
                <a:srgbClr val="7510DA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" name="Straight Arrow Connector 5"/>
          <p:cNvCxnSpPr>
            <a:stCxn id="8" idx="3"/>
            <a:endCxn id="4" idx="1"/>
          </p:cNvCxnSpPr>
          <p:nvPr/>
        </p:nvCxnSpPr>
        <p:spPr>
          <a:xfrm>
            <a:off x="1438382" y="1905856"/>
            <a:ext cx="739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917196" y="1120576"/>
            <a:ext cx="1524702" cy="1570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 Engine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10" idx="2"/>
          </p:cNvCxnSpPr>
          <p:nvPr/>
        </p:nvCxnSpPr>
        <p:spPr>
          <a:xfrm flipV="1">
            <a:off x="3637052" y="1905855"/>
            <a:ext cx="12801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6"/>
            <a:endCxn id="23" idx="3"/>
          </p:cNvCxnSpPr>
          <p:nvPr/>
        </p:nvCxnSpPr>
        <p:spPr>
          <a:xfrm flipH="1">
            <a:off x="5512044" y="1905855"/>
            <a:ext cx="929854" cy="1577962"/>
          </a:xfrm>
          <a:prstGeom prst="bentConnector3">
            <a:avLst>
              <a:gd name="adj1" fmla="val -24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947298" y="2985518"/>
            <a:ext cx="1564746" cy="996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cxnSp>
        <p:nvCxnSpPr>
          <p:cNvPr id="28" name="Elbow Connector 27"/>
          <p:cNvCxnSpPr>
            <a:stCxn id="23" idx="1"/>
            <a:endCxn id="8" idx="2"/>
          </p:cNvCxnSpPr>
          <p:nvPr/>
        </p:nvCxnSpPr>
        <p:spPr>
          <a:xfrm rot="10800000">
            <a:off x="798424" y="2067439"/>
            <a:ext cx="3148875" cy="1416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8463" y="4056367"/>
            <a:ext cx="1464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7510DA"/>
                </a:solidFill>
                <a:latin typeface="Arial Black" panose="020B0A04020102020204" pitchFamily="34" charset="0"/>
              </a:rPr>
              <a:t>Businesses</a:t>
            </a:r>
            <a:endParaRPr lang="en-US" sz="1500" b="1" dirty="0">
              <a:solidFill>
                <a:srgbClr val="7510DA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0" name="Elbow Connector 29"/>
          <p:cNvCxnSpPr>
            <a:stCxn id="23" idx="2"/>
            <a:endCxn id="31" idx="3"/>
          </p:cNvCxnSpPr>
          <p:nvPr/>
        </p:nvCxnSpPr>
        <p:spPr>
          <a:xfrm rot="5400000">
            <a:off x="3058577" y="2546856"/>
            <a:ext cx="235834" cy="3106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6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8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rot="5400000">
            <a:off x="4196991" y="-4196993"/>
            <a:ext cx="750015" cy="9144003"/>
          </a:xfrm>
          <a:prstGeom prst="rect">
            <a:avLst/>
          </a:prstGeom>
          <a:solidFill>
            <a:srgbClr val="751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493320" y="153904"/>
            <a:ext cx="3153899" cy="49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Business Model</a:t>
            </a:r>
            <a:endParaRPr lang="en-US" sz="2000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5050" y="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u="sng" dirty="0">
              <a:solidFill>
                <a:srgbClr val="7510DA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Minus 10"/>
          <p:cNvSpPr/>
          <p:nvPr/>
        </p:nvSpPr>
        <p:spPr>
          <a:xfrm rot="16200000">
            <a:off x="6786700" y="2861079"/>
            <a:ext cx="4458669" cy="130440"/>
          </a:xfrm>
          <a:prstGeom prst="mathMinus">
            <a:avLst/>
          </a:prstGeom>
          <a:solidFill>
            <a:srgbClr val="7510DA"/>
          </a:solidFill>
          <a:ln>
            <a:solidFill>
              <a:srgbClr val="7510D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510DA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78107" y="1237294"/>
            <a:ext cx="1524702" cy="1570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86378" y="1630158"/>
            <a:ext cx="14547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7510DA"/>
                </a:solidFill>
                <a:latin typeface="Arial Black" panose="020B0A04020102020204" pitchFamily="34" charset="0"/>
              </a:rPr>
              <a:t>Ads </a:t>
            </a:r>
          </a:p>
          <a:p>
            <a:r>
              <a:rPr lang="en-US" sz="1500" b="1" dirty="0" smtClean="0">
                <a:solidFill>
                  <a:srgbClr val="7510DA"/>
                </a:solidFill>
                <a:latin typeface="Arial Black" panose="020B0A04020102020204" pitchFamily="34" charset="0"/>
              </a:rPr>
              <a:t>(African companies)</a:t>
            </a:r>
            <a:endParaRPr lang="en-US" sz="1500" b="1" dirty="0">
              <a:solidFill>
                <a:srgbClr val="7510DA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8" name="Straight Arrow Connector 17"/>
          <p:cNvCxnSpPr>
            <a:stCxn id="31" idx="3"/>
            <a:endCxn id="10" idx="2"/>
          </p:cNvCxnSpPr>
          <p:nvPr/>
        </p:nvCxnSpPr>
        <p:spPr>
          <a:xfrm>
            <a:off x="3041151" y="2022573"/>
            <a:ext cx="636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42625" y="1630158"/>
            <a:ext cx="14547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7510DA"/>
                </a:solidFill>
                <a:latin typeface="Arial Black" panose="020B0A04020102020204" pitchFamily="34" charset="0"/>
              </a:rPr>
              <a:t>Business outside Africa</a:t>
            </a:r>
            <a:endParaRPr lang="en-US" sz="1500" b="1" dirty="0">
              <a:solidFill>
                <a:srgbClr val="7510DA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" name="Straight Arrow Connector 23"/>
          <p:cNvCxnSpPr>
            <a:stCxn id="26" idx="1"/>
            <a:endCxn id="10" idx="6"/>
          </p:cNvCxnSpPr>
          <p:nvPr/>
        </p:nvCxnSpPr>
        <p:spPr>
          <a:xfrm flipH="1">
            <a:off x="5202809" y="2022573"/>
            <a:ext cx="1039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5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31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rot="5400000">
            <a:off x="4196991" y="-4196993"/>
            <a:ext cx="750015" cy="9144003"/>
          </a:xfrm>
          <a:prstGeom prst="rect">
            <a:avLst/>
          </a:prstGeom>
          <a:solidFill>
            <a:srgbClr val="751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493320" y="153904"/>
            <a:ext cx="3153899" cy="49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App Overview</a:t>
            </a:r>
            <a:endParaRPr lang="en-US" sz="2000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5050" y="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u="sng" dirty="0">
              <a:solidFill>
                <a:srgbClr val="7510DA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Minus 10"/>
          <p:cNvSpPr/>
          <p:nvPr/>
        </p:nvSpPr>
        <p:spPr>
          <a:xfrm rot="16200000">
            <a:off x="6786700" y="2861079"/>
            <a:ext cx="4458669" cy="130440"/>
          </a:xfrm>
          <a:prstGeom prst="mathMinus">
            <a:avLst/>
          </a:prstGeom>
          <a:solidFill>
            <a:srgbClr val="7510DA"/>
          </a:solidFill>
          <a:ln>
            <a:solidFill>
              <a:srgbClr val="7510D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510DA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8" y="915909"/>
            <a:ext cx="2060941" cy="4020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50" y="903919"/>
            <a:ext cx="1959106" cy="4070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32" y="903919"/>
            <a:ext cx="2051590" cy="41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6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38000" y="2356200"/>
            <a:ext cx="20073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2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77</Words>
  <Application>Microsoft Office PowerPoint</Application>
  <PresentationFormat>On-screen Show (16:9)</PresentationFormat>
  <Paragraphs>26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Roboto</vt:lpstr>
      <vt:lpstr>Wingdings</vt:lpstr>
      <vt:lpstr>Arial Black</vt:lpstr>
      <vt:lpstr>Simple Light</vt:lpstr>
      <vt:lpstr>Iwacu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 -Toronto</dc:title>
  <dc:creator>Paul Tuyikunde</dc:creator>
  <cp:lastModifiedBy>Hp</cp:lastModifiedBy>
  <cp:revision>70</cp:revision>
  <dcterms:modified xsi:type="dcterms:W3CDTF">2022-03-05T13:36:17Z</dcterms:modified>
</cp:coreProperties>
</file>