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2800" dirty="0" smtClean="0">
                <a:solidFill>
                  <a:schemeClr val="tx1"/>
                </a:solidFill>
              </a:rPr>
              <a:t>Quanto</a:t>
            </a:r>
            <a:r>
              <a:rPr lang="pt-BR" sz="2800" baseline="0" dirty="0" smtClean="0">
                <a:solidFill>
                  <a:schemeClr val="tx1"/>
                </a:solidFill>
              </a:rPr>
              <a:t> o Brasil reciclou (2018)</a:t>
            </a:r>
            <a:endParaRPr lang="pt-BR" sz="2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Plan1!$A$2:$A$6</c:f>
              <c:strCache>
                <c:ptCount val="5"/>
                <c:pt idx="0">
                  <c:v>Papelão</c:v>
                </c:pt>
                <c:pt idx="1">
                  <c:v>Alumínio</c:v>
                </c:pt>
                <c:pt idx="2">
                  <c:v>Papel</c:v>
                </c:pt>
                <c:pt idx="3">
                  <c:v>Vidro</c:v>
                </c:pt>
                <c:pt idx="4">
                  <c:v>PET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77</c:v>
                </c:pt>
                <c:pt idx="1">
                  <c:v>90</c:v>
                </c:pt>
                <c:pt idx="2">
                  <c:v>35</c:v>
                </c:pt>
                <c:pt idx="3">
                  <c:v>45</c:v>
                </c:pt>
                <c:pt idx="4">
                  <c:v>40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04612432"/>
        <c:axId val="1904603728"/>
      </c:barChart>
      <c:catAx>
        <c:axId val="190461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603728"/>
        <c:crosses val="autoZero"/>
        <c:auto val="1"/>
        <c:lblAlgn val="ctr"/>
        <c:lblOffset val="100"/>
        <c:noMultiLvlLbl val="0"/>
      </c:catAx>
      <c:valAx>
        <c:axId val="190460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61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Quanto o Brasil recicla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1"/>
              <c:layout>
                <c:manualLayout>
                  <c:x val="3.226021161417323E-2"/>
                  <c:y val="-0.2485749724055750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Plan1!$A$2:$A$3</c:f>
              <c:strCache>
                <c:ptCount val="2"/>
                <c:pt idx="0">
                  <c:v>Recicla</c:v>
                </c:pt>
                <c:pt idx="1">
                  <c:v>Não Recicla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3</c:v>
                </c:pt>
                <c:pt idx="1">
                  <c:v>97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04281496063007"/>
          <c:y val="0.24493514733420599"/>
          <c:w val="0.12709228404628314"/>
          <c:h val="0.1117436570428696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24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4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82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8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3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97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0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2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4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198A-3C63-4163-92CB-DB8C154306C6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1052-64ED-42E5-B8B6-C36A79669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áfico 29"/>
          <p:cNvGraphicFramePr/>
          <p:nvPr>
            <p:extLst>
              <p:ext uri="{D42A27DB-BD31-4B8C-83A1-F6EECF244321}">
                <p14:modId xmlns:p14="http://schemas.microsoft.com/office/powerpoint/2010/main" val="42398041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CaixaDeTexto 30"/>
          <p:cNvSpPr txBox="1"/>
          <p:nvPr/>
        </p:nvSpPr>
        <p:spPr>
          <a:xfrm>
            <a:off x="8834511" y="6390194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Cempre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59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23080090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581292" y="5655213"/>
            <a:ext cx="14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PNRS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190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Isah Correr</dc:creator>
  <cp:lastModifiedBy>Isah Correr</cp:lastModifiedBy>
  <cp:revision>4</cp:revision>
  <dcterms:created xsi:type="dcterms:W3CDTF">2019-09-10T01:25:46Z</dcterms:created>
  <dcterms:modified xsi:type="dcterms:W3CDTF">2019-09-10T02:01:43Z</dcterms:modified>
</cp:coreProperties>
</file>