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4" r:id="rId1"/>
  </p:sldMasterIdLst>
  <p:sldIdLst>
    <p:sldId id="256" r:id="rId2"/>
    <p:sldId id="257" r:id="rId3"/>
    <p:sldId id="261" r:id="rId4"/>
    <p:sldId id="269" r:id="rId5"/>
    <p:sldId id="260" r:id="rId6"/>
    <p:sldId id="270" r:id="rId7"/>
    <p:sldId id="271" r:id="rId8"/>
    <p:sldId id="258" r:id="rId9"/>
    <p:sldId id="259" r:id="rId10"/>
    <p:sldId id="272" r:id="rId11"/>
    <p:sldId id="263" r:id="rId12"/>
    <p:sldId id="262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4485584-32B0-478D-B406-00B48C107D6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11E2797-43FC-4BEC-A513-D1A1DAB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2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44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4872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0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70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59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42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0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2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3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55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71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5584-32B0-478D-B406-00B48C107D6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2797-43FC-4BEC-A513-D1A1DAB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7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5584-32B0-478D-B406-00B48C107D63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E2797-43FC-4BEC-A513-D1A1DABB71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22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12784" y="362510"/>
            <a:ext cx="9144000" cy="1878414"/>
          </a:xfrm>
        </p:spPr>
        <p:txBody>
          <a:bodyPr>
            <a:normAutofit/>
          </a:bodyPr>
          <a:lstStyle/>
          <a:p>
            <a:pPr algn="ctr"/>
            <a:r>
              <a:rPr lang="pt-BR" dirty="0" err="1"/>
              <a:t>Buzzer</a:t>
            </a:r>
            <a:r>
              <a:rPr lang="pt-BR" dirty="0"/>
              <a:t>(</a:t>
            </a:r>
            <a:r>
              <a:rPr lang="pt-BR" dirty="0" err="1"/>
              <a:t>busina</a:t>
            </a:r>
            <a:r>
              <a:rPr lang="pt-BR" dirty="0"/>
              <a:t>)</a:t>
            </a:r>
            <a:br>
              <a:rPr lang="pt-BR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65209" y="5578095"/>
            <a:ext cx="8791575" cy="634283"/>
          </a:xfrm>
        </p:spPr>
        <p:txBody>
          <a:bodyPr/>
          <a:lstStyle/>
          <a:p>
            <a:pPr algn="ctr"/>
            <a:r>
              <a:rPr lang="pt-BR" dirty="0"/>
              <a:t>Gabriel </a:t>
            </a:r>
            <a:r>
              <a:rPr lang="pt-BR" dirty="0" err="1"/>
              <a:t>william</a:t>
            </a:r>
            <a:r>
              <a:rPr lang="pt-BR" dirty="0"/>
              <a:t> Schneider e </a:t>
            </a:r>
            <a:r>
              <a:rPr lang="pt-BR" dirty="0" err="1"/>
              <a:t>joão</a:t>
            </a:r>
            <a:r>
              <a:rPr lang="pt-BR" dirty="0"/>
              <a:t> Pedro Silveira e silva</a:t>
            </a:r>
            <a:endParaRPr lang="en-US" dirty="0"/>
          </a:p>
        </p:txBody>
      </p:sp>
      <p:pic>
        <p:nvPicPr>
          <p:cNvPr id="1026" name="Picture 2" descr="http://www.webtronico.com/image/cache/data/produtos/buzzer_2_1-500x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229" y="2240924"/>
            <a:ext cx="2837109" cy="283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731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680030"/>
            <a:ext cx="3687250" cy="263504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PUSH Button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EXERCÍCIOS</a:t>
            </a:r>
            <a:br>
              <a:rPr lang="pt-BR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79147" y="6223717"/>
            <a:ext cx="8791575" cy="634283"/>
          </a:xfrm>
        </p:spPr>
        <p:txBody>
          <a:bodyPr/>
          <a:lstStyle/>
          <a:p>
            <a:pPr algn="ctr"/>
            <a:r>
              <a:rPr lang="pt-BR" dirty="0"/>
              <a:t>Gabriel </a:t>
            </a:r>
            <a:r>
              <a:rPr lang="pt-BR" dirty="0" err="1"/>
              <a:t>william</a:t>
            </a:r>
            <a:r>
              <a:rPr lang="pt-BR" dirty="0"/>
              <a:t> Schneider e </a:t>
            </a:r>
            <a:r>
              <a:rPr lang="pt-BR" dirty="0" err="1"/>
              <a:t>joão</a:t>
            </a:r>
            <a:r>
              <a:rPr lang="pt-BR" dirty="0"/>
              <a:t> Pedro Silveira e silva</a:t>
            </a:r>
            <a:endParaRPr lang="en-US" dirty="0"/>
          </a:p>
        </p:txBody>
      </p:sp>
      <p:pic>
        <p:nvPicPr>
          <p:cNvPr id="4" name="Picture 2" descr="http://comphaus.com.br/home/wp-content/uploads/2014/03/Arduino-Uno-R3-Fro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74" y="1397352"/>
            <a:ext cx="46308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22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2" y="1370681"/>
            <a:ext cx="11140244" cy="4695267"/>
          </a:xfrm>
        </p:spPr>
      </p:pic>
      <p:sp>
        <p:nvSpPr>
          <p:cNvPr id="5" name="CaixaDeTexto 4"/>
          <p:cNvSpPr txBox="1"/>
          <p:nvPr/>
        </p:nvSpPr>
        <p:spPr>
          <a:xfrm>
            <a:off x="3612120" y="522650"/>
            <a:ext cx="515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PUSH BUTTON BÁSICO – HARDWARE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304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8533" y="566670"/>
            <a:ext cx="9905999" cy="6156102"/>
          </a:xfr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700" dirty="0" err="1">
                <a:solidFill>
                  <a:schemeClr val="bg1"/>
                </a:solidFill>
              </a:rPr>
              <a:t>const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int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botao</a:t>
            </a:r>
            <a:r>
              <a:rPr lang="en-US" sz="2700" dirty="0">
                <a:solidFill>
                  <a:schemeClr val="bg1"/>
                </a:solidFill>
              </a:rPr>
              <a:t> = 7;</a:t>
            </a:r>
          </a:p>
          <a:p>
            <a:pPr marL="0" indent="0">
              <a:buNone/>
            </a:pPr>
            <a:r>
              <a:rPr lang="en-US" sz="2700" dirty="0" err="1">
                <a:solidFill>
                  <a:schemeClr val="bg1"/>
                </a:solidFill>
              </a:rPr>
              <a:t>const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int</a:t>
            </a:r>
            <a:r>
              <a:rPr lang="en-US" sz="2700" dirty="0">
                <a:solidFill>
                  <a:schemeClr val="bg1"/>
                </a:solidFill>
              </a:rPr>
              <a:t> led = 13;</a:t>
            </a:r>
          </a:p>
          <a:p>
            <a:pPr marL="0" indent="0">
              <a:buNone/>
            </a:pPr>
            <a:r>
              <a:rPr lang="en-US" sz="2700" dirty="0" err="1">
                <a:solidFill>
                  <a:schemeClr val="bg1"/>
                </a:solidFill>
              </a:rPr>
              <a:t>int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leitura_botao</a:t>
            </a:r>
            <a:r>
              <a:rPr lang="en-US" sz="2700" dirty="0">
                <a:solidFill>
                  <a:schemeClr val="bg1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1"/>
                </a:solidFill>
              </a:rPr>
              <a:t>void setup() {  </a:t>
            </a:r>
          </a:p>
          <a:p>
            <a:pPr marL="0" indent="0">
              <a:buNone/>
            </a:pPr>
            <a:r>
              <a:rPr lang="en-US" sz="2700" dirty="0" err="1">
                <a:solidFill>
                  <a:schemeClr val="bg1"/>
                </a:solidFill>
              </a:rPr>
              <a:t>Serial.begin</a:t>
            </a:r>
            <a:r>
              <a:rPr lang="en-US" sz="2700" dirty="0">
                <a:solidFill>
                  <a:schemeClr val="bg1"/>
                </a:solidFill>
              </a:rPr>
              <a:t>(9600);</a:t>
            </a:r>
          </a:p>
          <a:p>
            <a:pPr marL="0" indent="0">
              <a:buNone/>
            </a:pPr>
            <a:r>
              <a:rPr lang="en-US" sz="2700" dirty="0" err="1">
                <a:solidFill>
                  <a:schemeClr val="bg1"/>
                </a:solidFill>
              </a:rPr>
              <a:t>pinMode</a:t>
            </a:r>
            <a:r>
              <a:rPr lang="en-US" sz="2700" dirty="0">
                <a:solidFill>
                  <a:schemeClr val="bg1"/>
                </a:solidFill>
              </a:rPr>
              <a:t>(</a:t>
            </a:r>
            <a:r>
              <a:rPr lang="en-US" sz="2700" dirty="0" err="1">
                <a:solidFill>
                  <a:schemeClr val="bg1"/>
                </a:solidFill>
              </a:rPr>
              <a:t>botao</a:t>
            </a:r>
            <a:r>
              <a:rPr lang="en-US" sz="2700" dirty="0">
                <a:solidFill>
                  <a:schemeClr val="bg1"/>
                </a:solidFill>
              </a:rPr>
              <a:t>, INPUT);</a:t>
            </a:r>
          </a:p>
          <a:p>
            <a:pPr marL="0" indent="0">
              <a:buNone/>
            </a:pPr>
            <a:r>
              <a:rPr lang="en-US" sz="2700" dirty="0" err="1">
                <a:solidFill>
                  <a:schemeClr val="bg1"/>
                </a:solidFill>
              </a:rPr>
              <a:t>pinMode</a:t>
            </a:r>
            <a:r>
              <a:rPr lang="en-US" sz="2700" dirty="0">
                <a:solidFill>
                  <a:schemeClr val="bg1"/>
                </a:solidFill>
              </a:rPr>
              <a:t>(led, OUTPUT);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1"/>
                </a:solidFill>
              </a:rPr>
              <a:t>void loop() {  </a:t>
            </a:r>
          </a:p>
          <a:p>
            <a:pPr marL="0" indent="0">
              <a:buNone/>
            </a:pPr>
            <a:r>
              <a:rPr lang="en-US" sz="2700" dirty="0" err="1">
                <a:solidFill>
                  <a:schemeClr val="bg1"/>
                </a:solidFill>
              </a:rPr>
              <a:t>leitura_botao</a:t>
            </a:r>
            <a:r>
              <a:rPr lang="en-US" sz="2700" dirty="0">
                <a:solidFill>
                  <a:schemeClr val="bg1"/>
                </a:solidFill>
              </a:rPr>
              <a:t> = </a:t>
            </a:r>
            <a:r>
              <a:rPr lang="en-US" sz="2700" dirty="0" err="1">
                <a:solidFill>
                  <a:schemeClr val="bg1"/>
                </a:solidFill>
              </a:rPr>
              <a:t>digitalRead</a:t>
            </a:r>
            <a:r>
              <a:rPr lang="en-US" sz="2700" dirty="0">
                <a:solidFill>
                  <a:schemeClr val="bg1"/>
                </a:solidFill>
              </a:rPr>
              <a:t>(</a:t>
            </a:r>
            <a:r>
              <a:rPr lang="en-US" sz="2700" dirty="0" err="1">
                <a:solidFill>
                  <a:schemeClr val="bg1"/>
                </a:solidFill>
              </a:rPr>
              <a:t>botao</a:t>
            </a:r>
            <a:r>
              <a:rPr lang="en-US" sz="2700" dirty="0">
                <a:solidFill>
                  <a:schemeClr val="bg1"/>
                </a:solidFill>
              </a:rPr>
              <a:t>);  </a:t>
            </a:r>
          </a:p>
          <a:p>
            <a:pPr marL="0" indent="0">
              <a:buNone/>
            </a:pPr>
            <a:r>
              <a:rPr lang="en-US" sz="2700" dirty="0" err="1">
                <a:solidFill>
                  <a:schemeClr val="bg1"/>
                </a:solidFill>
              </a:rPr>
              <a:t>Serial.println</a:t>
            </a:r>
            <a:r>
              <a:rPr lang="en-US" sz="2700" dirty="0">
                <a:solidFill>
                  <a:schemeClr val="bg1"/>
                </a:solidFill>
              </a:rPr>
              <a:t>(</a:t>
            </a:r>
            <a:r>
              <a:rPr lang="en-US" sz="2700" dirty="0" err="1">
                <a:solidFill>
                  <a:schemeClr val="bg1"/>
                </a:solidFill>
              </a:rPr>
              <a:t>leitura_botao</a:t>
            </a:r>
            <a:r>
              <a:rPr lang="en-US" sz="2700" dirty="0">
                <a:solidFill>
                  <a:schemeClr val="bg1"/>
                </a:solidFill>
              </a:rPr>
              <a:t>);   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1"/>
                </a:solidFill>
              </a:rPr>
              <a:t>if(</a:t>
            </a:r>
            <a:r>
              <a:rPr lang="en-US" sz="2700" dirty="0" err="1">
                <a:solidFill>
                  <a:schemeClr val="bg1"/>
                </a:solidFill>
              </a:rPr>
              <a:t>leitura_botao</a:t>
            </a:r>
            <a:r>
              <a:rPr lang="en-US" sz="2700" dirty="0">
                <a:solidFill>
                  <a:schemeClr val="bg1"/>
                </a:solidFill>
              </a:rPr>
              <a:t> == 1){</a:t>
            </a:r>
          </a:p>
          <a:p>
            <a:pPr marL="0" indent="0">
              <a:buNone/>
            </a:pPr>
            <a:r>
              <a:rPr lang="en-US" sz="2700" dirty="0" err="1">
                <a:solidFill>
                  <a:schemeClr val="bg1"/>
                </a:solidFill>
              </a:rPr>
              <a:t>digitalWrite</a:t>
            </a:r>
            <a:r>
              <a:rPr lang="en-US" sz="2700" dirty="0">
                <a:solidFill>
                  <a:schemeClr val="bg1"/>
                </a:solidFill>
              </a:rPr>
              <a:t>(led, HIGH);   //se o </a:t>
            </a:r>
            <a:r>
              <a:rPr lang="en-US" sz="2700" dirty="0" err="1">
                <a:solidFill>
                  <a:schemeClr val="bg1"/>
                </a:solidFill>
              </a:rPr>
              <a:t>botao</a:t>
            </a:r>
            <a:r>
              <a:rPr lang="en-US" sz="2700" dirty="0">
                <a:solidFill>
                  <a:schemeClr val="bg1"/>
                </a:solidFill>
              </a:rPr>
              <a:t> for </a:t>
            </a:r>
            <a:r>
              <a:rPr lang="en-US" sz="2700" dirty="0" err="1">
                <a:solidFill>
                  <a:schemeClr val="bg1"/>
                </a:solidFill>
              </a:rPr>
              <a:t>pressionado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liga</a:t>
            </a:r>
            <a:r>
              <a:rPr lang="en-US" sz="2700" dirty="0">
                <a:solidFill>
                  <a:schemeClr val="bg1"/>
                </a:solidFill>
              </a:rPr>
              <a:t> o led      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1"/>
                </a:solidFill>
              </a:rPr>
              <a:t>}else{</a:t>
            </a:r>
          </a:p>
          <a:p>
            <a:pPr marL="0" indent="0">
              <a:buNone/>
            </a:pPr>
            <a:r>
              <a:rPr lang="en-US" sz="2700" dirty="0" err="1">
                <a:solidFill>
                  <a:schemeClr val="bg1"/>
                </a:solidFill>
              </a:rPr>
              <a:t>digitalWrite</a:t>
            </a:r>
            <a:r>
              <a:rPr lang="en-US" sz="2700" dirty="0">
                <a:solidFill>
                  <a:schemeClr val="bg1"/>
                </a:solidFill>
              </a:rPr>
              <a:t>(led, LOW);    //se o </a:t>
            </a:r>
            <a:r>
              <a:rPr lang="en-US" sz="2700" dirty="0" err="1">
                <a:solidFill>
                  <a:schemeClr val="bg1"/>
                </a:solidFill>
              </a:rPr>
              <a:t>botao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nao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estiver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sendo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pressionado</a:t>
            </a:r>
            <a:r>
              <a:rPr lang="en-US" sz="2700" dirty="0">
                <a:solidFill>
                  <a:schemeClr val="bg1"/>
                </a:solidFill>
              </a:rPr>
              <a:t> </a:t>
            </a:r>
            <a:r>
              <a:rPr lang="en-US" sz="2700" dirty="0" err="1">
                <a:solidFill>
                  <a:schemeClr val="bg1"/>
                </a:solidFill>
              </a:rPr>
              <a:t>desliga</a:t>
            </a:r>
            <a:r>
              <a:rPr lang="en-US" sz="2700" dirty="0">
                <a:solidFill>
                  <a:schemeClr val="bg1"/>
                </a:solidFill>
              </a:rPr>
              <a:t> o led      }    </a:t>
            </a:r>
          </a:p>
          <a:p>
            <a:pPr marL="0" indent="0">
              <a:buNone/>
            </a:pPr>
            <a:r>
              <a:rPr lang="en-US" sz="2700" dirty="0">
                <a:solidFill>
                  <a:schemeClr val="bg1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35640" y="197338"/>
            <a:ext cx="40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3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106420" y="524861"/>
            <a:ext cx="616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BUZZER E PUSH BUTTON – HARDWARE </a:t>
            </a:r>
            <a:endParaRPr lang="en-US" sz="2400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88" y="1365161"/>
            <a:ext cx="11392408" cy="468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00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2823" y="702365"/>
            <a:ext cx="5073484" cy="6046160"/>
          </a:xfr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buzzer = 11;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botao</a:t>
            </a:r>
            <a:r>
              <a:rPr lang="en-US" dirty="0">
                <a:solidFill>
                  <a:schemeClr val="bg1"/>
                </a:solidFill>
              </a:rPr>
              <a:t> = 7;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potenciometro</a:t>
            </a:r>
            <a:r>
              <a:rPr lang="en-US" dirty="0">
                <a:solidFill>
                  <a:schemeClr val="bg1"/>
                </a:solidFill>
              </a:rPr>
              <a:t> = A5; //</a:t>
            </a:r>
            <a:r>
              <a:rPr lang="en-US" dirty="0" err="1">
                <a:solidFill>
                  <a:schemeClr val="bg1"/>
                </a:solidFill>
              </a:rPr>
              <a:t>portas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analógicas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não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precisam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declaradas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apenas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podem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ser</a:t>
            </a:r>
            <a:r>
              <a:rPr lang="en-US" dirty="0">
                <a:solidFill>
                  <a:schemeClr val="bg1"/>
                </a:solidFill>
              </a:rPr>
              <a:t> input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leitura_botao</a:t>
            </a:r>
            <a:r>
              <a:rPr lang="en-US" dirty="0">
                <a:solidFill>
                  <a:schemeClr val="bg1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leitura_potenciometro</a:t>
            </a:r>
            <a:r>
              <a:rPr lang="en-US" dirty="0">
                <a:solidFill>
                  <a:schemeClr val="bg1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boolean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estado</a:t>
            </a:r>
            <a:r>
              <a:rPr lang="en-US" dirty="0">
                <a:solidFill>
                  <a:schemeClr val="bg1"/>
                </a:solidFill>
              </a:rPr>
              <a:t> = false;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void setup() {  // put your setup code here, to run once: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pinMode</a:t>
            </a:r>
            <a:r>
              <a:rPr lang="en-US" dirty="0">
                <a:solidFill>
                  <a:schemeClr val="bg1"/>
                </a:solidFill>
              </a:rPr>
              <a:t>(buzzer, OUTPUT);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pinMode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botao</a:t>
            </a:r>
            <a:r>
              <a:rPr lang="en-US" dirty="0">
                <a:solidFill>
                  <a:schemeClr val="bg1"/>
                </a:solidFill>
              </a:rPr>
              <a:t>, INPUT);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Serial.begin</a:t>
            </a:r>
            <a:r>
              <a:rPr lang="en-US" dirty="0">
                <a:solidFill>
                  <a:schemeClr val="bg1"/>
                </a:solidFill>
              </a:rPr>
              <a:t>(9600);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5287617" y="145774"/>
            <a:ext cx="128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SOFTWARE</a:t>
            </a:r>
            <a:endParaRPr lang="en-US" dirty="0"/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6250499" y="702365"/>
            <a:ext cx="5073484" cy="606114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void loop() {  // put your main code here, to run repeatedly:   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leitura_botao = digitalRead(botao);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leitura_potenciometro = analogRead(potenciometro);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Serial.println(leitura_botao);  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Serial.println(leitura_potenciometro); 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if(leitura_botao == 1){ 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do{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       leitura_botao = digitalRead(botao);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    }while(leitura_botao == 1);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estado = !estado;  } 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if(estado==true){ 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tone(buzzer, leitura_potenciometro);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}else{ 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      noTone(buzzer);       }}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78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20282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buzzer é um dispositivo de áudio amplamente usados para tarefas mais simples como sons de alarmes por possuir um tamanho reduzido e um baixo consumo de energia.</a:t>
            </a:r>
          </a:p>
          <a:p>
            <a:r>
              <a:rPr lang="pt-BR" dirty="0"/>
              <a:t>Esse dispositivo possui uma frequência variável passada em Hz. O hertz (símbolo Hz) é a unidade de medida para frequência expressa em ciclos por segundo. Um dos seus principais usos é descrever ondas senoidais, como as de rádio ou sonoras.</a:t>
            </a:r>
          </a:p>
          <a:p>
            <a:r>
              <a:rPr lang="pt-BR" dirty="0"/>
              <a:t>Alguns buzzer possuem um oscilador interno e ao serem ligados emitem uma frequência própria.</a:t>
            </a:r>
            <a:endParaRPr lang="en-US" dirty="0"/>
          </a:p>
          <a:p>
            <a:endParaRPr lang="pt-BR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Buzzer – o que é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522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141411" y="5293217"/>
            <a:ext cx="9905999" cy="1277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Obs.: Alguns buzzers possuem um oscilador interno e ao serem ligados emitem uma frequência própria.</a:t>
            </a:r>
            <a:endParaRPr lang="en-US" dirty="0"/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42" y="621467"/>
            <a:ext cx="6176338" cy="393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3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680030"/>
            <a:ext cx="3687250" cy="263504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Buzzer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EXERCÍCIOS</a:t>
            </a:r>
            <a:br>
              <a:rPr lang="pt-BR" dirty="0"/>
            </a:b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79147" y="6223717"/>
            <a:ext cx="8791575" cy="634283"/>
          </a:xfrm>
        </p:spPr>
        <p:txBody>
          <a:bodyPr/>
          <a:lstStyle/>
          <a:p>
            <a:pPr algn="ctr"/>
            <a:r>
              <a:rPr lang="pt-BR" dirty="0"/>
              <a:t>Gabriel </a:t>
            </a:r>
            <a:r>
              <a:rPr lang="pt-BR" dirty="0" err="1"/>
              <a:t>william</a:t>
            </a:r>
            <a:r>
              <a:rPr lang="pt-BR" dirty="0"/>
              <a:t> Schneider e </a:t>
            </a:r>
            <a:r>
              <a:rPr lang="pt-BR" dirty="0" err="1"/>
              <a:t>joão</a:t>
            </a:r>
            <a:r>
              <a:rPr lang="pt-BR" dirty="0"/>
              <a:t> Pedro Silveira e silva</a:t>
            </a:r>
            <a:endParaRPr lang="en-US" dirty="0"/>
          </a:p>
        </p:txBody>
      </p:sp>
      <p:pic>
        <p:nvPicPr>
          <p:cNvPr id="4" name="Picture 2" descr="http://comphaus.com.br/home/wp-content/uploads/2014/03/Arduino-Uno-R3-Fron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674" y="1397352"/>
            <a:ext cx="463080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1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pt-BR" dirty="0"/>
            </a:br>
            <a:endParaRPr lang="en-US" dirty="0"/>
          </a:p>
        </p:txBody>
      </p:sp>
      <p:sp>
        <p:nvSpPr>
          <p:cNvPr id="8" name="CaixaDeTexto 7"/>
          <p:cNvSpPr txBox="1"/>
          <p:nvPr/>
        </p:nvSpPr>
        <p:spPr>
          <a:xfrm>
            <a:off x="3022799" y="618518"/>
            <a:ext cx="5937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Exemplo buzzer básico com oscilador (Sem código)</a:t>
            </a:r>
            <a:endParaRPr lang="en-US" sz="28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867437"/>
            <a:ext cx="10105162" cy="40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2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106421" y="344557"/>
            <a:ext cx="6162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BUZZER BÁSICO CONTROLE DE FREQUÊNCIA</a:t>
            </a:r>
          </a:p>
          <a:p>
            <a:pPr algn="ctr"/>
            <a:r>
              <a:rPr lang="pt-BR" sz="2400" dirty="0"/>
              <a:t>– HARDWARE </a:t>
            </a:r>
            <a:endParaRPr lang="en-US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56548" y="134171"/>
            <a:ext cx="5519331" cy="760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3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8533" y="566670"/>
            <a:ext cx="9905999" cy="6156102"/>
          </a:xfrm>
          <a:solidFill>
            <a:schemeClr val="tx1">
              <a:lumMod val="8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buzzer = 11;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void setup() {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pinMode</a:t>
            </a:r>
            <a:r>
              <a:rPr lang="en-US" dirty="0">
                <a:solidFill>
                  <a:schemeClr val="bg1"/>
                </a:solidFill>
              </a:rPr>
              <a:t>(buzzer, OUTPUT);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void loop() {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for(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10;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&lt;= 3000;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++) { //</a:t>
            </a:r>
            <a:r>
              <a:rPr lang="en-US" dirty="0" err="1">
                <a:solidFill>
                  <a:schemeClr val="bg1"/>
                </a:solidFill>
              </a:rPr>
              <a:t>este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dirty="0" err="1">
                <a:solidFill>
                  <a:schemeClr val="bg1"/>
                </a:solidFill>
              </a:rPr>
              <a:t>vai</a:t>
            </a:r>
            <a:r>
              <a:rPr lang="en-US" dirty="0">
                <a:solidFill>
                  <a:schemeClr val="bg1"/>
                </a:solidFill>
              </a:rPr>
              <a:t> de 10 </a:t>
            </a:r>
            <a:r>
              <a:rPr lang="en-US" dirty="0" err="1">
                <a:solidFill>
                  <a:schemeClr val="bg1"/>
                </a:solidFill>
              </a:rPr>
              <a:t>hz</a:t>
            </a:r>
            <a:r>
              <a:rPr lang="en-US" dirty="0">
                <a:solidFill>
                  <a:schemeClr val="bg1"/>
                </a:solidFill>
              </a:rPr>
              <a:t> ate 3000 </a:t>
            </a:r>
            <a:r>
              <a:rPr lang="en-US" dirty="0" err="1">
                <a:solidFill>
                  <a:schemeClr val="bg1"/>
                </a:solidFill>
              </a:rPr>
              <a:t>hz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tone(buzzer,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);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5035640" y="197338"/>
            <a:ext cx="409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4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Botão</a:t>
            </a:r>
            <a:br>
              <a:rPr lang="pt-BR" dirty="0"/>
            </a:br>
            <a:endParaRPr lang="en-US" dirty="0"/>
          </a:p>
        </p:txBody>
      </p:sp>
      <p:pic>
        <p:nvPicPr>
          <p:cNvPr id="2050" name="Picture 2" descr="http://mlb-s2-p.mlstatic.com/324911-MLB20672909064_042016-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066" y="1975945"/>
            <a:ext cx="3218689" cy="321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1588995" y="5885643"/>
            <a:ext cx="8791575" cy="63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Gabriel William Schneider e João Pedro Silveira e Silva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9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41412" y="194039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Push</a:t>
            </a:r>
            <a:r>
              <a:rPr lang="pt-BR" dirty="0"/>
              <a:t> Button é uma chaves simples formadas por duas tiras de metal, e entre elas há um botão. Ao pressionarmos o botão, as duas tiras de metal entram em contato e conduzem a corrente elétrica. </a:t>
            </a:r>
            <a:endParaRPr lang="en-US" dirty="0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PUSH BUTTON – o que é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pt-BR" dirty="0"/>
            </a:br>
            <a:endParaRPr lang="en-US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473" y="3418964"/>
            <a:ext cx="6819900" cy="27622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85612" y="6516710"/>
            <a:ext cx="1120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Imagem tirada de http://www.maxwellbohr.com.br/downloads/robotica/mec1000_kdr5000/tutorial_eletronica_-_aplicacoes_e_funcionamento_de_sensores.pdf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03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108</TotalTime>
  <Words>505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Circuito</vt:lpstr>
      <vt:lpstr>Buzzer(busina) </vt:lpstr>
      <vt:lpstr>Buzzer – o que é ? </vt:lpstr>
      <vt:lpstr>PowerPoint Presentation</vt:lpstr>
      <vt:lpstr>Buzzer  EXERCÍCIOS </vt:lpstr>
      <vt:lpstr> </vt:lpstr>
      <vt:lpstr>PowerPoint Presentation</vt:lpstr>
      <vt:lpstr>PowerPoint Presentation</vt:lpstr>
      <vt:lpstr>Botão </vt:lpstr>
      <vt:lpstr>PUSH BUTTON – o que é ? </vt:lpstr>
      <vt:lpstr>PUSH Button  EXERCÍCIOS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NoteA</dc:creator>
  <cp:lastModifiedBy>NoteA</cp:lastModifiedBy>
  <cp:revision>13</cp:revision>
  <dcterms:created xsi:type="dcterms:W3CDTF">2016-06-12T19:48:25Z</dcterms:created>
  <dcterms:modified xsi:type="dcterms:W3CDTF">2016-06-14T18:53:06Z</dcterms:modified>
</cp:coreProperties>
</file>